
<file path=[Content_Types].xml><?xml version="1.0" encoding="utf-8"?>
<Types xmlns="http://schemas.openxmlformats.org/package/2006/content-types">
  <Default Extension="xml" ContentType="application/xml"/>
  <Default Extension="wmf" ContentType="image/x-wmf"/>
  <Default Extension="jpeg" ContentType="image/jpeg"/>
  <Default Extension="tiff" ContentType="image/tiff"/>
  <Default Extension="emf" ContentType="image/x-emf"/>
  <Default Extension="jpg" ContentType="image/jpeg"/>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39.xml" ContentType="application/vnd.openxmlformats-officedocument.presentationml.slideLayout+xml"/>
  <Override PartName="/ppt/theme/theme5.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6.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7.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8.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752" r:id="rId1"/>
    <p:sldMasterId id="2147483779" r:id="rId2"/>
    <p:sldMasterId id="2147483788" r:id="rId3"/>
    <p:sldMasterId id="2147483823" r:id="rId4"/>
    <p:sldMasterId id="2147483834" r:id="rId5"/>
    <p:sldMasterId id="2147483836" r:id="rId6"/>
    <p:sldMasterId id="2147483850" r:id="rId7"/>
    <p:sldMasterId id="2147483870" r:id="rId8"/>
    <p:sldMasterId id="2147483890" r:id="rId9"/>
  </p:sldMasterIdLst>
  <p:notesMasterIdLst>
    <p:notesMasterId r:id="rId46"/>
  </p:notesMasterIdLst>
  <p:sldIdLst>
    <p:sldId id="1835" r:id="rId10"/>
    <p:sldId id="1792" r:id="rId11"/>
    <p:sldId id="1793" r:id="rId12"/>
    <p:sldId id="1795" r:id="rId13"/>
    <p:sldId id="1809" r:id="rId14"/>
    <p:sldId id="1805" r:id="rId15"/>
    <p:sldId id="1784" r:id="rId16"/>
    <p:sldId id="1785" r:id="rId17"/>
    <p:sldId id="1810" r:id="rId18"/>
    <p:sldId id="1813" r:id="rId19"/>
    <p:sldId id="1811" r:id="rId20"/>
    <p:sldId id="1796" r:id="rId21"/>
    <p:sldId id="1812" r:id="rId22"/>
    <p:sldId id="1814" r:id="rId23"/>
    <p:sldId id="1815" r:id="rId24"/>
    <p:sldId id="1807" r:id="rId25"/>
    <p:sldId id="1808" r:id="rId26"/>
    <p:sldId id="1806" r:id="rId27"/>
    <p:sldId id="1816" r:id="rId28"/>
    <p:sldId id="1817" r:id="rId29"/>
    <p:sldId id="1818" r:id="rId30"/>
    <p:sldId id="1819" r:id="rId31"/>
    <p:sldId id="1820" r:id="rId32"/>
    <p:sldId id="1821" r:id="rId33"/>
    <p:sldId id="1822" r:id="rId34"/>
    <p:sldId id="1823" r:id="rId35"/>
    <p:sldId id="1824" r:id="rId36"/>
    <p:sldId id="1825" r:id="rId37"/>
    <p:sldId id="1826" r:id="rId38"/>
    <p:sldId id="1828" r:id="rId39"/>
    <p:sldId id="1829" r:id="rId40"/>
    <p:sldId id="1830" r:id="rId41"/>
    <p:sldId id="1831" r:id="rId42"/>
    <p:sldId id="1832" r:id="rId43"/>
    <p:sldId id="1833" r:id="rId44"/>
    <p:sldId id="1834" r:id="rId4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orient="horz" pos="574" id="1">
          <p15:clr>
            <a:srgbClr val="A4A3A4"/>
          </p15:clr>
        </p15:guide>
        <p15:guide orient="horz" pos="766" id="2">
          <p15:clr>
            <a:srgbClr val="A4A3A4"/>
          </p15:clr>
        </p15:guide>
        <p15:guide pos="350" id="3">
          <p15:clr>
            <a:srgbClr val="A4A3A4"/>
          </p15:clr>
        </p15:guide>
        <p15:guide orient="horz" pos="3166" id="4">
          <p15:clr>
            <a:srgbClr val="A4A3A4"/>
          </p15:clr>
        </p15:guide>
        <p15:guide orient="horz" pos="130" id="5">
          <p15:clr>
            <a:srgbClr val="A4A3A4"/>
          </p15:clr>
        </p15:guide>
        <p15:guide orient="horz" pos="782" id="6">
          <p15:clr>
            <a:srgbClr val="A4A3A4"/>
          </p15:clr>
        </p15:guide>
        <p15:guide pos="222" id="7">
          <p15:clr>
            <a:srgbClr val="A4A3A4"/>
          </p15:clr>
        </p15:guide>
      </p15:sldGuideLst>
    </p:ext>
    <p:ext uri="http://customooxmlschemas.google.com/">
      <go:slidesCustomData xmlns:go="http://customooxmlschemas.google.com/" xmlns:p15="http://schemas.microsoft.com/office/powerpoint/2012/main" xmlns="" roundtripDataSignature="AMtx7mhJDcrnDp4ZVjbr2QTWFv7jUdbUuw==" r:id="rId82"/>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uru Parulkar"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B4B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439"/>
    <p:restoredTop sz="94693"/>
  </p:normalViewPr>
  <p:slideViewPr>
    <p:cSldViewPr snapToGrid="0">
      <p:cViewPr>
        <p:scale>
          <a:sx n="150" d="100"/>
          <a:sy n="150" d="100"/>
        </p:scale>
        <p:origin x="-744" y="-208"/>
      </p:cViewPr>
      <p:guideLst>
        <p:guide orient="horz" pos="574"/>
        <p:guide orient="horz" pos="766"/>
        <p:guide orient="horz" pos="3166"/>
        <p:guide orient="horz" pos="130"/>
        <p:guide orient="horz" pos="782"/>
        <p:guide pos="350"/>
        <p:guide pos="222"/>
      </p:guideLst>
    </p:cSldViewPr>
  </p:slideViewPr>
  <p:notesTextViewPr>
    <p:cViewPr>
      <p:scale>
        <a:sx n="1" d="1"/>
        <a:sy n="1" d="1"/>
      </p:scale>
      <p:origin x="0" y="0"/>
    </p:cViewPr>
  </p:notesTextViewPr>
  <p:sorterViewPr>
    <p:cViewPr>
      <p:scale>
        <a:sx n="145" d="100"/>
        <a:sy n="145"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4" Type="http://schemas.openxmlformats.org/officeDocument/2006/relationships/slide" Target="slides/slide5.xml"/><Relationship Id="rId15" Type="http://schemas.openxmlformats.org/officeDocument/2006/relationships/slide" Target="slides/slide6.xml"/><Relationship Id="rId16" Type="http://schemas.openxmlformats.org/officeDocument/2006/relationships/slide" Target="slides/slide7.xml"/><Relationship Id="rId17" Type="http://schemas.openxmlformats.org/officeDocument/2006/relationships/slide" Target="slides/slide8.xml"/><Relationship Id="rId18" Type="http://schemas.openxmlformats.org/officeDocument/2006/relationships/slide" Target="slides/slide9.xml"/><Relationship Id="rId19" Type="http://schemas.openxmlformats.org/officeDocument/2006/relationships/slide" Target="slides/slide10.xml"/><Relationship Id="rId40" Type="http://schemas.openxmlformats.org/officeDocument/2006/relationships/slide" Target="slides/slide31.xml"/><Relationship Id="rId41" Type="http://schemas.openxmlformats.org/officeDocument/2006/relationships/slide" Target="slides/slide32.xml"/><Relationship Id="rId42" Type="http://schemas.openxmlformats.org/officeDocument/2006/relationships/slide" Target="slides/slide33.xml"/><Relationship Id="rId43" Type="http://schemas.openxmlformats.org/officeDocument/2006/relationships/slide" Target="slides/slide34.xml"/><Relationship Id="rId44" Type="http://schemas.openxmlformats.org/officeDocument/2006/relationships/slide" Target="slides/slide35.xml"/><Relationship Id="rId45" Type="http://schemas.openxmlformats.org/officeDocument/2006/relationships/slide" Target="slides/slide36.xml"/><Relationship Id="rId46" Type="http://schemas.openxmlformats.org/officeDocument/2006/relationships/notesMaster" Target="notesMasters/notesMaster1.xml"/><Relationship Id="rId47"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30" Type="http://schemas.openxmlformats.org/officeDocument/2006/relationships/slide" Target="slides/slide21.xml"/><Relationship Id="rId31" Type="http://schemas.openxmlformats.org/officeDocument/2006/relationships/slide" Target="slides/slide22.xml"/><Relationship Id="rId32" Type="http://schemas.openxmlformats.org/officeDocument/2006/relationships/slide" Target="slides/slide23.xml"/><Relationship Id="rId33" Type="http://schemas.openxmlformats.org/officeDocument/2006/relationships/slide" Target="slides/slide24.xml"/><Relationship Id="rId34" Type="http://schemas.openxmlformats.org/officeDocument/2006/relationships/slide" Target="slides/slide25.xml"/><Relationship Id="rId35"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slide" Target="slides/slide29.xml"/><Relationship Id="rId39" Type="http://schemas.openxmlformats.org/officeDocument/2006/relationships/slide" Target="slides/slide30.xml"/><Relationship Id="rId82" Type="http://customschemas.google.com/relationships/presentationmetadata" Target="metadata"/><Relationship Id="rId83" Type="http://schemas.openxmlformats.org/officeDocument/2006/relationships/commentAuthors" Target="commentAuthors.xml"/><Relationship Id="rId84" Type="http://schemas.openxmlformats.org/officeDocument/2006/relationships/presProps" Target="presProps.xml"/><Relationship Id="rId85" Type="http://schemas.openxmlformats.org/officeDocument/2006/relationships/viewProps" Target="viewProps.xml"/><Relationship Id="rId86" Type="http://schemas.openxmlformats.org/officeDocument/2006/relationships/theme" Target="theme/theme1.xml"/><Relationship Id="rId87" Type="http://schemas.openxmlformats.org/officeDocument/2006/relationships/tableStyles" Target="tableStyles.xml"/><Relationship Id="rId20" Type="http://schemas.openxmlformats.org/officeDocument/2006/relationships/slide" Target="slides/slide11.xml"/><Relationship Id="rId21" Type="http://schemas.openxmlformats.org/officeDocument/2006/relationships/slide" Target="slides/slide12.xml"/><Relationship Id="rId22" Type="http://schemas.openxmlformats.org/officeDocument/2006/relationships/slide" Target="slides/slide13.xml"/><Relationship Id="rId23" Type="http://schemas.openxmlformats.org/officeDocument/2006/relationships/slide" Target="slides/slide14.xml"/><Relationship Id="rId24" Type="http://schemas.openxmlformats.org/officeDocument/2006/relationships/slide" Target="slides/slide15.xml"/><Relationship Id="rId25" Type="http://schemas.openxmlformats.org/officeDocument/2006/relationships/slide" Target="slides/slide16.xml"/><Relationship Id="rId26" Type="http://schemas.openxmlformats.org/officeDocument/2006/relationships/slide" Target="slides/slide17.xml"/><Relationship Id="rId27" Type="http://schemas.openxmlformats.org/officeDocument/2006/relationships/slide" Target="slides/slide18.xml"/><Relationship Id="rId28" Type="http://schemas.openxmlformats.org/officeDocument/2006/relationships/slide" Target="slides/slide19.xml"/><Relationship Id="rId29" Type="http://schemas.openxmlformats.org/officeDocument/2006/relationships/slide" Target="slides/slide20.xml"/><Relationship Id="rId10" Type="http://schemas.openxmlformats.org/officeDocument/2006/relationships/slide" Target="slides/slide1.xml"/><Relationship Id="rId11" Type="http://schemas.openxmlformats.org/officeDocument/2006/relationships/slide" Target="slides/slide2.xml"/><Relationship Id="rId12"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C655AD-A109-433B-8267-6662662EF174}" type="doc">
      <dgm:prSet loTypeId="urn:microsoft.com/office/officeart/2005/8/layout/arrow2" loCatId="process" qsTypeId="urn:microsoft.com/office/officeart/2005/8/quickstyle/3d1" qsCatId="3D" csTypeId="urn:microsoft.com/office/officeart/2005/8/colors/accent3_4" csCatId="accent3" phldr="1"/>
      <dgm:spPr/>
      <dgm:t>
        <a:bodyPr/>
        <a:lstStyle/>
        <a:p>
          <a:endParaRPr lang="en-US"/>
        </a:p>
      </dgm:t>
    </dgm:pt>
    <dgm:pt modelId="{4FF5096D-9257-44FE-9BA5-C01AA4F113D8}">
      <dgm:prSet phldrT="[Text]" custT="1"/>
      <dgm:spPr/>
      <dgm:t>
        <a:bodyPr/>
        <a:lstStyle/>
        <a:p>
          <a:r>
            <a:rPr lang="en-US" sz="2000" b="1" dirty="0">
              <a:latin typeface="+mn-lt"/>
              <a:ea typeface="Verdana" panose="020B0604030504040204" pitchFamily="34" charset="0"/>
              <a:cs typeface="Verdana" panose="020B0604030504040204" pitchFamily="34" charset="0"/>
            </a:rPr>
            <a:t>Open Technology</a:t>
          </a:r>
        </a:p>
      </dgm:t>
    </dgm:pt>
    <dgm:pt modelId="{4FC7094E-132B-41B8-8857-46D7362B1539}" type="parTrans" cxnId="{7AAB2182-B5CA-4DA6-9DA3-6E5E08DA1A7A}">
      <dgm:prSet/>
      <dgm:spPr/>
      <dgm:t>
        <a:bodyPr/>
        <a:lstStyle/>
        <a:p>
          <a:endParaRPr lang="en-US"/>
        </a:p>
      </dgm:t>
    </dgm:pt>
    <dgm:pt modelId="{6872DD32-1324-4700-84CF-A556C16F4D3B}" type="sibTrans" cxnId="{7AAB2182-B5CA-4DA6-9DA3-6E5E08DA1A7A}">
      <dgm:prSet/>
      <dgm:spPr/>
      <dgm:t>
        <a:bodyPr/>
        <a:lstStyle/>
        <a:p>
          <a:endParaRPr lang="en-US"/>
        </a:p>
      </dgm:t>
    </dgm:pt>
    <dgm:pt modelId="{AF6B8FE3-5A26-4BCC-ACCE-15EAD99F9046}">
      <dgm:prSet phldrT="[Text]" custT="1"/>
      <dgm:spPr/>
      <dgm:t>
        <a:bodyPr/>
        <a:lstStyle/>
        <a:p>
          <a:r>
            <a:rPr lang="en-US" sz="2000" b="1" dirty="0"/>
            <a:t>SDN Software Control</a:t>
          </a:r>
        </a:p>
      </dgm:t>
    </dgm:pt>
    <dgm:pt modelId="{C68AD90F-28B6-4C49-A7D5-677730CBF6DD}" type="parTrans" cxnId="{FA800A2D-2028-4804-8E6D-C6F53B0B9A84}">
      <dgm:prSet/>
      <dgm:spPr/>
      <dgm:t>
        <a:bodyPr/>
        <a:lstStyle/>
        <a:p>
          <a:endParaRPr lang="en-US"/>
        </a:p>
      </dgm:t>
    </dgm:pt>
    <dgm:pt modelId="{7A8E88F4-14B6-4837-88E6-13E31EE45670}" type="sibTrans" cxnId="{FA800A2D-2028-4804-8E6D-C6F53B0B9A84}">
      <dgm:prSet/>
      <dgm:spPr/>
      <dgm:t>
        <a:bodyPr/>
        <a:lstStyle/>
        <a:p>
          <a:endParaRPr lang="en-US"/>
        </a:p>
      </dgm:t>
    </dgm:pt>
    <dgm:pt modelId="{A1D06340-7516-41B0-B6AB-BBF3C96EEF4B}">
      <dgm:prSet phldrT="[Text]" custT="1"/>
      <dgm:spPr/>
      <dgm:t>
        <a:bodyPr/>
        <a:lstStyle/>
        <a:p>
          <a:r>
            <a:rPr lang="en-US" sz="2000" b="1" dirty="0"/>
            <a:t>Open “Whitebox” Hardware</a:t>
          </a:r>
        </a:p>
      </dgm:t>
    </dgm:pt>
    <dgm:pt modelId="{0D3DD941-619A-4F88-B648-C784740D2857}" type="sibTrans" cxnId="{2A8B009C-26E3-44FC-9C58-81D1F7D564BF}">
      <dgm:prSet/>
      <dgm:spPr/>
      <dgm:t>
        <a:bodyPr/>
        <a:lstStyle/>
        <a:p>
          <a:endParaRPr lang="en-US"/>
        </a:p>
      </dgm:t>
    </dgm:pt>
    <dgm:pt modelId="{681FBFCB-70D2-48E4-A0F0-251FD8A0F26A}" type="parTrans" cxnId="{2A8B009C-26E3-44FC-9C58-81D1F7D564BF}">
      <dgm:prSet/>
      <dgm:spPr/>
      <dgm:t>
        <a:bodyPr/>
        <a:lstStyle/>
        <a:p>
          <a:endParaRPr lang="en-US"/>
        </a:p>
      </dgm:t>
    </dgm:pt>
    <dgm:pt modelId="{C0007B9A-8966-48A2-8563-BACFCF01167E}" type="pres">
      <dgm:prSet presAssocID="{21C655AD-A109-433B-8267-6662662EF174}" presName="arrowDiagram" presStyleCnt="0">
        <dgm:presLayoutVars>
          <dgm:chMax val="5"/>
          <dgm:dir/>
          <dgm:resizeHandles val="exact"/>
        </dgm:presLayoutVars>
      </dgm:prSet>
      <dgm:spPr/>
      <dgm:t>
        <a:bodyPr/>
        <a:lstStyle/>
        <a:p>
          <a:endParaRPr lang="en-US"/>
        </a:p>
      </dgm:t>
    </dgm:pt>
    <dgm:pt modelId="{A2AE151B-508B-4B57-8D7C-2087B20AAE65}" type="pres">
      <dgm:prSet presAssocID="{21C655AD-A109-433B-8267-6662662EF174}" presName="arrow" presStyleLbl="bgShp" presStyleIdx="0" presStyleCnt="1" custScaleX="72852" custLinFactNeighborX="-10228" custLinFactNeighborY="-13451"/>
      <dgm:spPr/>
    </dgm:pt>
    <dgm:pt modelId="{98D4EE46-062B-4EC4-B9E4-A4FB2BD57339}" type="pres">
      <dgm:prSet presAssocID="{21C655AD-A109-433B-8267-6662662EF174}" presName="arrowDiagram3" presStyleCnt="0"/>
      <dgm:spPr/>
    </dgm:pt>
    <dgm:pt modelId="{924155DE-A6E1-4533-A542-6AE97EBCEB4C}" type="pres">
      <dgm:prSet presAssocID="{4FF5096D-9257-44FE-9BA5-C01AA4F113D8}" presName="bullet3a" presStyleLbl="node1" presStyleIdx="0" presStyleCnt="3" custScaleX="154675" custScaleY="154673" custLinFactX="100000" custLinFactY="400000" custLinFactNeighborX="199063" custLinFactNeighborY="499220"/>
      <dgm:spPr/>
    </dgm:pt>
    <dgm:pt modelId="{9F6B9E17-48A5-4284-91DB-A4BE2978A561}" type="pres">
      <dgm:prSet presAssocID="{4FF5096D-9257-44FE-9BA5-C01AA4F113D8}" presName="textBox3a" presStyleLbl="revTx" presStyleIdx="0" presStyleCnt="3" custScaleX="199872" custScaleY="28872" custLinFactX="6987" custLinFactNeighborX="100000" custLinFactNeighborY="76156">
        <dgm:presLayoutVars>
          <dgm:bulletEnabled val="1"/>
        </dgm:presLayoutVars>
      </dgm:prSet>
      <dgm:spPr/>
      <dgm:t>
        <a:bodyPr/>
        <a:lstStyle/>
        <a:p>
          <a:endParaRPr lang="en-US"/>
        </a:p>
      </dgm:t>
    </dgm:pt>
    <dgm:pt modelId="{D0CD2130-DA72-409C-8F2B-18A8BDA83679}" type="pres">
      <dgm:prSet presAssocID="{AF6B8FE3-5A26-4BCC-ACCE-15EAD99F9046}" presName="bullet3b" presStyleLbl="node1" presStyleIdx="1" presStyleCnt="3" custScaleX="102933" custScaleY="102933" custLinFactX="-23075" custLinFactY="200000" custLinFactNeighborX="-100000" custLinFactNeighborY="273260"/>
      <dgm:spPr/>
    </dgm:pt>
    <dgm:pt modelId="{B41BAFFE-CA26-4670-8ABB-41140899FD13}" type="pres">
      <dgm:prSet presAssocID="{AF6B8FE3-5A26-4BCC-ACCE-15EAD99F9046}" presName="textBox3b" presStyleLbl="revTx" presStyleIdx="1" presStyleCnt="3" custScaleX="211307" custScaleY="19139" custLinFactNeighborX="79373" custLinFactNeighborY="12371">
        <dgm:presLayoutVars>
          <dgm:bulletEnabled val="1"/>
        </dgm:presLayoutVars>
      </dgm:prSet>
      <dgm:spPr/>
      <dgm:t>
        <a:bodyPr/>
        <a:lstStyle/>
        <a:p>
          <a:endParaRPr lang="en-US"/>
        </a:p>
      </dgm:t>
    </dgm:pt>
    <dgm:pt modelId="{85B9777A-6DB8-4FF7-989B-F42081D760BA}" type="pres">
      <dgm:prSet presAssocID="{A1D06340-7516-41B0-B6AB-BBF3C96EEF4B}" presName="bullet3c" presStyleLbl="node1" presStyleIdx="2" presStyleCnt="3" custScaleX="79522" custScaleY="76127" custLinFactX="-157582" custLinFactY="17400" custLinFactNeighborX="-200000" custLinFactNeighborY="100000"/>
      <dgm:spPr/>
    </dgm:pt>
    <dgm:pt modelId="{A021DAA2-048C-4AFF-82F8-450A1C67E027}" type="pres">
      <dgm:prSet presAssocID="{A1D06340-7516-41B0-B6AB-BBF3C96EEF4B}" presName="textBox3c" presStyleLbl="revTx" presStyleIdx="2" presStyleCnt="3" custScaleX="221178" custScaleY="19437" custLinFactNeighborX="-28301" custLinFactNeighborY="-32946">
        <dgm:presLayoutVars>
          <dgm:bulletEnabled val="1"/>
        </dgm:presLayoutVars>
      </dgm:prSet>
      <dgm:spPr/>
      <dgm:t>
        <a:bodyPr/>
        <a:lstStyle/>
        <a:p>
          <a:endParaRPr lang="en-US"/>
        </a:p>
      </dgm:t>
    </dgm:pt>
  </dgm:ptLst>
  <dgm:cxnLst>
    <dgm:cxn modelId="{8DE37CA0-B97E-3346-9C9F-C21FFE8C3996}" type="presOf" srcId="{AF6B8FE3-5A26-4BCC-ACCE-15EAD99F9046}" destId="{B41BAFFE-CA26-4670-8ABB-41140899FD13}" srcOrd="0" destOrd="0" presId="urn:microsoft.com/office/officeart/2005/8/layout/arrow2"/>
    <dgm:cxn modelId="{2A8B009C-26E3-44FC-9C58-81D1F7D564BF}" srcId="{21C655AD-A109-433B-8267-6662662EF174}" destId="{A1D06340-7516-41B0-B6AB-BBF3C96EEF4B}" srcOrd="2" destOrd="0" parTransId="{681FBFCB-70D2-48E4-A0F0-251FD8A0F26A}" sibTransId="{0D3DD941-619A-4F88-B648-C784740D2857}"/>
    <dgm:cxn modelId="{7AAB2182-B5CA-4DA6-9DA3-6E5E08DA1A7A}" srcId="{21C655AD-A109-433B-8267-6662662EF174}" destId="{4FF5096D-9257-44FE-9BA5-C01AA4F113D8}" srcOrd="0" destOrd="0" parTransId="{4FC7094E-132B-41B8-8857-46D7362B1539}" sibTransId="{6872DD32-1324-4700-84CF-A556C16F4D3B}"/>
    <dgm:cxn modelId="{FA800A2D-2028-4804-8E6D-C6F53B0B9A84}" srcId="{21C655AD-A109-433B-8267-6662662EF174}" destId="{AF6B8FE3-5A26-4BCC-ACCE-15EAD99F9046}" srcOrd="1" destOrd="0" parTransId="{C68AD90F-28B6-4C49-A7D5-677730CBF6DD}" sibTransId="{7A8E88F4-14B6-4837-88E6-13E31EE45670}"/>
    <dgm:cxn modelId="{C0E78D2A-37F1-AC4E-BF16-AA4AF64DF48C}" type="presOf" srcId="{4FF5096D-9257-44FE-9BA5-C01AA4F113D8}" destId="{9F6B9E17-48A5-4284-91DB-A4BE2978A561}" srcOrd="0" destOrd="0" presId="urn:microsoft.com/office/officeart/2005/8/layout/arrow2"/>
    <dgm:cxn modelId="{C3037DB5-95AC-9B43-BBD0-9521B319EEF3}" type="presOf" srcId="{21C655AD-A109-433B-8267-6662662EF174}" destId="{C0007B9A-8966-48A2-8563-BACFCF01167E}" srcOrd="0" destOrd="0" presId="urn:microsoft.com/office/officeart/2005/8/layout/arrow2"/>
    <dgm:cxn modelId="{28AFC2E5-7D6C-1C40-96FA-7D5DB4F0F0A1}" type="presOf" srcId="{A1D06340-7516-41B0-B6AB-BBF3C96EEF4B}" destId="{A021DAA2-048C-4AFF-82F8-450A1C67E027}" srcOrd="0" destOrd="0" presId="urn:microsoft.com/office/officeart/2005/8/layout/arrow2"/>
    <dgm:cxn modelId="{6F70A6AF-62DB-344F-9347-D51B5F3354FC}" type="presParOf" srcId="{C0007B9A-8966-48A2-8563-BACFCF01167E}" destId="{A2AE151B-508B-4B57-8D7C-2087B20AAE65}" srcOrd="0" destOrd="0" presId="urn:microsoft.com/office/officeart/2005/8/layout/arrow2"/>
    <dgm:cxn modelId="{EB6C0E40-B705-8B4E-B247-D2E91EF87C33}" type="presParOf" srcId="{C0007B9A-8966-48A2-8563-BACFCF01167E}" destId="{98D4EE46-062B-4EC4-B9E4-A4FB2BD57339}" srcOrd="1" destOrd="0" presId="urn:microsoft.com/office/officeart/2005/8/layout/arrow2"/>
    <dgm:cxn modelId="{D93F67ED-83FC-2249-B5BC-24F22B42A444}" type="presParOf" srcId="{98D4EE46-062B-4EC4-B9E4-A4FB2BD57339}" destId="{924155DE-A6E1-4533-A542-6AE97EBCEB4C}" srcOrd="0" destOrd="0" presId="urn:microsoft.com/office/officeart/2005/8/layout/arrow2"/>
    <dgm:cxn modelId="{1E10C129-3F15-7941-A5B5-C26626A59A2E}" type="presParOf" srcId="{98D4EE46-062B-4EC4-B9E4-A4FB2BD57339}" destId="{9F6B9E17-48A5-4284-91DB-A4BE2978A561}" srcOrd="1" destOrd="0" presId="urn:microsoft.com/office/officeart/2005/8/layout/arrow2"/>
    <dgm:cxn modelId="{E2B11882-B143-3F45-8AEB-35C0D5601A2C}" type="presParOf" srcId="{98D4EE46-062B-4EC4-B9E4-A4FB2BD57339}" destId="{D0CD2130-DA72-409C-8F2B-18A8BDA83679}" srcOrd="2" destOrd="0" presId="urn:microsoft.com/office/officeart/2005/8/layout/arrow2"/>
    <dgm:cxn modelId="{40AC67E1-640E-6242-8A69-D99BEBC0580E}" type="presParOf" srcId="{98D4EE46-062B-4EC4-B9E4-A4FB2BD57339}" destId="{B41BAFFE-CA26-4670-8ABB-41140899FD13}" srcOrd="3" destOrd="0" presId="urn:microsoft.com/office/officeart/2005/8/layout/arrow2"/>
    <dgm:cxn modelId="{C714A871-D187-844E-8FFD-B6A497C07E9D}" type="presParOf" srcId="{98D4EE46-062B-4EC4-B9E4-A4FB2BD57339}" destId="{85B9777A-6DB8-4FF7-989B-F42081D760BA}" srcOrd="4" destOrd="0" presId="urn:microsoft.com/office/officeart/2005/8/layout/arrow2"/>
    <dgm:cxn modelId="{29D34A35-65DF-5142-B5CF-CF452599F087}" type="presParOf" srcId="{98D4EE46-062B-4EC4-B9E4-A4FB2BD57339}" destId="{A021DAA2-048C-4AFF-82F8-450A1C67E027}" srcOrd="5"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83B5670E-6DD2-4617-8572-8B5C589A7903}" type="doc">
      <dgm:prSet loTypeId="urn:microsoft.com/office/officeart/2009/3/layout/StepUpProcess" loCatId="process" qsTypeId="urn:microsoft.com/office/officeart/2005/8/quickstyle/simple1" qsCatId="simple" csTypeId="urn:microsoft.com/office/officeart/2005/8/colors/colorful5" csCatId="colorful" phldr="1"/>
      <dgm:spPr/>
      <dgm:t>
        <a:bodyPr/>
        <a:lstStyle/>
        <a:p>
          <a:endParaRPr lang="en-US"/>
        </a:p>
      </dgm:t>
    </dgm:pt>
    <dgm:pt modelId="{35B4CB61-A095-4091-9E00-D7B8FDECD669}">
      <dgm:prSet phldrT="[Text]" custT="1"/>
      <dgm:spPr/>
      <dgm:t>
        <a:bodyPr/>
        <a:lstStyle/>
        <a:p>
          <a:r>
            <a:rPr lang="en-US" sz="1200" dirty="0" smtClean="0">
              <a:solidFill>
                <a:schemeClr val="bg1"/>
              </a:solidFill>
              <a:latin typeface="Arial" panose="020B0604020202020204" pitchFamily="34" charset="0"/>
              <a:cs typeface="Arial" panose="020B0604020202020204" pitchFamily="34" charset="0"/>
            </a:rPr>
            <a:t>System Up Time</a:t>
          </a:r>
          <a:endParaRPr lang="en-US" sz="1200" dirty="0">
            <a:solidFill>
              <a:schemeClr val="bg1"/>
            </a:solidFill>
            <a:latin typeface="Arial" panose="020B0604020202020204" pitchFamily="34" charset="0"/>
            <a:cs typeface="Arial" panose="020B0604020202020204" pitchFamily="34" charset="0"/>
          </a:endParaRPr>
        </a:p>
      </dgm:t>
    </dgm:pt>
    <dgm:pt modelId="{627A9D08-D2A3-4C62-BB17-F6D147E641CB}" type="parTrans" cxnId="{71434622-805B-4391-A560-AFC07CD798B2}">
      <dgm:prSet/>
      <dgm:spPr/>
      <dgm:t>
        <a:bodyPr/>
        <a:lstStyle/>
        <a:p>
          <a:endParaRPr lang="en-US">
            <a:solidFill>
              <a:schemeClr val="bg1"/>
            </a:solidFill>
            <a:latin typeface="Arial" panose="020B0604020202020204" pitchFamily="34" charset="0"/>
            <a:cs typeface="Arial" panose="020B0604020202020204" pitchFamily="34" charset="0"/>
          </a:endParaRPr>
        </a:p>
      </dgm:t>
    </dgm:pt>
    <dgm:pt modelId="{B3ABED5F-833E-4B9F-98DE-64801C7D6AF8}" type="sibTrans" cxnId="{71434622-805B-4391-A560-AFC07CD798B2}">
      <dgm:prSet/>
      <dgm:spPr/>
      <dgm:t>
        <a:bodyPr/>
        <a:lstStyle/>
        <a:p>
          <a:endParaRPr lang="en-US">
            <a:solidFill>
              <a:schemeClr val="bg1"/>
            </a:solidFill>
            <a:latin typeface="Arial" panose="020B0604020202020204" pitchFamily="34" charset="0"/>
            <a:cs typeface="Arial" panose="020B0604020202020204" pitchFamily="34" charset="0"/>
          </a:endParaRPr>
        </a:p>
      </dgm:t>
    </dgm:pt>
    <dgm:pt modelId="{9C53E398-3B3D-4427-B189-BD3BEB900359}" type="pres">
      <dgm:prSet presAssocID="{83B5670E-6DD2-4617-8572-8B5C589A7903}" presName="rootnode" presStyleCnt="0">
        <dgm:presLayoutVars>
          <dgm:chMax/>
          <dgm:chPref/>
          <dgm:dir/>
          <dgm:animLvl val="lvl"/>
        </dgm:presLayoutVars>
      </dgm:prSet>
      <dgm:spPr/>
      <dgm:t>
        <a:bodyPr/>
        <a:lstStyle/>
        <a:p>
          <a:endParaRPr lang="en-US"/>
        </a:p>
      </dgm:t>
    </dgm:pt>
    <dgm:pt modelId="{23D2D0A2-9829-416E-9FCB-91EB85B5A09A}" type="pres">
      <dgm:prSet presAssocID="{35B4CB61-A095-4091-9E00-D7B8FDECD669}" presName="composite" presStyleCnt="0"/>
      <dgm:spPr/>
      <dgm:t>
        <a:bodyPr/>
        <a:lstStyle/>
        <a:p>
          <a:endParaRPr lang="en-US"/>
        </a:p>
      </dgm:t>
    </dgm:pt>
    <dgm:pt modelId="{FEE75AE2-3141-4384-AD9E-7341F6127AAC}" type="pres">
      <dgm:prSet presAssocID="{35B4CB61-A095-4091-9E00-D7B8FDECD669}" presName="LShape" presStyleLbl="alignNode1" presStyleIdx="0" presStyleCnt="1"/>
      <dgm:spPr>
        <a:solidFill>
          <a:schemeClr val="accent5">
            <a:lumMod val="20000"/>
            <a:lumOff val="80000"/>
          </a:schemeClr>
        </a:solidFill>
        <a:ln>
          <a:noFill/>
        </a:ln>
      </dgm:spPr>
      <dgm:t>
        <a:bodyPr/>
        <a:lstStyle/>
        <a:p>
          <a:endParaRPr lang="en-US"/>
        </a:p>
      </dgm:t>
    </dgm:pt>
    <dgm:pt modelId="{C5E94A40-8F03-4DB1-A4BB-9D7B027FEEE6}" type="pres">
      <dgm:prSet presAssocID="{35B4CB61-A095-4091-9E00-D7B8FDECD669}" presName="ParentText" presStyleLbl="revTx" presStyleIdx="0" presStyleCnt="1">
        <dgm:presLayoutVars>
          <dgm:chMax val="0"/>
          <dgm:chPref val="0"/>
          <dgm:bulletEnabled val="1"/>
        </dgm:presLayoutVars>
      </dgm:prSet>
      <dgm:spPr/>
      <dgm:t>
        <a:bodyPr/>
        <a:lstStyle/>
        <a:p>
          <a:endParaRPr lang="en-US"/>
        </a:p>
      </dgm:t>
    </dgm:pt>
  </dgm:ptLst>
  <dgm:cxnLst>
    <dgm:cxn modelId="{71434622-805B-4391-A560-AFC07CD798B2}" srcId="{83B5670E-6DD2-4617-8572-8B5C589A7903}" destId="{35B4CB61-A095-4091-9E00-D7B8FDECD669}" srcOrd="0" destOrd="0" parTransId="{627A9D08-D2A3-4C62-BB17-F6D147E641CB}" sibTransId="{B3ABED5F-833E-4B9F-98DE-64801C7D6AF8}"/>
    <dgm:cxn modelId="{11E4C9B4-0416-1647-B66A-4CDECCCD42C1}" type="presOf" srcId="{83B5670E-6DD2-4617-8572-8B5C589A7903}" destId="{9C53E398-3B3D-4427-B189-BD3BEB900359}" srcOrd="0" destOrd="0" presId="urn:microsoft.com/office/officeart/2009/3/layout/StepUpProcess"/>
    <dgm:cxn modelId="{43D3F802-DF2A-2943-A11A-35B18EED57A7}" type="presOf" srcId="{35B4CB61-A095-4091-9E00-D7B8FDECD669}" destId="{C5E94A40-8F03-4DB1-A4BB-9D7B027FEEE6}" srcOrd="0" destOrd="0" presId="urn:microsoft.com/office/officeart/2009/3/layout/StepUpProcess"/>
    <dgm:cxn modelId="{CAEA0EFA-3604-D941-BF74-B66A88140939}" type="presParOf" srcId="{9C53E398-3B3D-4427-B189-BD3BEB900359}" destId="{23D2D0A2-9829-416E-9FCB-91EB85B5A09A}" srcOrd="0" destOrd="0" presId="urn:microsoft.com/office/officeart/2009/3/layout/StepUpProcess"/>
    <dgm:cxn modelId="{DB59C930-0BC1-FB43-B9C7-4DFEBEC2A613}" type="presParOf" srcId="{23D2D0A2-9829-416E-9FCB-91EB85B5A09A}" destId="{FEE75AE2-3141-4384-AD9E-7341F6127AAC}" srcOrd="0" destOrd="0" presId="urn:microsoft.com/office/officeart/2009/3/layout/StepUpProcess"/>
    <dgm:cxn modelId="{C8418C95-51D3-7240-8CFE-7E247EE86986}" type="presParOf" srcId="{23D2D0A2-9829-416E-9FCB-91EB85B5A09A}" destId="{C5E94A40-8F03-4DB1-A4BB-9D7B027FEEE6}" srcOrd="1" destOrd="0" presId="urn:microsoft.com/office/officeart/2009/3/layout/StepUp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3B5670E-6DD2-4617-8572-8B5C589A7903}" type="doc">
      <dgm:prSet loTypeId="urn:microsoft.com/office/officeart/2009/3/layout/StepUpProcess" loCatId="process" qsTypeId="urn:microsoft.com/office/officeart/2005/8/quickstyle/simple1" qsCatId="simple" csTypeId="urn:microsoft.com/office/officeart/2005/8/colors/colorful5" csCatId="colorful" phldr="1"/>
      <dgm:spPr/>
      <dgm:t>
        <a:bodyPr/>
        <a:lstStyle/>
        <a:p>
          <a:endParaRPr lang="en-US"/>
        </a:p>
      </dgm:t>
    </dgm:pt>
    <dgm:pt modelId="{35B4CB61-A095-4091-9E00-D7B8FDECD669}">
      <dgm:prSet phldrT="[Text]" custT="1"/>
      <dgm:spPr/>
      <dgm:t>
        <a:bodyPr/>
        <a:lstStyle/>
        <a:p>
          <a:r>
            <a:rPr lang="en-US" sz="1200" dirty="0" smtClean="0">
              <a:solidFill>
                <a:schemeClr val="bg1"/>
              </a:solidFill>
              <a:latin typeface="Arial" panose="020B0604020202020204" pitchFamily="34" charset="0"/>
              <a:cs typeface="Arial" panose="020B0604020202020204" pitchFamily="34" charset="0"/>
            </a:rPr>
            <a:t>Scale</a:t>
          </a:r>
          <a:endParaRPr lang="en-US" sz="1200" dirty="0">
            <a:solidFill>
              <a:schemeClr val="bg1"/>
            </a:solidFill>
            <a:latin typeface="Arial" panose="020B0604020202020204" pitchFamily="34" charset="0"/>
            <a:cs typeface="Arial" panose="020B0604020202020204" pitchFamily="34" charset="0"/>
          </a:endParaRPr>
        </a:p>
      </dgm:t>
    </dgm:pt>
    <dgm:pt modelId="{627A9D08-D2A3-4C62-BB17-F6D147E641CB}" type="parTrans" cxnId="{71434622-805B-4391-A560-AFC07CD798B2}">
      <dgm:prSet/>
      <dgm:spPr/>
      <dgm:t>
        <a:bodyPr/>
        <a:lstStyle/>
        <a:p>
          <a:endParaRPr lang="en-US" sz="1300">
            <a:solidFill>
              <a:schemeClr val="bg1"/>
            </a:solidFill>
            <a:latin typeface="Arial" panose="020B0604020202020204" pitchFamily="34" charset="0"/>
            <a:cs typeface="Arial" panose="020B0604020202020204" pitchFamily="34" charset="0"/>
          </a:endParaRPr>
        </a:p>
      </dgm:t>
    </dgm:pt>
    <dgm:pt modelId="{B3ABED5F-833E-4B9F-98DE-64801C7D6AF8}" type="sibTrans" cxnId="{71434622-805B-4391-A560-AFC07CD798B2}">
      <dgm:prSet/>
      <dgm:spPr/>
      <dgm:t>
        <a:bodyPr/>
        <a:lstStyle/>
        <a:p>
          <a:endParaRPr lang="en-US" sz="1300">
            <a:solidFill>
              <a:schemeClr val="bg1"/>
            </a:solidFill>
            <a:latin typeface="Arial" panose="020B0604020202020204" pitchFamily="34" charset="0"/>
            <a:cs typeface="Arial" panose="020B0604020202020204" pitchFamily="34" charset="0"/>
          </a:endParaRPr>
        </a:p>
      </dgm:t>
    </dgm:pt>
    <dgm:pt modelId="{9C53E398-3B3D-4427-B189-BD3BEB900359}" type="pres">
      <dgm:prSet presAssocID="{83B5670E-6DD2-4617-8572-8B5C589A7903}" presName="rootnode" presStyleCnt="0">
        <dgm:presLayoutVars>
          <dgm:chMax/>
          <dgm:chPref/>
          <dgm:dir/>
          <dgm:animLvl val="lvl"/>
        </dgm:presLayoutVars>
      </dgm:prSet>
      <dgm:spPr/>
      <dgm:t>
        <a:bodyPr/>
        <a:lstStyle/>
        <a:p>
          <a:endParaRPr lang="en-US"/>
        </a:p>
      </dgm:t>
    </dgm:pt>
    <dgm:pt modelId="{23D2D0A2-9829-416E-9FCB-91EB85B5A09A}" type="pres">
      <dgm:prSet presAssocID="{35B4CB61-A095-4091-9E00-D7B8FDECD669}" presName="composite" presStyleCnt="0"/>
      <dgm:spPr/>
    </dgm:pt>
    <dgm:pt modelId="{FEE75AE2-3141-4384-AD9E-7341F6127AAC}" type="pres">
      <dgm:prSet presAssocID="{35B4CB61-A095-4091-9E00-D7B8FDECD669}" presName="LShape" presStyleLbl="alignNode1" presStyleIdx="0" presStyleCnt="1"/>
      <dgm:spPr>
        <a:solidFill>
          <a:schemeClr val="accent5">
            <a:lumMod val="20000"/>
            <a:lumOff val="80000"/>
          </a:schemeClr>
        </a:solidFill>
        <a:ln>
          <a:noFill/>
        </a:ln>
      </dgm:spPr>
      <dgm:t>
        <a:bodyPr/>
        <a:lstStyle/>
        <a:p>
          <a:endParaRPr lang="en-US"/>
        </a:p>
      </dgm:t>
    </dgm:pt>
    <dgm:pt modelId="{C5E94A40-8F03-4DB1-A4BB-9D7B027FEEE6}" type="pres">
      <dgm:prSet presAssocID="{35B4CB61-A095-4091-9E00-D7B8FDECD669}" presName="ParentText" presStyleLbl="revTx" presStyleIdx="0" presStyleCnt="1">
        <dgm:presLayoutVars>
          <dgm:chMax val="0"/>
          <dgm:chPref val="0"/>
          <dgm:bulletEnabled val="1"/>
        </dgm:presLayoutVars>
      </dgm:prSet>
      <dgm:spPr/>
      <dgm:t>
        <a:bodyPr/>
        <a:lstStyle/>
        <a:p>
          <a:endParaRPr lang="en-US"/>
        </a:p>
      </dgm:t>
    </dgm:pt>
  </dgm:ptLst>
  <dgm:cxnLst>
    <dgm:cxn modelId="{174452F1-EF41-2248-A421-0E275ED2BE2D}" type="presOf" srcId="{83B5670E-6DD2-4617-8572-8B5C589A7903}" destId="{9C53E398-3B3D-4427-B189-BD3BEB900359}" srcOrd="0" destOrd="0" presId="urn:microsoft.com/office/officeart/2009/3/layout/StepUpProcess"/>
    <dgm:cxn modelId="{71434622-805B-4391-A560-AFC07CD798B2}" srcId="{83B5670E-6DD2-4617-8572-8B5C589A7903}" destId="{35B4CB61-A095-4091-9E00-D7B8FDECD669}" srcOrd="0" destOrd="0" parTransId="{627A9D08-D2A3-4C62-BB17-F6D147E641CB}" sibTransId="{B3ABED5F-833E-4B9F-98DE-64801C7D6AF8}"/>
    <dgm:cxn modelId="{C3CEDB74-913C-4247-9E08-19DFD8DB04B7}" type="presOf" srcId="{35B4CB61-A095-4091-9E00-D7B8FDECD669}" destId="{C5E94A40-8F03-4DB1-A4BB-9D7B027FEEE6}" srcOrd="0" destOrd="0" presId="urn:microsoft.com/office/officeart/2009/3/layout/StepUpProcess"/>
    <dgm:cxn modelId="{5A5443C2-2F73-D048-A784-F82FE2EDB3A2}" type="presParOf" srcId="{9C53E398-3B3D-4427-B189-BD3BEB900359}" destId="{23D2D0A2-9829-416E-9FCB-91EB85B5A09A}" srcOrd="0" destOrd="0" presId="urn:microsoft.com/office/officeart/2009/3/layout/StepUpProcess"/>
    <dgm:cxn modelId="{C97AFFCB-7E9F-D84F-8253-EBDF1F1E93C3}" type="presParOf" srcId="{23D2D0A2-9829-416E-9FCB-91EB85B5A09A}" destId="{FEE75AE2-3141-4384-AD9E-7341F6127AAC}" srcOrd="0" destOrd="0" presId="urn:microsoft.com/office/officeart/2009/3/layout/StepUpProcess"/>
    <dgm:cxn modelId="{65206007-758A-8540-B071-A7FC0F439073}" type="presParOf" srcId="{23D2D0A2-9829-416E-9FCB-91EB85B5A09A}" destId="{C5E94A40-8F03-4DB1-A4BB-9D7B027FEEE6}" srcOrd="1" destOrd="0" presId="urn:microsoft.com/office/officeart/2009/3/layout/StepUpProcess"/>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D00BAAC-DD22-474B-9123-EB929D384E12}" type="doc">
      <dgm:prSet loTypeId="urn:microsoft.com/office/officeart/2011/layout/ConvergingText" loCatId="process" qsTypeId="urn:microsoft.com/office/officeart/2005/8/quickstyle/simple1" qsCatId="simple" csTypeId="urn:microsoft.com/office/officeart/2005/8/colors/colorful5" csCatId="colorful" phldr="1"/>
      <dgm:spPr/>
      <dgm:t>
        <a:bodyPr/>
        <a:lstStyle/>
        <a:p>
          <a:endParaRPr lang="en-US"/>
        </a:p>
      </dgm:t>
    </dgm:pt>
    <dgm:pt modelId="{94D8C67F-6CD0-43C2-A4FB-89F7E8F0FD74}">
      <dgm:prSet phldrT="[Text]" custT="1"/>
      <dgm:spPr>
        <a:solidFill>
          <a:schemeClr val="accent1">
            <a:lumMod val="75000"/>
          </a:schemeClr>
        </a:solidFill>
        <a:ln>
          <a:solidFill>
            <a:schemeClr val="bg1"/>
          </a:solidFill>
        </a:ln>
      </dgm:spPr>
      <dgm:t>
        <a:bodyPr/>
        <a:lstStyle/>
        <a:p>
          <a:r>
            <a:rPr lang="en-US" sz="1050" dirty="0" smtClean="0">
              <a:solidFill>
                <a:schemeClr val="bg1"/>
              </a:solidFill>
              <a:latin typeface="Arial" panose="020B0604020202020204" pitchFamily="34" charset="0"/>
              <a:cs typeface="Arial" panose="020B0604020202020204" pitchFamily="34" charset="0"/>
            </a:rPr>
            <a:t>Hardening and Production Ready</a:t>
          </a:r>
          <a:endParaRPr lang="en-US" sz="1050" dirty="0">
            <a:solidFill>
              <a:schemeClr val="bg1"/>
            </a:solidFill>
            <a:latin typeface="Arial" panose="020B0604020202020204" pitchFamily="34" charset="0"/>
            <a:cs typeface="Arial" panose="020B0604020202020204" pitchFamily="34" charset="0"/>
          </a:endParaRPr>
        </a:p>
      </dgm:t>
    </dgm:pt>
    <dgm:pt modelId="{AC4875D1-55C7-4C07-AD5E-1A14C1500A04}" type="parTrans" cxnId="{44CD53FE-5DE8-4B00-990F-EC1BD844F0D2}">
      <dgm:prSet/>
      <dgm:spPr/>
      <dgm:t>
        <a:bodyPr/>
        <a:lstStyle/>
        <a:p>
          <a:endParaRPr lang="en-US" sz="1600">
            <a:solidFill>
              <a:schemeClr val="bg1"/>
            </a:solidFill>
            <a:latin typeface="Arial" panose="020B0604020202020204" pitchFamily="34" charset="0"/>
            <a:cs typeface="Arial" panose="020B0604020202020204" pitchFamily="34" charset="0"/>
          </a:endParaRPr>
        </a:p>
      </dgm:t>
    </dgm:pt>
    <dgm:pt modelId="{919B981A-48A2-4A2A-AA84-D427710E7E00}" type="sibTrans" cxnId="{44CD53FE-5DE8-4B00-990F-EC1BD844F0D2}">
      <dgm:prSet/>
      <dgm:spPr/>
      <dgm:t>
        <a:bodyPr/>
        <a:lstStyle/>
        <a:p>
          <a:endParaRPr lang="en-US" sz="1600">
            <a:solidFill>
              <a:schemeClr val="bg1"/>
            </a:solidFill>
            <a:latin typeface="Arial" panose="020B0604020202020204" pitchFamily="34" charset="0"/>
            <a:cs typeface="Arial" panose="020B0604020202020204" pitchFamily="34" charset="0"/>
          </a:endParaRPr>
        </a:p>
      </dgm:t>
    </dgm:pt>
    <dgm:pt modelId="{283C2C67-B321-4306-9E37-3511777A2186}">
      <dgm:prSet phldrT="[Text]" custT="1"/>
      <dgm:spPr/>
      <dgm:t>
        <a:bodyPr/>
        <a:lstStyle/>
        <a:p>
          <a:r>
            <a:rPr lang="en-US" sz="900" dirty="0" smtClean="0">
              <a:solidFill>
                <a:schemeClr val="bg1"/>
              </a:solidFill>
              <a:latin typeface="Arial" panose="020B0604020202020204" pitchFamily="34" charset="0"/>
              <a:cs typeface="Arial" panose="020B0604020202020204" pitchFamily="34" charset="0"/>
            </a:rPr>
            <a:t>New feature commits: 25</a:t>
          </a:r>
          <a:endParaRPr lang="en-US" sz="900" dirty="0">
            <a:solidFill>
              <a:schemeClr val="bg1"/>
            </a:solidFill>
            <a:latin typeface="Arial" panose="020B0604020202020204" pitchFamily="34" charset="0"/>
            <a:cs typeface="Arial" panose="020B0604020202020204" pitchFamily="34" charset="0"/>
          </a:endParaRPr>
        </a:p>
      </dgm:t>
    </dgm:pt>
    <dgm:pt modelId="{2E363A99-CC59-4826-BEFF-7AF45909A867}" type="parTrans" cxnId="{74DD7F46-A75B-48A5-B6BA-8CD6D1E3DC48}">
      <dgm:prSet/>
      <dgm:spPr/>
      <dgm:t>
        <a:bodyPr/>
        <a:lstStyle/>
        <a:p>
          <a:endParaRPr lang="en-US" sz="1600">
            <a:solidFill>
              <a:schemeClr val="bg1"/>
            </a:solidFill>
            <a:latin typeface="Arial" panose="020B0604020202020204" pitchFamily="34" charset="0"/>
            <a:cs typeface="Arial" panose="020B0604020202020204" pitchFamily="34" charset="0"/>
          </a:endParaRPr>
        </a:p>
      </dgm:t>
    </dgm:pt>
    <dgm:pt modelId="{144ACCB1-B576-4EE8-99C6-B7ED06B2CDB0}" type="sibTrans" cxnId="{74DD7F46-A75B-48A5-B6BA-8CD6D1E3DC48}">
      <dgm:prSet/>
      <dgm:spPr/>
      <dgm:t>
        <a:bodyPr/>
        <a:lstStyle/>
        <a:p>
          <a:endParaRPr lang="en-US" sz="1600">
            <a:solidFill>
              <a:schemeClr val="bg1"/>
            </a:solidFill>
            <a:latin typeface="Arial" panose="020B0604020202020204" pitchFamily="34" charset="0"/>
            <a:cs typeface="Arial" panose="020B0604020202020204" pitchFamily="34" charset="0"/>
          </a:endParaRPr>
        </a:p>
      </dgm:t>
    </dgm:pt>
    <dgm:pt modelId="{4D4A9AF7-B8A3-441A-8F64-72306050981C}">
      <dgm:prSet phldrT="[Text]" custT="1"/>
      <dgm:spPr/>
      <dgm:t>
        <a:bodyPr/>
        <a:lstStyle/>
        <a:p>
          <a:r>
            <a:rPr lang="en-US" sz="900" dirty="0" smtClean="0">
              <a:solidFill>
                <a:schemeClr val="bg1"/>
              </a:solidFill>
              <a:latin typeface="Arial" panose="020B0604020202020204" pitchFamily="34" charset="0"/>
              <a:cs typeface="Arial" panose="020B0604020202020204" pitchFamily="34" charset="0"/>
            </a:rPr>
            <a:t>Code Commits: 70</a:t>
          </a:r>
          <a:endParaRPr lang="en-US" sz="900" dirty="0">
            <a:solidFill>
              <a:schemeClr val="bg1"/>
            </a:solidFill>
            <a:latin typeface="Arial" panose="020B0604020202020204" pitchFamily="34" charset="0"/>
            <a:cs typeface="Arial" panose="020B0604020202020204" pitchFamily="34" charset="0"/>
          </a:endParaRPr>
        </a:p>
      </dgm:t>
    </dgm:pt>
    <dgm:pt modelId="{C3DCBE38-9FD8-4FDF-936B-408246C08A8B}" type="parTrans" cxnId="{04CFAF0E-ED6E-4CF4-B7F8-17A8D3DDE6FD}">
      <dgm:prSet/>
      <dgm:spPr/>
      <dgm:t>
        <a:bodyPr/>
        <a:lstStyle/>
        <a:p>
          <a:endParaRPr lang="en-US" sz="1600">
            <a:solidFill>
              <a:schemeClr val="bg1"/>
            </a:solidFill>
            <a:latin typeface="Arial" panose="020B0604020202020204" pitchFamily="34" charset="0"/>
            <a:cs typeface="Arial" panose="020B0604020202020204" pitchFamily="34" charset="0"/>
          </a:endParaRPr>
        </a:p>
      </dgm:t>
    </dgm:pt>
    <dgm:pt modelId="{FB4A875A-9DEB-4FCD-869E-C6550009DEE1}" type="sibTrans" cxnId="{04CFAF0E-ED6E-4CF4-B7F8-17A8D3DDE6FD}">
      <dgm:prSet/>
      <dgm:spPr/>
      <dgm:t>
        <a:bodyPr/>
        <a:lstStyle/>
        <a:p>
          <a:endParaRPr lang="en-US" sz="1600">
            <a:solidFill>
              <a:schemeClr val="bg1"/>
            </a:solidFill>
            <a:latin typeface="Arial" panose="020B0604020202020204" pitchFamily="34" charset="0"/>
            <a:cs typeface="Arial" panose="020B0604020202020204" pitchFamily="34" charset="0"/>
          </a:endParaRPr>
        </a:p>
      </dgm:t>
    </dgm:pt>
    <dgm:pt modelId="{29DE3C31-1333-40CB-8F06-6D51E0F12294}">
      <dgm:prSet phldrT="[Text]" custT="1"/>
      <dgm:spPr/>
      <dgm:t>
        <a:bodyPr/>
        <a:lstStyle/>
        <a:p>
          <a:r>
            <a:rPr lang="en-US" sz="900" dirty="0" smtClean="0">
              <a:solidFill>
                <a:schemeClr val="bg1"/>
              </a:solidFill>
              <a:latin typeface="Arial" panose="020B0604020202020204" pitchFamily="34" charset="0"/>
              <a:cs typeface="Arial" panose="020B0604020202020204" pitchFamily="34" charset="0"/>
            </a:rPr>
            <a:t>Bug Fix commits: 45</a:t>
          </a:r>
          <a:endParaRPr lang="en-US" sz="900" dirty="0">
            <a:solidFill>
              <a:schemeClr val="bg1"/>
            </a:solidFill>
            <a:latin typeface="Arial" panose="020B0604020202020204" pitchFamily="34" charset="0"/>
            <a:cs typeface="Arial" panose="020B0604020202020204" pitchFamily="34" charset="0"/>
          </a:endParaRPr>
        </a:p>
      </dgm:t>
    </dgm:pt>
    <dgm:pt modelId="{AE95C08E-6BD5-4ED4-8191-032D9DCC4BAF}" type="parTrans" cxnId="{C3E3139D-F902-467D-BD49-FEEE6A1EEFEB}">
      <dgm:prSet/>
      <dgm:spPr/>
      <dgm:t>
        <a:bodyPr/>
        <a:lstStyle/>
        <a:p>
          <a:endParaRPr lang="en-US" sz="1600">
            <a:solidFill>
              <a:schemeClr val="bg1"/>
            </a:solidFill>
            <a:latin typeface="Arial" panose="020B0604020202020204" pitchFamily="34" charset="0"/>
            <a:cs typeface="Arial" panose="020B0604020202020204" pitchFamily="34" charset="0"/>
          </a:endParaRPr>
        </a:p>
      </dgm:t>
    </dgm:pt>
    <dgm:pt modelId="{1E766C45-3F11-40AE-82B6-68FF00B7FDFA}" type="sibTrans" cxnId="{C3E3139D-F902-467D-BD49-FEEE6A1EEFEB}">
      <dgm:prSet/>
      <dgm:spPr/>
      <dgm:t>
        <a:bodyPr/>
        <a:lstStyle/>
        <a:p>
          <a:endParaRPr lang="en-US" sz="1600">
            <a:solidFill>
              <a:schemeClr val="bg1"/>
            </a:solidFill>
            <a:latin typeface="Arial" panose="020B0604020202020204" pitchFamily="34" charset="0"/>
            <a:cs typeface="Arial" panose="020B0604020202020204" pitchFamily="34" charset="0"/>
          </a:endParaRPr>
        </a:p>
      </dgm:t>
    </dgm:pt>
    <dgm:pt modelId="{37AB5034-3B4B-44E8-B6BE-FA6FC3167497}">
      <dgm:prSet phldrT="[Text]" custT="1"/>
      <dgm:spPr/>
      <dgm:t>
        <a:bodyPr/>
        <a:lstStyle/>
        <a:p>
          <a:r>
            <a:rPr lang="en-US" sz="900" dirty="0" smtClean="0">
              <a:solidFill>
                <a:schemeClr val="bg1"/>
              </a:solidFill>
              <a:latin typeface="Arial" panose="020B0604020202020204" pitchFamily="34" charset="0"/>
              <a:cs typeface="Arial" panose="020B0604020202020204" pitchFamily="34" charset="0"/>
            </a:rPr>
            <a:t>Complex Features: 10</a:t>
          </a:r>
          <a:endParaRPr lang="en-US" sz="900" dirty="0">
            <a:solidFill>
              <a:schemeClr val="bg1"/>
            </a:solidFill>
            <a:latin typeface="Arial" panose="020B0604020202020204" pitchFamily="34" charset="0"/>
            <a:cs typeface="Arial" panose="020B0604020202020204" pitchFamily="34" charset="0"/>
          </a:endParaRPr>
        </a:p>
      </dgm:t>
    </dgm:pt>
    <dgm:pt modelId="{1FB70148-0478-48E4-B25A-BDFF65DCE3B8}" type="parTrans" cxnId="{385C2EBB-96E0-4D0B-B84A-5B15DDCD1318}">
      <dgm:prSet/>
      <dgm:spPr/>
      <dgm:t>
        <a:bodyPr/>
        <a:lstStyle/>
        <a:p>
          <a:endParaRPr lang="en-US" sz="1600">
            <a:solidFill>
              <a:schemeClr val="bg1"/>
            </a:solidFill>
            <a:latin typeface="Arial" panose="020B0604020202020204" pitchFamily="34" charset="0"/>
            <a:cs typeface="Arial" panose="020B0604020202020204" pitchFamily="34" charset="0"/>
          </a:endParaRPr>
        </a:p>
      </dgm:t>
    </dgm:pt>
    <dgm:pt modelId="{4FF7C190-2201-479B-94F7-2F3F0C295DDA}" type="sibTrans" cxnId="{385C2EBB-96E0-4D0B-B84A-5B15DDCD1318}">
      <dgm:prSet/>
      <dgm:spPr/>
      <dgm:t>
        <a:bodyPr/>
        <a:lstStyle/>
        <a:p>
          <a:endParaRPr lang="en-US" sz="1600">
            <a:solidFill>
              <a:schemeClr val="bg1"/>
            </a:solidFill>
            <a:latin typeface="Arial" panose="020B0604020202020204" pitchFamily="34" charset="0"/>
            <a:cs typeface="Arial" panose="020B0604020202020204" pitchFamily="34" charset="0"/>
          </a:endParaRPr>
        </a:p>
      </dgm:t>
    </dgm:pt>
    <dgm:pt modelId="{BD72083E-357F-4CB7-9DAA-E559C9FCF187}" type="pres">
      <dgm:prSet presAssocID="{BD00BAAC-DD22-474B-9123-EB929D384E12}" presName="Name0" presStyleCnt="0">
        <dgm:presLayoutVars>
          <dgm:chMax/>
          <dgm:chPref val="1"/>
          <dgm:dir/>
          <dgm:animOne val="branch"/>
          <dgm:animLvl val="lvl"/>
          <dgm:resizeHandles/>
        </dgm:presLayoutVars>
      </dgm:prSet>
      <dgm:spPr/>
      <dgm:t>
        <a:bodyPr/>
        <a:lstStyle/>
        <a:p>
          <a:endParaRPr lang="en-US"/>
        </a:p>
      </dgm:t>
    </dgm:pt>
    <dgm:pt modelId="{69B1F360-5D83-452E-9296-E262622944A4}" type="pres">
      <dgm:prSet presAssocID="{94D8C67F-6CD0-43C2-A4FB-89F7E8F0FD74}" presName="composite" presStyleCnt="0"/>
      <dgm:spPr/>
    </dgm:pt>
    <dgm:pt modelId="{55F6E6DB-902C-4646-AB59-7F525DD13F50}" type="pres">
      <dgm:prSet presAssocID="{94D8C67F-6CD0-43C2-A4FB-89F7E8F0FD74}" presName="ParentAccent1" presStyleLbl="alignNode1" presStyleIdx="0" presStyleCnt="42"/>
      <dgm:spPr/>
    </dgm:pt>
    <dgm:pt modelId="{ECC83865-28E4-44AE-BD2F-E1D90608C927}" type="pres">
      <dgm:prSet presAssocID="{94D8C67F-6CD0-43C2-A4FB-89F7E8F0FD74}" presName="ParentAccent2" presStyleLbl="alignNode1" presStyleIdx="1" presStyleCnt="42"/>
      <dgm:spPr/>
    </dgm:pt>
    <dgm:pt modelId="{08D7227B-D0BF-4D40-8994-6062CAC9B3E9}" type="pres">
      <dgm:prSet presAssocID="{94D8C67F-6CD0-43C2-A4FB-89F7E8F0FD74}" presName="ParentAccent3" presStyleLbl="alignNode1" presStyleIdx="2" presStyleCnt="42"/>
      <dgm:spPr/>
    </dgm:pt>
    <dgm:pt modelId="{A9D36C94-68E5-4EF6-90DB-58B0B9F5AA95}" type="pres">
      <dgm:prSet presAssocID="{94D8C67F-6CD0-43C2-A4FB-89F7E8F0FD74}" presName="ParentAccent4" presStyleLbl="alignNode1" presStyleIdx="3" presStyleCnt="42"/>
      <dgm:spPr/>
    </dgm:pt>
    <dgm:pt modelId="{877519ED-2EFF-4568-BE77-8FCBD98F75D5}" type="pres">
      <dgm:prSet presAssocID="{94D8C67F-6CD0-43C2-A4FB-89F7E8F0FD74}" presName="ParentAccent5" presStyleLbl="alignNode1" presStyleIdx="4" presStyleCnt="42"/>
      <dgm:spPr/>
    </dgm:pt>
    <dgm:pt modelId="{3347C035-EDFB-47B1-9688-9A26394B030E}" type="pres">
      <dgm:prSet presAssocID="{94D8C67F-6CD0-43C2-A4FB-89F7E8F0FD74}" presName="ParentAccent6" presStyleLbl="alignNode1" presStyleIdx="5" presStyleCnt="42"/>
      <dgm:spPr/>
    </dgm:pt>
    <dgm:pt modelId="{20B72D24-2177-42C2-BCB2-9C081252446F}" type="pres">
      <dgm:prSet presAssocID="{94D8C67F-6CD0-43C2-A4FB-89F7E8F0FD74}" presName="ParentAccent7" presStyleLbl="alignNode1" presStyleIdx="6" presStyleCnt="42"/>
      <dgm:spPr/>
    </dgm:pt>
    <dgm:pt modelId="{651FF220-E62C-4E57-AB7B-9EBCC30553B1}" type="pres">
      <dgm:prSet presAssocID="{94D8C67F-6CD0-43C2-A4FB-89F7E8F0FD74}" presName="ParentAccent8" presStyleLbl="alignNode1" presStyleIdx="7" presStyleCnt="42"/>
      <dgm:spPr/>
    </dgm:pt>
    <dgm:pt modelId="{E7E7068E-A71D-4FD9-AA0B-F94FB1917BDF}" type="pres">
      <dgm:prSet presAssocID="{94D8C67F-6CD0-43C2-A4FB-89F7E8F0FD74}" presName="ParentAccent9" presStyleLbl="alignNode1" presStyleIdx="8" presStyleCnt="42"/>
      <dgm:spPr/>
    </dgm:pt>
    <dgm:pt modelId="{43EE957E-0FD5-4EDF-8683-D92E28AD7F48}" type="pres">
      <dgm:prSet presAssocID="{94D8C67F-6CD0-43C2-A4FB-89F7E8F0FD74}" presName="ParentAccent10" presStyleLbl="alignNode1" presStyleIdx="9" presStyleCnt="42"/>
      <dgm:spPr/>
    </dgm:pt>
    <dgm:pt modelId="{48BF1E5A-05BC-492C-8188-D3E0D0144EEE}" type="pres">
      <dgm:prSet presAssocID="{94D8C67F-6CD0-43C2-A4FB-89F7E8F0FD74}" presName="Parent" presStyleLbl="alignNode1" presStyleIdx="10" presStyleCnt="42">
        <dgm:presLayoutVars>
          <dgm:chMax val="5"/>
          <dgm:chPref val="3"/>
          <dgm:bulletEnabled val="1"/>
        </dgm:presLayoutVars>
      </dgm:prSet>
      <dgm:spPr/>
      <dgm:t>
        <a:bodyPr/>
        <a:lstStyle/>
        <a:p>
          <a:endParaRPr lang="en-US"/>
        </a:p>
      </dgm:t>
    </dgm:pt>
    <dgm:pt modelId="{666A3086-EFC3-4D3C-A5AE-52D4A255C21A}" type="pres">
      <dgm:prSet presAssocID="{283C2C67-B321-4306-9E37-3511777A2186}" presName="Child1Accent1" presStyleLbl="alignNode1" presStyleIdx="11" presStyleCnt="42"/>
      <dgm:spPr/>
    </dgm:pt>
    <dgm:pt modelId="{4AF25315-D4A1-4584-985D-74A40295FA7E}" type="pres">
      <dgm:prSet presAssocID="{283C2C67-B321-4306-9E37-3511777A2186}" presName="Child1Accent2" presStyleLbl="alignNode1" presStyleIdx="12" presStyleCnt="42"/>
      <dgm:spPr/>
    </dgm:pt>
    <dgm:pt modelId="{1693A8FB-64AC-4BB4-AC3F-CCFBF290B6EE}" type="pres">
      <dgm:prSet presAssocID="{283C2C67-B321-4306-9E37-3511777A2186}" presName="Child1Accent3" presStyleLbl="alignNode1" presStyleIdx="13" presStyleCnt="42"/>
      <dgm:spPr/>
    </dgm:pt>
    <dgm:pt modelId="{D8686606-F584-44FF-8C01-7FB10D1962F2}" type="pres">
      <dgm:prSet presAssocID="{283C2C67-B321-4306-9E37-3511777A2186}" presName="Child1Accent4" presStyleLbl="alignNode1" presStyleIdx="14" presStyleCnt="42"/>
      <dgm:spPr/>
    </dgm:pt>
    <dgm:pt modelId="{3D136A52-879F-48EC-8363-5065C17790E1}" type="pres">
      <dgm:prSet presAssocID="{283C2C67-B321-4306-9E37-3511777A2186}" presName="Child1Accent5" presStyleLbl="alignNode1" presStyleIdx="15" presStyleCnt="42"/>
      <dgm:spPr/>
    </dgm:pt>
    <dgm:pt modelId="{336DCD0F-4678-4F08-A943-982CE55EB4D4}" type="pres">
      <dgm:prSet presAssocID="{283C2C67-B321-4306-9E37-3511777A2186}" presName="Child1Accent6" presStyleLbl="alignNode1" presStyleIdx="16" presStyleCnt="42"/>
      <dgm:spPr/>
    </dgm:pt>
    <dgm:pt modelId="{D68A0ED2-EB1C-426C-BB96-57C14269DF5F}" type="pres">
      <dgm:prSet presAssocID="{283C2C67-B321-4306-9E37-3511777A2186}" presName="Child1Accent7" presStyleLbl="alignNode1" presStyleIdx="17" presStyleCnt="42"/>
      <dgm:spPr/>
    </dgm:pt>
    <dgm:pt modelId="{6B3E3E10-00DE-4A26-B362-7F3D324BEBB0}" type="pres">
      <dgm:prSet presAssocID="{283C2C67-B321-4306-9E37-3511777A2186}" presName="Child1Accent8" presStyleLbl="alignNode1" presStyleIdx="18" presStyleCnt="42"/>
      <dgm:spPr/>
    </dgm:pt>
    <dgm:pt modelId="{2FFFDEA3-7206-48E2-A03E-F19777AB78D9}" type="pres">
      <dgm:prSet presAssocID="{283C2C67-B321-4306-9E37-3511777A2186}" presName="Child1Accent9" presStyleLbl="alignNode1" presStyleIdx="19" presStyleCnt="42"/>
      <dgm:spPr/>
    </dgm:pt>
    <dgm:pt modelId="{5D7D0495-062E-4753-B9BD-D19964082745}" type="pres">
      <dgm:prSet presAssocID="{283C2C67-B321-4306-9E37-3511777A2186}" presName="Child1" presStyleLbl="revTx" presStyleIdx="0" presStyleCnt="4" custScaleX="115799" custLinFactNeighborX="7374" custLinFactNeighborY="-32310">
        <dgm:presLayoutVars>
          <dgm:chMax/>
          <dgm:chPref val="0"/>
          <dgm:bulletEnabled val="1"/>
        </dgm:presLayoutVars>
      </dgm:prSet>
      <dgm:spPr/>
      <dgm:t>
        <a:bodyPr/>
        <a:lstStyle/>
        <a:p>
          <a:endParaRPr lang="en-US"/>
        </a:p>
      </dgm:t>
    </dgm:pt>
    <dgm:pt modelId="{DBAE115E-26FA-42CB-81AA-6E247AB7F2E4}" type="pres">
      <dgm:prSet presAssocID="{4D4A9AF7-B8A3-441A-8F64-72306050981C}" presName="Child2Accent1" presStyleLbl="alignNode1" presStyleIdx="20" presStyleCnt="42"/>
      <dgm:spPr/>
    </dgm:pt>
    <dgm:pt modelId="{ED2467CC-7050-405C-90EB-983DA7863070}" type="pres">
      <dgm:prSet presAssocID="{4D4A9AF7-B8A3-441A-8F64-72306050981C}" presName="Child2Accent2" presStyleLbl="alignNode1" presStyleIdx="21" presStyleCnt="42"/>
      <dgm:spPr/>
    </dgm:pt>
    <dgm:pt modelId="{150CB7DB-3FC3-471F-909B-C7CE9B30ADFC}" type="pres">
      <dgm:prSet presAssocID="{4D4A9AF7-B8A3-441A-8F64-72306050981C}" presName="Child2Accent3" presStyleLbl="alignNode1" presStyleIdx="22" presStyleCnt="42"/>
      <dgm:spPr/>
    </dgm:pt>
    <dgm:pt modelId="{41C21221-F056-455F-8688-A545A32E9D91}" type="pres">
      <dgm:prSet presAssocID="{4D4A9AF7-B8A3-441A-8F64-72306050981C}" presName="Child2Accent4" presStyleLbl="alignNode1" presStyleIdx="23" presStyleCnt="42"/>
      <dgm:spPr/>
    </dgm:pt>
    <dgm:pt modelId="{44A57E7E-C93E-408B-8C0F-BE303BCA213A}" type="pres">
      <dgm:prSet presAssocID="{4D4A9AF7-B8A3-441A-8F64-72306050981C}" presName="Child2Accent5" presStyleLbl="alignNode1" presStyleIdx="24" presStyleCnt="42"/>
      <dgm:spPr/>
    </dgm:pt>
    <dgm:pt modelId="{2EEC17FD-1B6F-4CDA-AE6A-60609BF34665}" type="pres">
      <dgm:prSet presAssocID="{4D4A9AF7-B8A3-441A-8F64-72306050981C}" presName="Child2Accent6" presStyleLbl="alignNode1" presStyleIdx="25" presStyleCnt="42"/>
      <dgm:spPr/>
    </dgm:pt>
    <dgm:pt modelId="{059CAC71-6A49-442D-A379-BAD44D039DE1}" type="pres">
      <dgm:prSet presAssocID="{4D4A9AF7-B8A3-441A-8F64-72306050981C}" presName="Child2Accent7" presStyleLbl="alignNode1" presStyleIdx="26" presStyleCnt="42"/>
      <dgm:spPr/>
    </dgm:pt>
    <dgm:pt modelId="{AE1D3E59-6D85-458B-9CC9-893752C2B284}" type="pres">
      <dgm:prSet presAssocID="{4D4A9AF7-B8A3-441A-8F64-72306050981C}" presName="Child2" presStyleLbl="revTx" presStyleIdx="1" presStyleCnt="4" custLinFactNeighborY="-24899">
        <dgm:presLayoutVars>
          <dgm:chMax/>
          <dgm:chPref val="0"/>
          <dgm:bulletEnabled val="1"/>
        </dgm:presLayoutVars>
      </dgm:prSet>
      <dgm:spPr/>
      <dgm:t>
        <a:bodyPr/>
        <a:lstStyle/>
        <a:p>
          <a:endParaRPr lang="en-US"/>
        </a:p>
      </dgm:t>
    </dgm:pt>
    <dgm:pt modelId="{1189AF03-BEA4-4D2C-87C4-49C99EF0572A}" type="pres">
      <dgm:prSet presAssocID="{29DE3C31-1333-40CB-8F06-6D51E0F12294}" presName="Child3Accent1" presStyleLbl="alignNode1" presStyleIdx="27" presStyleCnt="42"/>
      <dgm:spPr/>
    </dgm:pt>
    <dgm:pt modelId="{58CC0A40-0933-49D1-ACFC-E1F7CFC9F33B}" type="pres">
      <dgm:prSet presAssocID="{29DE3C31-1333-40CB-8F06-6D51E0F12294}" presName="Child3Accent2" presStyleLbl="alignNode1" presStyleIdx="28" presStyleCnt="42"/>
      <dgm:spPr/>
    </dgm:pt>
    <dgm:pt modelId="{588DC76A-B38D-4995-BE21-335ECFD18726}" type="pres">
      <dgm:prSet presAssocID="{29DE3C31-1333-40CB-8F06-6D51E0F12294}" presName="Child3Accent3" presStyleLbl="alignNode1" presStyleIdx="29" presStyleCnt="42"/>
      <dgm:spPr/>
    </dgm:pt>
    <dgm:pt modelId="{88D8DB22-31C8-4954-BE54-5F3D7B6BCE63}" type="pres">
      <dgm:prSet presAssocID="{29DE3C31-1333-40CB-8F06-6D51E0F12294}" presName="Child3Accent4" presStyleLbl="alignNode1" presStyleIdx="30" presStyleCnt="42"/>
      <dgm:spPr/>
    </dgm:pt>
    <dgm:pt modelId="{B650303C-59FA-4417-B5E1-6927C3EDD0D1}" type="pres">
      <dgm:prSet presAssocID="{29DE3C31-1333-40CB-8F06-6D51E0F12294}" presName="Child3Accent5" presStyleLbl="alignNode1" presStyleIdx="31" presStyleCnt="42"/>
      <dgm:spPr/>
    </dgm:pt>
    <dgm:pt modelId="{27374B80-9C7A-49B7-9CA5-549A83DCB19F}" type="pres">
      <dgm:prSet presAssocID="{29DE3C31-1333-40CB-8F06-6D51E0F12294}" presName="Child3Accent6" presStyleLbl="alignNode1" presStyleIdx="32" presStyleCnt="42"/>
      <dgm:spPr/>
    </dgm:pt>
    <dgm:pt modelId="{A63B3CBC-215B-4CB6-ACC1-1E33598C117C}" type="pres">
      <dgm:prSet presAssocID="{29DE3C31-1333-40CB-8F06-6D51E0F12294}" presName="Child3Accent7" presStyleLbl="alignNode1" presStyleIdx="33" presStyleCnt="42"/>
      <dgm:spPr/>
    </dgm:pt>
    <dgm:pt modelId="{AD09CD73-FE7B-4D92-B877-A0E793D2F55C}" type="pres">
      <dgm:prSet presAssocID="{29DE3C31-1333-40CB-8F06-6D51E0F12294}" presName="Child3" presStyleLbl="revTx" presStyleIdx="2" presStyleCnt="4" custLinFactNeighborY="-26197">
        <dgm:presLayoutVars>
          <dgm:chMax/>
          <dgm:chPref val="0"/>
          <dgm:bulletEnabled val="1"/>
        </dgm:presLayoutVars>
      </dgm:prSet>
      <dgm:spPr/>
      <dgm:t>
        <a:bodyPr/>
        <a:lstStyle/>
        <a:p>
          <a:endParaRPr lang="en-US"/>
        </a:p>
      </dgm:t>
    </dgm:pt>
    <dgm:pt modelId="{CBE0CDFE-05F8-435F-94BE-E832C305DACC}" type="pres">
      <dgm:prSet presAssocID="{37AB5034-3B4B-44E8-B6BE-FA6FC3167497}" presName="Child4Accent1" presStyleLbl="alignNode1" presStyleIdx="34" presStyleCnt="42"/>
      <dgm:spPr/>
    </dgm:pt>
    <dgm:pt modelId="{47D25513-2F57-4355-86C6-8F9AFFF7F35B}" type="pres">
      <dgm:prSet presAssocID="{37AB5034-3B4B-44E8-B6BE-FA6FC3167497}" presName="Child4Accent2" presStyleLbl="alignNode1" presStyleIdx="35" presStyleCnt="42"/>
      <dgm:spPr/>
    </dgm:pt>
    <dgm:pt modelId="{A3CF7085-53C9-40AA-9BE5-17B0B4C4803E}" type="pres">
      <dgm:prSet presAssocID="{37AB5034-3B4B-44E8-B6BE-FA6FC3167497}" presName="Child4Accent3" presStyleLbl="alignNode1" presStyleIdx="36" presStyleCnt="42"/>
      <dgm:spPr/>
    </dgm:pt>
    <dgm:pt modelId="{0486D521-47B2-480A-9A3D-9968EB7164E4}" type="pres">
      <dgm:prSet presAssocID="{37AB5034-3B4B-44E8-B6BE-FA6FC3167497}" presName="Child4Accent4" presStyleLbl="alignNode1" presStyleIdx="37" presStyleCnt="42"/>
      <dgm:spPr/>
    </dgm:pt>
    <dgm:pt modelId="{5D686746-F250-4782-9FF0-83F20693404D}" type="pres">
      <dgm:prSet presAssocID="{37AB5034-3B4B-44E8-B6BE-FA6FC3167497}" presName="Child4Accent5" presStyleLbl="alignNode1" presStyleIdx="38" presStyleCnt="42"/>
      <dgm:spPr/>
    </dgm:pt>
    <dgm:pt modelId="{D6D4CDA3-4029-4C05-94B8-A9F273C550CD}" type="pres">
      <dgm:prSet presAssocID="{37AB5034-3B4B-44E8-B6BE-FA6FC3167497}" presName="Child4Accent6" presStyleLbl="alignNode1" presStyleIdx="39" presStyleCnt="42"/>
      <dgm:spPr/>
    </dgm:pt>
    <dgm:pt modelId="{99741605-2D64-4ACB-AD5F-601FCCF32372}" type="pres">
      <dgm:prSet presAssocID="{37AB5034-3B4B-44E8-B6BE-FA6FC3167497}" presName="Child4Accent7" presStyleLbl="alignNode1" presStyleIdx="40" presStyleCnt="42"/>
      <dgm:spPr/>
    </dgm:pt>
    <dgm:pt modelId="{F745D63F-D52C-48EA-AAAF-87A9F2A0A7C5}" type="pres">
      <dgm:prSet presAssocID="{37AB5034-3B4B-44E8-B6BE-FA6FC3167497}" presName="Child4Accent8" presStyleLbl="alignNode1" presStyleIdx="41" presStyleCnt="42"/>
      <dgm:spPr/>
    </dgm:pt>
    <dgm:pt modelId="{1140ECEC-6E95-4161-8745-C8D9DBCFADC7}" type="pres">
      <dgm:prSet presAssocID="{37AB5034-3B4B-44E8-B6BE-FA6FC3167497}" presName="Child4" presStyleLbl="revTx" presStyleIdx="3" presStyleCnt="4" custLinFactNeighborY="-25004">
        <dgm:presLayoutVars>
          <dgm:chMax/>
          <dgm:chPref val="0"/>
          <dgm:bulletEnabled val="1"/>
        </dgm:presLayoutVars>
      </dgm:prSet>
      <dgm:spPr/>
      <dgm:t>
        <a:bodyPr/>
        <a:lstStyle/>
        <a:p>
          <a:endParaRPr lang="en-US"/>
        </a:p>
      </dgm:t>
    </dgm:pt>
  </dgm:ptLst>
  <dgm:cxnLst>
    <dgm:cxn modelId="{74DD7F46-A75B-48A5-B6BA-8CD6D1E3DC48}" srcId="{94D8C67F-6CD0-43C2-A4FB-89F7E8F0FD74}" destId="{283C2C67-B321-4306-9E37-3511777A2186}" srcOrd="0" destOrd="0" parTransId="{2E363A99-CC59-4826-BEFF-7AF45909A867}" sibTransId="{144ACCB1-B576-4EE8-99C6-B7ED06B2CDB0}"/>
    <dgm:cxn modelId="{44CD53FE-5DE8-4B00-990F-EC1BD844F0D2}" srcId="{BD00BAAC-DD22-474B-9123-EB929D384E12}" destId="{94D8C67F-6CD0-43C2-A4FB-89F7E8F0FD74}" srcOrd="0" destOrd="0" parTransId="{AC4875D1-55C7-4C07-AD5E-1A14C1500A04}" sibTransId="{919B981A-48A2-4A2A-AA84-D427710E7E00}"/>
    <dgm:cxn modelId="{A449EE88-7833-C847-BF18-5A5ADDA7367C}" type="presOf" srcId="{37AB5034-3B4B-44E8-B6BE-FA6FC3167497}" destId="{1140ECEC-6E95-4161-8745-C8D9DBCFADC7}" srcOrd="0" destOrd="0" presId="urn:microsoft.com/office/officeart/2011/layout/ConvergingText"/>
    <dgm:cxn modelId="{51326768-6E15-3343-B32A-391589ADB3A7}" type="presOf" srcId="{283C2C67-B321-4306-9E37-3511777A2186}" destId="{5D7D0495-062E-4753-B9BD-D19964082745}" srcOrd="0" destOrd="0" presId="urn:microsoft.com/office/officeart/2011/layout/ConvergingText"/>
    <dgm:cxn modelId="{385C2EBB-96E0-4D0B-B84A-5B15DDCD1318}" srcId="{94D8C67F-6CD0-43C2-A4FB-89F7E8F0FD74}" destId="{37AB5034-3B4B-44E8-B6BE-FA6FC3167497}" srcOrd="3" destOrd="0" parTransId="{1FB70148-0478-48E4-B25A-BDFF65DCE3B8}" sibTransId="{4FF7C190-2201-479B-94F7-2F3F0C295DDA}"/>
    <dgm:cxn modelId="{8CCE1DFB-ACB4-EE4E-9D73-D6C692DCA8D6}" type="presOf" srcId="{BD00BAAC-DD22-474B-9123-EB929D384E12}" destId="{BD72083E-357F-4CB7-9DAA-E559C9FCF187}" srcOrd="0" destOrd="0" presId="urn:microsoft.com/office/officeart/2011/layout/ConvergingText"/>
    <dgm:cxn modelId="{04CFAF0E-ED6E-4CF4-B7F8-17A8D3DDE6FD}" srcId="{94D8C67F-6CD0-43C2-A4FB-89F7E8F0FD74}" destId="{4D4A9AF7-B8A3-441A-8F64-72306050981C}" srcOrd="1" destOrd="0" parTransId="{C3DCBE38-9FD8-4FDF-936B-408246C08A8B}" sibTransId="{FB4A875A-9DEB-4FCD-869E-C6550009DEE1}"/>
    <dgm:cxn modelId="{51EEE4DA-59EE-2D40-9718-D9C090AD8861}" type="presOf" srcId="{94D8C67F-6CD0-43C2-A4FB-89F7E8F0FD74}" destId="{48BF1E5A-05BC-492C-8188-D3E0D0144EEE}" srcOrd="0" destOrd="0" presId="urn:microsoft.com/office/officeart/2011/layout/ConvergingText"/>
    <dgm:cxn modelId="{C3E3139D-F902-467D-BD49-FEEE6A1EEFEB}" srcId="{94D8C67F-6CD0-43C2-A4FB-89F7E8F0FD74}" destId="{29DE3C31-1333-40CB-8F06-6D51E0F12294}" srcOrd="2" destOrd="0" parTransId="{AE95C08E-6BD5-4ED4-8191-032D9DCC4BAF}" sibTransId="{1E766C45-3F11-40AE-82B6-68FF00B7FDFA}"/>
    <dgm:cxn modelId="{CCD9FC18-258F-1E4C-9373-E6461C1F37BD}" type="presOf" srcId="{29DE3C31-1333-40CB-8F06-6D51E0F12294}" destId="{AD09CD73-FE7B-4D92-B877-A0E793D2F55C}" srcOrd="0" destOrd="0" presId="urn:microsoft.com/office/officeart/2011/layout/ConvergingText"/>
    <dgm:cxn modelId="{AA6F6C84-CD1E-B742-9FC2-39C834FE6700}" type="presOf" srcId="{4D4A9AF7-B8A3-441A-8F64-72306050981C}" destId="{AE1D3E59-6D85-458B-9CC9-893752C2B284}" srcOrd="0" destOrd="0" presId="urn:microsoft.com/office/officeart/2011/layout/ConvergingText"/>
    <dgm:cxn modelId="{FFFED5CA-E1E9-2543-BED2-4C12B01184D7}" type="presParOf" srcId="{BD72083E-357F-4CB7-9DAA-E559C9FCF187}" destId="{69B1F360-5D83-452E-9296-E262622944A4}" srcOrd="0" destOrd="0" presId="urn:microsoft.com/office/officeart/2011/layout/ConvergingText"/>
    <dgm:cxn modelId="{118030C9-EADB-A640-86DD-1672340CE544}" type="presParOf" srcId="{69B1F360-5D83-452E-9296-E262622944A4}" destId="{55F6E6DB-902C-4646-AB59-7F525DD13F50}" srcOrd="0" destOrd="0" presId="urn:microsoft.com/office/officeart/2011/layout/ConvergingText"/>
    <dgm:cxn modelId="{C51621D6-93B3-6245-B5FE-1BB166B0D73B}" type="presParOf" srcId="{69B1F360-5D83-452E-9296-E262622944A4}" destId="{ECC83865-28E4-44AE-BD2F-E1D90608C927}" srcOrd="1" destOrd="0" presId="urn:microsoft.com/office/officeart/2011/layout/ConvergingText"/>
    <dgm:cxn modelId="{BBBEA92E-9717-7948-896C-1E3741EE7B8F}" type="presParOf" srcId="{69B1F360-5D83-452E-9296-E262622944A4}" destId="{08D7227B-D0BF-4D40-8994-6062CAC9B3E9}" srcOrd="2" destOrd="0" presId="urn:microsoft.com/office/officeart/2011/layout/ConvergingText"/>
    <dgm:cxn modelId="{6E581DDA-EF57-2C44-833A-78CB77F484F0}" type="presParOf" srcId="{69B1F360-5D83-452E-9296-E262622944A4}" destId="{A9D36C94-68E5-4EF6-90DB-58B0B9F5AA95}" srcOrd="3" destOrd="0" presId="urn:microsoft.com/office/officeart/2011/layout/ConvergingText"/>
    <dgm:cxn modelId="{BE845497-5A18-6948-9B5A-C2484BF8AD48}" type="presParOf" srcId="{69B1F360-5D83-452E-9296-E262622944A4}" destId="{877519ED-2EFF-4568-BE77-8FCBD98F75D5}" srcOrd="4" destOrd="0" presId="urn:microsoft.com/office/officeart/2011/layout/ConvergingText"/>
    <dgm:cxn modelId="{2D59FDE6-A161-DF4E-9018-3943C17459C9}" type="presParOf" srcId="{69B1F360-5D83-452E-9296-E262622944A4}" destId="{3347C035-EDFB-47B1-9688-9A26394B030E}" srcOrd="5" destOrd="0" presId="urn:microsoft.com/office/officeart/2011/layout/ConvergingText"/>
    <dgm:cxn modelId="{4731034C-820D-3445-B5B3-4732F04D4ABD}" type="presParOf" srcId="{69B1F360-5D83-452E-9296-E262622944A4}" destId="{20B72D24-2177-42C2-BCB2-9C081252446F}" srcOrd="6" destOrd="0" presId="urn:microsoft.com/office/officeart/2011/layout/ConvergingText"/>
    <dgm:cxn modelId="{24C39E45-8D25-F247-A452-DD36AF46EEC8}" type="presParOf" srcId="{69B1F360-5D83-452E-9296-E262622944A4}" destId="{651FF220-E62C-4E57-AB7B-9EBCC30553B1}" srcOrd="7" destOrd="0" presId="urn:microsoft.com/office/officeart/2011/layout/ConvergingText"/>
    <dgm:cxn modelId="{C92E03DC-1905-864B-A1D3-44813528D248}" type="presParOf" srcId="{69B1F360-5D83-452E-9296-E262622944A4}" destId="{E7E7068E-A71D-4FD9-AA0B-F94FB1917BDF}" srcOrd="8" destOrd="0" presId="urn:microsoft.com/office/officeart/2011/layout/ConvergingText"/>
    <dgm:cxn modelId="{77554186-75B8-D548-ACBD-E852AA7F6998}" type="presParOf" srcId="{69B1F360-5D83-452E-9296-E262622944A4}" destId="{43EE957E-0FD5-4EDF-8683-D92E28AD7F48}" srcOrd="9" destOrd="0" presId="urn:microsoft.com/office/officeart/2011/layout/ConvergingText"/>
    <dgm:cxn modelId="{689302D2-DCB3-2E42-BCE3-1F71E3DC94FA}" type="presParOf" srcId="{69B1F360-5D83-452E-9296-E262622944A4}" destId="{48BF1E5A-05BC-492C-8188-D3E0D0144EEE}" srcOrd="10" destOrd="0" presId="urn:microsoft.com/office/officeart/2011/layout/ConvergingText"/>
    <dgm:cxn modelId="{A5A608AC-BD66-CD44-AF38-DAA783B27D6C}" type="presParOf" srcId="{69B1F360-5D83-452E-9296-E262622944A4}" destId="{666A3086-EFC3-4D3C-A5AE-52D4A255C21A}" srcOrd="11" destOrd="0" presId="urn:microsoft.com/office/officeart/2011/layout/ConvergingText"/>
    <dgm:cxn modelId="{0B0B668E-8E7C-8F4F-ACD6-41A5577FEBE5}" type="presParOf" srcId="{69B1F360-5D83-452E-9296-E262622944A4}" destId="{4AF25315-D4A1-4584-985D-74A40295FA7E}" srcOrd="12" destOrd="0" presId="urn:microsoft.com/office/officeart/2011/layout/ConvergingText"/>
    <dgm:cxn modelId="{818E8AAE-3DC2-2446-A542-3F252B8B967F}" type="presParOf" srcId="{69B1F360-5D83-452E-9296-E262622944A4}" destId="{1693A8FB-64AC-4BB4-AC3F-CCFBF290B6EE}" srcOrd="13" destOrd="0" presId="urn:microsoft.com/office/officeart/2011/layout/ConvergingText"/>
    <dgm:cxn modelId="{E4F067FA-0456-A247-A775-94BDB4F37CBB}" type="presParOf" srcId="{69B1F360-5D83-452E-9296-E262622944A4}" destId="{D8686606-F584-44FF-8C01-7FB10D1962F2}" srcOrd="14" destOrd="0" presId="urn:microsoft.com/office/officeart/2011/layout/ConvergingText"/>
    <dgm:cxn modelId="{B3BFF975-271B-984F-8813-B43506F141C8}" type="presParOf" srcId="{69B1F360-5D83-452E-9296-E262622944A4}" destId="{3D136A52-879F-48EC-8363-5065C17790E1}" srcOrd="15" destOrd="0" presId="urn:microsoft.com/office/officeart/2011/layout/ConvergingText"/>
    <dgm:cxn modelId="{D231C2BC-4126-6541-93B1-901E1BBBA772}" type="presParOf" srcId="{69B1F360-5D83-452E-9296-E262622944A4}" destId="{336DCD0F-4678-4F08-A943-982CE55EB4D4}" srcOrd="16" destOrd="0" presId="urn:microsoft.com/office/officeart/2011/layout/ConvergingText"/>
    <dgm:cxn modelId="{CE9FD9B7-DDF6-E743-8323-211DBE79FFBB}" type="presParOf" srcId="{69B1F360-5D83-452E-9296-E262622944A4}" destId="{D68A0ED2-EB1C-426C-BB96-57C14269DF5F}" srcOrd="17" destOrd="0" presId="urn:microsoft.com/office/officeart/2011/layout/ConvergingText"/>
    <dgm:cxn modelId="{E31A12A9-68B6-224E-8B6E-D204402F901D}" type="presParOf" srcId="{69B1F360-5D83-452E-9296-E262622944A4}" destId="{6B3E3E10-00DE-4A26-B362-7F3D324BEBB0}" srcOrd="18" destOrd="0" presId="urn:microsoft.com/office/officeart/2011/layout/ConvergingText"/>
    <dgm:cxn modelId="{C331DB68-9323-F841-B47A-21EFE105D10D}" type="presParOf" srcId="{69B1F360-5D83-452E-9296-E262622944A4}" destId="{2FFFDEA3-7206-48E2-A03E-F19777AB78D9}" srcOrd="19" destOrd="0" presId="urn:microsoft.com/office/officeart/2011/layout/ConvergingText"/>
    <dgm:cxn modelId="{ABD5A7CB-207A-FC4E-8FBB-8E936281FE3F}" type="presParOf" srcId="{69B1F360-5D83-452E-9296-E262622944A4}" destId="{5D7D0495-062E-4753-B9BD-D19964082745}" srcOrd="20" destOrd="0" presId="urn:microsoft.com/office/officeart/2011/layout/ConvergingText"/>
    <dgm:cxn modelId="{E2C3F0C8-0215-5241-92CA-740887739185}" type="presParOf" srcId="{69B1F360-5D83-452E-9296-E262622944A4}" destId="{DBAE115E-26FA-42CB-81AA-6E247AB7F2E4}" srcOrd="21" destOrd="0" presId="urn:microsoft.com/office/officeart/2011/layout/ConvergingText"/>
    <dgm:cxn modelId="{99C6C41C-60E2-F746-8F75-979A749085E6}" type="presParOf" srcId="{69B1F360-5D83-452E-9296-E262622944A4}" destId="{ED2467CC-7050-405C-90EB-983DA7863070}" srcOrd="22" destOrd="0" presId="urn:microsoft.com/office/officeart/2011/layout/ConvergingText"/>
    <dgm:cxn modelId="{823C9483-28CB-6748-A519-5B4D80871D0B}" type="presParOf" srcId="{69B1F360-5D83-452E-9296-E262622944A4}" destId="{150CB7DB-3FC3-471F-909B-C7CE9B30ADFC}" srcOrd="23" destOrd="0" presId="urn:microsoft.com/office/officeart/2011/layout/ConvergingText"/>
    <dgm:cxn modelId="{8FA522A8-723F-444F-8E9F-2AAE9C679B87}" type="presParOf" srcId="{69B1F360-5D83-452E-9296-E262622944A4}" destId="{41C21221-F056-455F-8688-A545A32E9D91}" srcOrd="24" destOrd="0" presId="urn:microsoft.com/office/officeart/2011/layout/ConvergingText"/>
    <dgm:cxn modelId="{E3A96945-16F1-444F-8BAF-ED3E94BF075C}" type="presParOf" srcId="{69B1F360-5D83-452E-9296-E262622944A4}" destId="{44A57E7E-C93E-408B-8C0F-BE303BCA213A}" srcOrd="25" destOrd="0" presId="urn:microsoft.com/office/officeart/2011/layout/ConvergingText"/>
    <dgm:cxn modelId="{BCBFA61B-9756-9F41-9BCA-176A4F9D9106}" type="presParOf" srcId="{69B1F360-5D83-452E-9296-E262622944A4}" destId="{2EEC17FD-1B6F-4CDA-AE6A-60609BF34665}" srcOrd="26" destOrd="0" presId="urn:microsoft.com/office/officeart/2011/layout/ConvergingText"/>
    <dgm:cxn modelId="{3E9D37AD-1F3D-1A4A-A728-AB2D651AA006}" type="presParOf" srcId="{69B1F360-5D83-452E-9296-E262622944A4}" destId="{059CAC71-6A49-442D-A379-BAD44D039DE1}" srcOrd="27" destOrd="0" presId="urn:microsoft.com/office/officeart/2011/layout/ConvergingText"/>
    <dgm:cxn modelId="{16132926-5F4A-A944-B55D-9282797AB08B}" type="presParOf" srcId="{69B1F360-5D83-452E-9296-E262622944A4}" destId="{AE1D3E59-6D85-458B-9CC9-893752C2B284}" srcOrd="28" destOrd="0" presId="urn:microsoft.com/office/officeart/2011/layout/ConvergingText"/>
    <dgm:cxn modelId="{47DCF344-5384-4442-83B2-D0260BD0CBA7}" type="presParOf" srcId="{69B1F360-5D83-452E-9296-E262622944A4}" destId="{1189AF03-BEA4-4D2C-87C4-49C99EF0572A}" srcOrd="29" destOrd="0" presId="urn:microsoft.com/office/officeart/2011/layout/ConvergingText"/>
    <dgm:cxn modelId="{2097CFFF-5DE7-E444-B32A-1B1B384D452B}" type="presParOf" srcId="{69B1F360-5D83-452E-9296-E262622944A4}" destId="{58CC0A40-0933-49D1-ACFC-E1F7CFC9F33B}" srcOrd="30" destOrd="0" presId="urn:microsoft.com/office/officeart/2011/layout/ConvergingText"/>
    <dgm:cxn modelId="{CB32FCD2-2D39-4B48-A7A7-A16A4ECA2150}" type="presParOf" srcId="{69B1F360-5D83-452E-9296-E262622944A4}" destId="{588DC76A-B38D-4995-BE21-335ECFD18726}" srcOrd="31" destOrd="0" presId="urn:microsoft.com/office/officeart/2011/layout/ConvergingText"/>
    <dgm:cxn modelId="{D399CB9A-ACCC-254B-976E-61F8F205FD4B}" type="presParOf" srcId="{69B1F360-5D83-452E-9296-E262622944A4}" destId="{88D8DB22-31C8-4954-BE54-5F3D7B6BCE63}" srcOrd="32" destOrd="0" presId="urn:microsoft.com/office/officeart/2011/layout/ConvergingText"/>
    <dgm:cxn modelId="{81458162-2F5A-D545-A0C9-94DF2BB5565B}" type="presParOf" srcId="{69B1F360-5D83-452E-9296-E262622944A4}" destId="{B650303C-59FA-4417-B5E1-6927C3EDD0D1}" srcOrd="33" destOrd="0" presId="urn:microsoft.com/office/officeart/2011/layout/ConvergingText"/>
    <dgm:cxn modelId="{79DA7D51-AADE-204D-8379-9815301FA91E}" type="presParOf" srcId="{69B1F360-5D83-452E-9296-E262622944A4}" destId="{27374B80-9C7A-49B7-9CA5-549A83DCB19F}" srcOrd="34" destOrd="0" presId="urn:microsoft.com/office/officeart/2011/layout/ConvergingText"/>
    <dgm:cxn modelId="{F14F5F7F-71F0-A443-A6FD-4F3366DA3271}" type="presParOf" srcId="{69B1F360-5D83-452E-9296-E262622944A4}" destId="{A63B3CBC-215B-4CB6-ACC1-1E33598C117C}" srcOrd="35" destOrd="0" presId="urn:microsoft.com/office/officeart/2011/layout/ConvergingText"/>
    <dgm:cxn modelId="{6A60E082-7F99-6040-9F41-FEBB4B1F5D2A}" type="presParOf" srcId="{69B1F360-5D83-452E-9296-E262622944A4}" destId="{AD09CD73-FE7B-4D92-B877-A0E793D2F55C}" srcOrd="36" destOrd="0" presId="urn:microsoft.com/office/officeart/2011/layout/ConvergingText"/>
    <dgm:cxn modelId="{32E71481-4DCA-4442-AC7D-BBD2BEEC649E}" type="presParOf" srcId="{69B1F360-5D83-452E-9296-E262622944A4}" destId="{CBE0CDFE-05F8-435F-94BE-E832C305DACC}" srcOrd="37" destOrd="0" presId="urn:microsoft.com/office/officeart/2011/layout/ConvergingText"/>
    <dgm:cxn modelId="{FEF936A1-B083-3C4F-94A2-758E1638AA20}" type="presParOf" srcId="{69B1F360-5D83-452E-9296-E262622944A4}" destId="{47D25513-2F57-4355-86C6-8F9AFFF7F35B}" srcOrd="38" destOrd="0" presId="urn:microsoft.com/office/officeart/2011/layout/ConvergingText"/>
    <dgm:cxn modelId="{EA7D7454-D514-C441-92A1-BA774F348F9E}" type="presParOf" srcId="{69B1F360-5D83-452E-9296-E262622944A4}" destId="{A3CF7085-53C9-40AA-9BE5-17B0B4C4803E}" srcOrd="39" destOrd="0" presId="urn:microsoft.com/office/officeart/2011/layout/ConvergingText"/>
    <dgm:cxn modelId="{D859191E-3F2B-EF43-AAE8-333B58F2D151}" type="presParOf" srcId="{69B1F360-5D83-452E-9296-E262622944A4}" destId="{0486D521-47B2-480A-9A3D-9968EB7164E4}" srcOrd="40" destOrd="0" presId="urn:microsoft.com/office/officeart/2011/layout/ConvergingText"/>
    <dgm:cxn modelId="{873EF86D-9D9A-A64B-B235-B61E8A349B97}" type="presParOf" srcId="{69B1F360-5D83-452E-9296-E262622944A4}" destId="{5D686746-F250-4782-9FF0-83F20693404D}" srcOrd="41" destOrd="0" presId="urn:microsoft.com/office/officeart/2011/layout/ConvergingText"/>
    <dgm:cxn modelId="{3CF7134E-8652-2D4B-8AEA-6CE3CB307C8E}" type="presParOf" srcId="{69B1F360-5D83-452E-9296-E262622944A4}" destId="{D6D4CDA3-4029-4C05-94B8-A9F273C550CD}" srcOrd="42" destOrd="0" presId="urn:microsoft.com/office/officeart/2011/layout/ConvergingText"/>
    <dgm:cxn modelId="{885BC627-3B66-5245-92CB-3258B653FA31}" type="presParOf" srcId="{69B1F360-5D83-452E-9296-E262622944A4}" destId="{99741605-2D64-4ACB-AD5F-601FCCF32372}" srcOrd="43" destOrd="0" presId="urn:microsoft.com/office/officeart/2011/layout/ConvergingText"/>
    <dgm:cxn modelId="{FA23D08F-BBE6-DF46-A5B9-E6321CD2E71A}" type="presParOf" srcId="{69B1F360-5D83-452E-9296-E262622944A4}" destId="{F745D63F-D52C-48EA-AAAF-87A9F2A0A7C5}" srcOrd="44" destOrd="0" presId="urn:microsoft.com/office/officeart/2011/layout/ConvergingText"/>
    <dgm:cxn modelId="{ABD6032D-FC51-E549-A0E2-33640EED2CD5}" type="presParOf" srcId="{69B1F360-5D83-452E-9296-E262622944A4}" destId="{1140ECEC-6E95-4161-8745-C8D9DBCFADC7}" srcOrd="45" destOrd="0" presId="urn:microsoft.com/office/officeart/2011/layout/ConvergingText"/>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3B5670E-6DD2-4617-8572-8B5C589A7903}" type="doc">
      <dgm:prSet loTypeId="urn:microsoft.com/office/officeart/2009/3/layout/StepUpProcess" loCatId="process" qsTypeId="urn:microsoft.com/office/officeart/2005/8/quickstyle/simple1" qsCatId="simple" csTypeId="urn:microsoft.com/office/officeart/2005/8/colors/colorful5" csCatId="colorful" phldr="1"/>
      <dgm:spPr/>
      <dgm:t>
        <a:bodyPr/>
        <a:lstStyle/>
        <a:p>
          <a:endParaRPr lang="en-US"/>
        </a:p>
      </dgm:t>
    </dgm:pt>
    <dgm:pt modelId="{35B4CB61-A095-4091-9E00-D7B8FDECD669}">
      <dgm:prSet phldrT="[Text]" custT="1"/>
      <dgm:spPr/>
      <dgm:t>
        <a:bodyPr/>
        <a:lstStyle/>
        <a:p>
          <a:r>
            <a:rPr lang="en-US" sz="1200" dirty="0" smtClean="0">
              <a:solidFill>
                <a:schemeClr val="bg1"/>
              </a:solidFill>
              <a:latin typeface="Arial" panose="020B0604020202020204" pitchFamily="34" charset="0"/>
              <a:cs typeface="Arial" panose="020B0604020202020204" pitchFamily="34" charset="0"/>
            </a:rPr>
            <a:t>Test Automation</a:t>
          </a:r>
          <a:endParaRPr lang="en-US" sz="1200" dirty="0">
            <a:solidFill>
              <a:schemeClr val="bg1"/>
            </a:solidFill>
            <a:latin typeface="Arial" panose="020B0604020202020204" pitchFamily="34" charset="0"/>
            <a:cs typeface="Arial" panose="020B0604020202020204" pitchFamily="34" charset="0"/>
          </a:endParaRPr>
        </a:p>
      </dgm:t>
    </dgm:pt>
    <dgm:pt modelId="{627A9D08-D2A3-4C62-BB17-F6D147E641CB}" type="parTrans" cxnId="{71434622-805B-4391-A560-AFC07CD798B2}">
      <dgm:prSet/>
      <dgm:spPr/>
      <dgm:t>
        <a:bodyPr/>
        <a:lstStyle/>
        <a:p>
          <a:endParaRPr lang="en-US" sz="1200">
            <a:solidFill>
              <a:schemeClr val="bg1"/>
            </a:solidFill>
            <a:latin typeface="Arial" panose="020B0604020202020204" pitchFamily="34" charset="0"/>
            <a:cs typeface="Arial" panose="020B0604020202020204" pitchFamily="34" charset="0"/>
          </a:endParaRPr>
        </a:p>
      </dgm:t>
    </dgm:pt>
    <dgm:pt modelId="{B3ABED5F-833E-4B9F-98DE-64801C7D6AF8}" type="sibTrans" cxnId="{71434622-805B-4391-A560-AFC07CD798B2}">
      <dgm:prSet/>
      <dgm:spPr/>
      <dgm:t>
        <a:bodyPr/>
        <a:lstStyle/>
        <a:p>
          <a:endParaRPr lang="en-US" sz="1200">
            <a:solidFill>
              <a:schemeClr val="bg1"/>
            </a:solidFill>
            <a:latin typeface="Arial" panose="020B0604020202020204" pitchFamily="34" charset="0"/>
            <a:cs typeface="Arial" panose="020B0604020202020204" pitchFamily="34" charset="0"/>
          </a:endParaRPr>
        </a:p>
      </dgm:t>
    </dgm:pt>
    <dgm:pt modelId="{9C53E398-3B3D-4427-B189-BD3BEB900359}" type="pres">
      <dgm:prSet presAssocID="{83B5670E-6DD2-4617-8572-8B5C589A7903}" presName="rootnode" presStyleCnt="0">
        <dgm:presLayoutVars>
          <dgm:chMax/>
          <dgm:chPref/>
          <dgm:dir/>
          <dgm:animLvl val="lvl"/>
        </dgm:presLayoutVars>
      </dgm:prSet>
      <dgm:spPr/>
      <dgm:t>
        <a:bodyPr/>
        <a:lstStyle/>
        <a:p>
          <a:endParaRPr lang="en-US"/>
        </a:p>
      </dgm:t>
    </dgm:pt>
    <dgm:pt modelId="{23D2D0A2-9829-416E-9FCB-91EB85B5A09A}" type="pres">
      <dgm:prSet presAssocID="{35B4CB61-A095-4091-9E00-D7B8FDECD669}" presName="composite" presStyleCnt="0"/>
      <dgm:spPr/>
    </dgm:pt>
    <dgm:pt modelId="{FEE75AE2-3141-4384-AD9E-7341F6127AAC}" type="pres">
      <dgm:prSet presAssocID="{35B4CB61-A095-4091-9E00-D7B8FDECD669}" presName="LShape" presStyleLbl="alignNode1" presStyleIdx="0" presStyleCnt="1"/>
      <dgm:spPr>
        <a:solidFill>
          <a:schemeClr val="accent5">
            <a:lumMod val="20000"/>
            <a:lumOff val="80000"/>
          </a:schemeClr>
        </a:solidFill>
        <a:ln>
          <a:noFill/>
        </a:ln>
      </dgm:spPr>
      <dgm:t>
        <a:bodyPr/>
        <a:lstStyle/>
        <a:p>
          <a:endParaRPr lang="en-US"/>
        </a:p>
      </dgm:t>
    </dgm:pt>
    <dgm:pt modelId="{C5E94A40-8F03-4DB1-A4BB-9D7B027FEEE6}" type="pres">
      <dgm:prSet presAssocID="{35B4CB61-A095-4091-9E00-D7B8FDECD669}" presName="ParentText" presStyleLbl="revTx" presStyleIdx="0" presStyleCnt="1">
        <dgm:presLayoutVars>
          <dgm:chMax val="0"/>
          <dgm:chPref val="0"/>
          <dgm:bulletEnabled val="1"/>
        </dgm:presLayoutVars>
      </dgm:prSet>
      <dgm:spPr/>
      <dgm:t>
        <a:bodyPr/>
        <a:lstStyle/>
        <a:p>
          <a:endParaRPr lang="en-US"/>
        </a:p>
      </dgm:t>
    </dgm:pt>
  </dgm:ptLst>
  <dgm:cxnLst>
    <dgm:cxn modelId="{84355D37-23D9-634C-A820-1A971F34E9FD}" type="presOf" srcId="{35B4CB61-A095-4091-9E00-D7B8FDECD669}" destId="{C5E94A40-8F03-4DB1-A4BB-9D7B027FEEE6}" srcOrd="0" destOrd="0" presId="urn:microsoft.com/office/officeart/2009/3/layout/StepUpProcess"/>
    <dgm:cxn modelId="{71434622-805B-4391-A560-AFC07CD798B2}" srcId="{83B5670E-6DD2-4617-8572-8B5C589A7903}" destId="{35B4CB61-A095-4091-9E00-D7B8FDECD669}" srcOrd="0" destOrd="0" parTransId="{627A9D08-D2A3-4C62-BB17-F6D147E641CB}" sibTransId="{B3ABED5F-833E-4B9F-98DE-64801C7D6AF8}"/>
    <dgm:cxn modelId="{CDA9188C-11DD-524E-870E-1A9008179EBB}" type="presOf" srcId="{83B5670E-6DD2-4617-8572-8B5C589A7903}" destId="{9C53E398-3B3D-4427-B189-BD3BEB900359}" srcOrd="0" destOrd="0" presId="urn:microsoft.com/office/officeart/2009/3/layout/StepUpProcess"/>
    <dgm:cxn modelId="{193D59E7-2589-CC43-890B-85EB81E8867E}" type="presParOf" srcId="{9C53E398-3B3D-4427-B189-BD3BEB900359}" destId="{23D2D0A2-9829-416E-9FCB-91EB85B5A09A}" srcOrd="0" destOrd="0" presId="urn:microsoft.com/office/officeart/2009/3/layout/StepUpProcess"/>
    <dgm:cxn modelId="{183FFB48-AD98-1146-998E-9D627B7E427E}" type="presParOf" srcId="{23D2D0A2-9829-416E-9FCB-91EB85B5A09A}" destId="{FEE75AE2-3141-4384-AD9E-7341F6127AAC}" srcOrd="0" destOrd="0" presId="urn:microsoft.com/office/officeart/2009/3/layout/StepUpProcess"/>
    <dgm:cxn modelId="{87364FDB-C835-1443-A82D-7AF55668C90F}" type="presParOf" srcId="{23D2D0A2-9829-416E-9FCB-91EB85B5A09A}" destId="{C5E94A40-8F03-4DB1-A4BB-9D7B027FEEE6}" srcOrd="1" destOrd="0" presId="urn:microsoft.com/office/officeart/2009/3/layout/StepUpProcess"/>
  </dgm:cxnLst>
  <dgm:bg/>
  <dgm:whole/>
  <dgm:extLst>
    <a:ext uri="http://schemas.microsoft.com/office/drawing/2008/diagram">
      <dsp:dataModelExt xmlns:dsp="http://schemas.microsoft.com/office/drawing/2008/diagram" relId="rId23"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3B5670E-6DD2-4617-8572-8B5C589A7903}" type="doc">
      <dgm:prSet loTypeId="urn:microsoft.com/office/officeart/2009/3/layout/StepUpProcess" loCatId="process" qsTypeId="urn:microsoft.com/office/officeart/2005/8/quickstyle/simple1" qsCatId="simple" csTypeId="urn:microsoft.com/office/officeart/2005/8/colors/colorful5" csCatId="colorful" phldr="1"/>
      <dgm:spPr/>
      <dgm:t>
        <a:bodyPr/>
        <a:lstStyle/>
        <a:p>
          <a:endParaRPr lang="en-US"/>
        </a:p>
      </dgm:t>
    </dgm:pt>
    <dgm:pt modelId="{35B4CB61-A095-4091-9E00-D7B8FDECD669}">
      <dgm:prSet phldrT="[Text]" custT="1"/>
      <dgm:spPr/>
      <dgm:t>
        <a:bodyPr/>
        <a:lstStyle/>
        <a:p>
          <a:r>
            <a:rPr lang="en-US" sz="1200" dirty="0" smtClean="0">
              <a:solidFill>
                <a:schemeClr val="bg1"/>
              </a:solidFill>
              <a:latin typeface="Arial" panose="020B0604020202020204" pitchFamily="34" charset="0"/>
              <a:cs typeface="Arial" panose="020B0604020202020204" pitchFamily="34" charset="0"/>
            </a:rPr>
            <a:t>Service outages</a:t>
          </a:r>
          <a:endParaRPr lang="en-US" sz="1200" dirty="0">
            <a:solidFill>
              <a:schemeClr val="bg1"/>
            </a:solidFill>
            <a:latin typeface="Arial" panose="020B0604020202020204" pitchFamily="34" charset="0"/>
            <a:cs typeface="Arial" panose="020B0604020202020204" pitchFamily="34" charset="0"/>
          </a:endParaRPr>
        </a:p>
      </dgm:t>
    </dgm:pt>
    <dgm:pt modelId="{627A9D08-D2A3-4C62-BB17-F6D147E641CB}" type="parTrans" cxnId="{71434622-805B-4391-A560-AFC07CD798B2}">
      <dgm:prSet/>
      <dgm:spPr/>
      <dgm:t>
        <a:bodyPr/>
        <a:lstStyle/>
        <a:p>
          <a:endParaRPr lang="en-US" sz="1600">
            <a:solidFill>
              <a:schemeClr val="bg1"/>
            </a:solidFill>
            <a:latin typeface="Arial" panose="020B0604020202020204" pitchFamily="34" charset="0"/>
            <a:cs typeface="Arial" panose="020B0604020202020204" pitchFamily="34" charset="0"/>
          </a:endParaRPr>
        </a:p>
      </dgm:t>
    </dgm:pt>
    <dgm:pt modelId="{B3ABED5F-833E-4B9F-98DE-64801C7D6AF8}" type="sibTrans" cxnId="{71434622-805B-4391-A560-AFC07CD798B2}">
      <dgm:prSet/>
      <dgm:spPr/>
      <dgm:t>
        <a:bodyPr/>
        <a:lstStyle/>
        <a:p>
          <a:endParaRPr lang="en-US" sz="1600">
            <a:solidFill>
              <a:schemeClr val="bg1"/>
            </a:solidFill>
            <a:latin typeface="Arial" panose="020B0604020202020204" pitchFamily="34" charset="0"/>
            <a:cs typeface="Arial" panose="020B0604020202020204" pitchFamily="34" charset="0"/>
          </a:endParaRPr>
        </a:p>
      </dgm:t>
    </dgm:pt>
    <dgm:pt modelId="{9C53E398-3B3D-4427-B189-BD3BEB900359}" type="pres">
      <dgm:prSet presAssocID="{83B5670E-6DD2-4617-8572-8B5C589A7903}" presName="rootnode" presStyleCnt="0">
        <dgm:presLayoutVars>
          <dgm:chMax/>
          <dgm:chPref/>
          <dgm:dir/>
          <dgm:animLvl val="lvl"/>
        </dgm:presLayoutVars>
      </dgm:prSet>
      <dgm:spPr/>
      <dgm:t>
        <a:bodyPr/>
        <a:lstStyle/>
        <a:p>
          <a:endParaRPr lang="en-US"/>
        </a:p>
      </dgm:t>
    </dgm:pt>
    <dgm:pt modelId="{23D2D0A2-9829-416E-9FCB-91EB85B5A09A}" type="pres">
      <dgm:prSet presAssocID="{35B4CB61-A095-4091-9E00-D7B8FDECD669}" presName="composite" presStyleCnt="0"/>
      <dgm:spPr/>
    </dgm:pt>
    <dgm:pt modelId="{FEE75AE2-3141-4384-AD9E-7341F6127AAC}" type="pres">
      <dgm:prSet presAssocID="{35B4CB61-A095-4091-9E00-D7B8FDECD669}" presName="LShape" presStyleLbl="alignNode1" presStyleIdx="0" presStyleCnt="1"/>
      <dgm:spPr>
        <a:solidFill>
          <a:schemeClr val="accent5">
            <a:lumMod val="20000"/>
            <a:lumOff val="80000"/>
          </a:schemeClr>
        </a:solidFill>
        <a:ln>
          <a:noFill/>
        </a:ln>
      </dgm:spPr>
      <dgm:t>
        <a:bodyPr/>
        <a:lstStyle/>
        <a:p>
          <a:endParaRPr lang="en-US"/>
        </a:p>
      </dgm:t>
    </dgm:pt>
    <dgm:pt modelId="{C5E94A40-8F03-4DB1-A4BB-9D7B027FEEE6}" type="pres">
      <dgm:prSet presAssocID="{35B4CB61-A095-4091-9E00-D7B8FDECD669}" presName="ParentText" presStyleLbl="revTx" presStyleIdx="0" presStyleCnt="1">
        <dgm:presLayoutVars>
          <dgm:chMax val="0"/>
          <dgm:chPref val="0"/>
          <dgm:bulletEnabled val="1"/>
        </dgm:presLayoutVars>
      </dgm:prSet>
      <dgm:spPr/>
      <dgm:t>
        <a:bodyPr/>
        <a:lstStyle/>
        <a:p>
          <a:endParaRPr lang="en-US"/>
        </a:p>
      </dgm:t>
    </dgm:pt>
  </dgm:ptLst>
  <dgm:cxnLst>
    <dgm:cxn modelId="{71434622-805B-4391-A560-AFC07CD798B2}" srcId="{83B5670E-6DD2-4617-8572-8B5C589A7903}" destId="{35B4CB61-A095-4091-9E00-D7B8FDECD669}" srcOrd="0" destOrd="0" parTransId="{627A9D08-D2A3-4C62-BB17-F6D147E641CB}" sibTransId="{B3ABED5F-833E-4B9F-98DE-64801C7D6AF8}"/>
    <dgm:cxn modelId="{E9895CDA-B9D9-294B-B8AF-C3BA42C9B757}" type="presOf" srcId="{35B4CB61-A095-4091-9E00-D7B8FDECD669}" destId="{C5E94A40-8F03-4DB1-A4BB-9D7B027FEEE6}" srcOrd="0" destOrd="0" presId="urn:microsoft.com/office/officeart/2009/3/layout/StepUpProcess"/>
    <dgm:cxn modelId="{136C357D-60E4-0F45-BDCF-0E45DEB4EF40}" type="presOf" srcId="{83B5670E-6DD2-4617-8572-8B5C589A7903}" destId="{9C53E398-3B3D-4427-B189-BD3BEB900359}" srcOrd="0" destOrd="0" presId="urn:microsoft.com/office/officeart/2009/3/layout/StepUpProcess"/>
    <dgm:cxn modelId="{C4E926CD-4575-8545-883C-CDFFDD27C08B}" type="presParOf" srcId="{9C53E398-3B3D-4427-B189-BD3BEB900359}" destId="{23D2D0A2-9829-416E-9FCB-91EB85B5A09A}" srcOrd="0" destOrd="0" presId="urn:microsoft.com/office/officeart/2009/3/layout/StepUpProcess"/>
    <dgm:cxn modelId="{F57B8956-45DA-3D41-A4BE-069002388087}" type="presParOf" srcId="{23D2D0A2-9829-416E-9FCB-91EB85B5A09A}" destId="{FEE75AE2-3141-4384-AD9E-7341F6127AAC}" srcOrd="0" destOrd="0" presId="urn:microsoft.com/office/officeart/2009/3/layout/StepUpProcess"/>
    <dgm:cxn modelId="{678EE652-3FA0-354D-8370-3AD4F7178751}" type="presParOf" srcId="{23D2D0A2-9829-416E-9FCB-91EB85B5A09A}" destId="{C5E94A40-8F03-4DB1-A4BB-9D7B027FEEE6}" srcOrd="1" destOrd="0" presId="urn:microsoft.com/office/officeart/2009/3/layout/StepUpProcess"/>
  </dgm:cxnLst>
  <dgm:bg/>
  <dgm:whole/>
  <dgm:extLst>
    <a:ext uri="http://schemas.microsoft.com/office/drawing/2008/diagram">
      <dsp:dataModelExt xmlns:dsp="http://schemas.microsoft.com/office/drawing/2008/diagram" relId="rId2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AE151B-508B-4B57-8D7C-2087B20AAE65}">
      <dsp:nvSpPr>
        <dsp:cNvPr id="0" name=""/>
        <dsp:cNvSpPr/>
      </dsp:nvSpPr>
      <dsp:spPr>
        <a:xfrm>
          <a:off x="0" y="354490"/>
          <a:ext cx="2857776" cy="2451696"/>
        </a:xfrm>
        <a:prstGeom prst="swooshArrow">
          <a:avLst>
            <a:gd name="adj1" fmla="val 25000"/>
            <a:gd name="adj2" fmla="val 25000"/>
          </a:avLst>
        </a:prstGeom>
        <a:gradFill rotWithShape="0">
          <a:gsLst>
            <a:gs pos="0">
              <a:schemeClr val="accent3">
                <a:tint val="55000"/>
                <a:hueOff val="0"/>
                <a:satOff val="0"/>
                <a:lumOff val="0"/>
                <a:alphaOff val="0"/>
                <a:tint val="100000"/>
                <a:shade val="100000"/>
                <a:satMod val="130000"/>
              </a:schemeClr>
            </a:gs>
            <a:gs pos="100000">
              <a:schemeClr val="accent3">
                <a:tint val="55000"/>
                <a:hueOff val="0"/>
                <a:satOff val="0"/>
                <a:lumOff val="0"/>
                <a:alphaOff val="0"/>
                <a:tint val="50000"/>
                <a:shade val="100000"/>
                <a:satMod val="350000"/>
              </a:scheme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924155DE-A6E1-4533-A542-6AE97EBCEB4C}">
      <dsp:nvSpPr>
        <dsp:cNvPr id="0" name=""/>
        <dsp:cNvSpPr/>
      </dsp:nvSpPr>
      <dsp:spPr>
        <a:xfrm>
          <a:off x="630055" y="3265668"/>
          <a:ext cx="157753" cy="157751"/>
        </a:xfrm>
        <a:prstGeom prst="ellipse">
          <a:avLst/>
        </a:prstGeom>
        <a:gradFill rotWithShape="0">
          <a:gsLst>
            <a:gs pos="0">
              <a:schemeClr val="accent3">
                <a:shade val="50000"/>
                <a:hueOff val="0"/>
                <a:satOff val="0"/>
                <a:lumOff val="0"/>
                <a:alphaOff val="0"/>
                <a:tint val="100000"/>
                <a:shade val="100000"/>
                <a:satMod val="130000"/>
              </a:schemeClr>
            </a:gs>
            <a:gs pos="100000">
              <a:schemeClr val="accent3">
                <a:shade val="5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9F6B9E17-48A5-4284-91DB-A4BE2978A561}">
      <dsp:nvSpPr>
        <dsp:cNvPr id="0" name=""/>
        <dsp:cNvSpPr/>
      </dsp:nvSpPr>
      <dsp:spPr>
        <a:xfrm>
          <a:off x="925358" y="3219005"/>
          <a:ext cx="1826815" cy="2045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043" tIns="0" rIns="0" bIns="0" numCol="1" spcCol="1270" anchor="t" anchorCtr="0">
          <a:noAutofit/>
        </a:bodyPr>
        <a:lstStyle/>
        <a:p>
          <a:pPr lvl="0" algn="l" defTabSz="889000">
            <a:lnSpc>
              <a:spcPct val="90000"/>
            </a:lnSpc>
            <a:spcBef>
              <a:spcPct val="0"/>
            </a:spcBef>
            <a:spcAft>
              <a:spcPct val="35000"/>
            </a:spcAft>
          </a:pPr>
          <a:r>
            <a:rPr lang="en-US" sz="2000" b="1" kern="1200" dirty="0">
              <a:latin typeface="+mn-lt"/>
              <a:ea typeface="Verdana" panose="020B0604030504040204" pitchFamily="34" charset="0"/>
              <a:cs typeface="Verdana" panose="020B0604030504040204" pitchFamily="34" charset="0"/>
            </a:rPr>
            <a:t>Open Technology</a:t>
          </a:r>
        </a:p>
      </dsp:txBody>
      <dsp:txXfrm>
        <a:off x="925358" y="3219005"/>
        <a:ext cx="1826815" cy="204569"/>
      </dsp:txXfrm>
    </dsp:sp>
    <dsp:sp modelId="{D0CD2130-DA72-409C-8F2B-18A8BDA83679}">
      <dsp:nvSpPr>
        <dsp:cNvPr id="0" name=""/>
        <dsp:cNvSpPr/>
      </dsp:nvSpPr>
      <dsp:spPr>
        <a:xfrm>
          <a:off x="1023570" y="2579892"/>
          <a:ext cx="189775" cy="189775"/>
        </a:xfrm>
        <a:prstGeom prst="ellipse">
          <a:avLst/>
        </a:prstGeom>
        <a:gradFill rotWithShape="0">
          <a:gsLst>
            <a:gs pos="0">
              <a:schemeClr val="accent3">
                <a:shade val="50000"/>
                <a:hueOff val="543609"/>
                <a:satOff val="-34119"/>
                <a:lumOff val="33773"/>
                <a:alphaOff val="0"/>
                <a:tint val="100000"/>
                <a:shade val="100000"/>
                <a:satMod val="130000"/>
              </a:schemeClr>
            </a:gs>
            <a:gs pos="100000">
              <a:schemeClr val="accent3">
                <a:shade val="50000"/>
                <a:hueOff val="543609"/>
                <a:satOff val="-34119"/>
                <a:lumOff val="33773"/>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B41BAFFE-CA26-4670-8ABB-41140899FD13}">
      <dsp:nvSpPr>
        <dsp:cNvPr id="0" name=""/>
        <dsp:cNvSpPr/>
      </dsp:nvSpPr>
      <dsp:spPr>
        <a:xfrm>
          <a:off x="1568675" y="2506467"/>
          <a:ext cx="1989353" cy="2552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693" tIns="0" rIns="0" bIns="0" numCol="1" spcCol="1270" anchor="t" anchorCtr="0">
          <a:noAutofit/>
        </a:bodyPr>
        <a:lstStyle/>
        <a:p>
          <a:pPr lvl="0" algn="l" defTabSz="889000">
            <a:lnSpc>
              <a:spcPct val="90000"/>
            </a:lnSpc>
            <a:spcBef>
              <a:spcPct val="0"/>
            </a:spcBef>
            <a:spcAft>
              <a:spcPct val="35000"/>
            </a:spcAft>
          </a:pPr>
          <a:r>
            <a:rPr lang="en-US" sz="2000" b="1" kern="1200" dirty="0"/>
            <a:t>SDN Software Control</a:t>
          </a:r>
        </a:p>
      </dsp:txBody>
      <dsp:txXfrm>
        <a:off x="1568675" y="2506467"/>
        <a:ext cx="1989353" cy="255261"/>
      </dsp:txXfrm>
    </dsp:sp>
    <dsp:sp modelId="{85B9777A-6DB8-4FF7-989B-F42081D760BA}">
      <dsp:nvSpPr>
        <dsp:cNvPr id="0" name=""/>
        <dsp:cNvSpPr/>
      </dsp:nvSpPr>
      <dsp:spPr>
        <a:xfrm>
          <a:off x="1450210" y="1634325"/>
          <a:ext cx="202762" cy="194105"/>
        </a:xfrm>
        <a:prstGeom prst="ellipse">
          <a:avLst/>
        </a:prstGeom>
        <a:gradFill rotWithShape="0">
          <a:gsLst>
            <a:gs pos="0">
              <a:schemeClr val="accent3">
                <a:shade val="50000"/>
                <a:hueOff val="543609"/>
                <a:satOff val="-34119"/>
                <a:lumOff val="33773"/>
                <a:alphaOff val="0"/>
                <a:tint val="100000"/>
                <a:shade val="100000"/>
                <a:satMod val="130000"/>
              </a:schemeClr>
            </a:gs>
            <a:gs pos="100000">
              <a:schemeClr val="accent3">
                <a:shade val="50000"/>
                <a:hueOff val="543609"/>
                <a:satOff val="-34119"/>
                <a:lumOff val="33773"/>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A021DAA2-048C-4AFF-82F8-450A1C67E027}">
      <dsp:nvSpPr>
        <dsp:cNvPr id="0" name=""/>
        <dsp:cNvSpPr/>
      </dsp:nvSpPr>
      <dsp:spPr>
        <a:xfrm>
          <a:off x="1626485" y="1557027"/>
          <a:ext cx="2082283" cy="3311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07" tIns="0" rIns="0" bIns="0" numCol="1" spcCol="1270" anchor="t" anchorCtr="0">
          <a:noAutofit/>
        </a:bodyPr>
        <a:lstStyle/>
        <a:p>
          <a:pPr lvl="0" algn="l" defTabSz="889000">
            <a:lnSpc>
              <a:spcPct val="90000"/>
            </a:lnSpc>
            <a:spcBef>
              <a:spcPct val="0"/>
            </a:spcBef>
            <a:spcAft>
              <a:spcPct val="35000"/>
            </a:spcAft>
          </a:pPr>
          <a:r>
            <a:rPr lang="en-US" sz="2000" b="1" kern="1200" dirty="0"/>
            <a:t>Open “Whitebox” Hardware</a:t>
          </a:r>
        </a:p>
      </dsp:txBody>
      <dsp:txXfrm>
        <a:off x="1626485" y="1557027"/>
        <a:ext cx="2082283" cy="3311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75AE2-3141-4384-AD9E-7341F6127AAC}">
      <dsp:nvSpPr>
        <dsp:cNvPr id="0" name=""/>
        <dsp:cNvSpPr/>
      </dsp:nvSpPr>
      <dsp:spPr>
        <a:xfrm rot="5400000">
          <a:off x="177557" y="58151"/>
          <a:ext cx="534828" cy="889942"/>
        </a:xfrm>
        <a:prstGeom prst="corner">
          <a:avLst>
            <a:gd name="adj1" fmla="val 16120"/>
            <a:gd name="adj2" fmla="val 16110"/>
          </a:avLst>
        </a:prstGeom>
        <a:solidFill>
          <a:schemeClr val="accent5">
            <a:lumMod val="20000"/>
            <a:lumOff val="8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5E94A40-8F03-4DB1-A4BB-9D7B027FEEE6}">
      <dsp:nvSpPr>
        <dsp:cNvPr id="0" name=""/>
        <dsp:cNvSpPr/>
      </dsp:nvSpPr>
      <dsp:spPr>
        <a:xfrm>
          <a:off x="88280" y="324052"/>
          <a:ext cx="803445" cy="704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l" defTabSz="533400">
            <a:lnSpc>
              <a:spcPct val="90000"/>
            </a:lnSpc>
            <a:spcBef>
              <a:spcPct val="0"/>
            </a:spcBef>
            <a:spcAft>
              <a:spcPct val="35000"/>
            </a:spcAft>
          </a:pPr>
          <a:r>
            <a:rPr lang="en-US" sz="1200" kern="1200" dirty="0" smtClean="0">
              <a:solidFill>
                <a:schemeClr val="bg1"/>
              </a:solidFill>
              <a:latin typeface="Arial" panose="020B0604020202020204" pitchFamily="34" charset="0"/>
              <a:cs typeface="Arial" panose="020B0604020202020204" pitchFamily="34" charset="0"/>
            </a:rPr>
            <a:t>System Up Time</a:t>
          </a:r>
          <a:endParaRPr lang="en-US" sz="1200" kern="1200" dirty="0">
            <a:solidFill>
              <a:schemeClr val="bg1"/>
            </a:solidFill>
            <a:latin typeface="Arial" panose="020B0604020202020204" pitchFamily="34" charset="0"/>
            <a:cs typeface="Arial" panose="020B0604020202020204" pitchFamily="34" charset="0"/>
          </a:endParaRPr>
        </a:p>
      </dsp:txBody>
      <dsp:txXfrm>
        <a:off x="88280" y="324052"/>
        <a:ext cx="803445" cy="7042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75AE2-3141-4384-AD9E-7341F6127AAC}">
      <dsp:nvSpPr>
        <dsp:cNvPr id="0" name=""/>
        <dsp:cNvSpPr/>
      </dsp:nvSpPr>
      <dsp:spPr>
        <a:xfrm rot="5400000">
          <a:off x="256788" y="-60080"/>
          <a:ext cx="573603" cy="954462"/>
        </a:xfrm>
        <a:prstGeom prst="corner">
          <a:avLst>
            <a:gd name="adj1" fmla="val 16120"/>
            <a:gd name="adj2" fmla="val 16110"/>
          </a:avLst>
        </a:prstGeom>
        <a:solidFill>
          <a:schemeClr val="accent5">
            <a:lumMod val="20000"/>
            <a:lumOff val="8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5E94A40-8F03-4DB1-A4BB-9D7B027FEEE6}">
      <dsp:nvSpPr>
        <dsp:cNvPr id="0" name=""/>
        <dsp:cNvSpPr/>
      </dsp:nvSpPr>
      <dsp:spPr>
        <a:xfrm>
          <a:off x="161039" y="225098"/>
          <a:ext cx="861694" cy="7553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l" defTabSz="533400">
            <a:lnSpc>
              <a:spcPct val="90000"/>
            </a:lnSpc>
            <a:spcBef>
              <a:spcPct val="0"/>
            </a:spcBef>
            <a:spcAft>
              <a:spcPct val="35000"/>
            </a:spcAft>
          </a:pPr>
          <a:r>
            <a:rPr lang="en-US" sz="1200" kern="1200" dirty="0" smtClean="0">
              <a:solidFill>
                <a:schemeClr val="bg1"/>
              </a:solidFill>
              <a:latin typeface="Arial" panose="020B0604020202020204" pitchFamily="34" charset="0"/>
              <a:cs typeface="Arial" panose="020B0604020202020204" pitchFamily="34" charset="0"/>
            </a:rPr>
            <a:t>Scale</a:t>
          </a:r>
          <a:endParaRPr lang="en-US" sz="1200" kern="1200" dirty="0">
            <a:solidFill>
              <a:schemeClr val="bg1"/>
            </a:solidFill>
            <a:latin typeface="Arial" panose="020B0604020202020204" pitchFamily="34" charset="0"/>
            <a:cs typeface="Arial" panose="020B0604020202020204" pitchFamily="34" charset="0"/>
          </a:endParaRPr>
        </a:p>
      </dsp:txBody>
      <dsp:txXfrm>
        <a:off x="161039" y="225098"/>
        <a:ext cx="861694" cy="75532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F6E6DB-902C-4646-AB59-7F525DD13F50}">
      <dsp:nvSpPr>
        <dsp:cNvPr id="0" name=""/>
        <dsp:cNvSpPr/>
      </dsp:nvSpPr>
      <dsp:spPr>
        <a:xfrm>
          <a:off x="3666137" y="1656551"/>
          <a:ext cx="104884" cy="104883"/>
        </a:xfrm>
        <a:prstGeom prst="ellipse">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CC83865-28E4-44AE-BD2F-E1D90608C927}">
      <dsp:nvSpPr>
        <dsp:cNvPr id="0" name=""/>
        <dsp:cNvSpPr/>
      </dsp:nvSpPr>
      <dsp:spPr>
        <a:xfrm>
          <a:off x="3474158" y="1656551"/>
          <a:ext cx="104884" cy="104883"/>
        </a:xfrm>
        <a:prstGeom prst="ellipse">
          <a:avLst/>
        </a:prstGeom>
        <a:solidFill>
          <a:schemeClr val="accent5">
            <a:hueOff val="-242290"/>
            <a:satOff val="971"/>
            <a:lumOff val="210"/>
            <a:alphaOff val="0"/>
          </a:schemeClr>
        </a:solidFill>
        <a:ln w="25400" cap="flat" cmpd="sng" algn="ctr">
          <a:solidFill>
            <a:schemeClr val="accent5">
              <a:hueOff val="-242290"/>
              <a:satOff val="971"/>
              <a:lumOff val="21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D7227B-D0BF-4D40-8994-6062CAC9B3E9}">
      <dsp:nvSpPr>
        <dsp:cNvPr id="0" name=""/>
        <dsp:cNvSpPr/>
      </dsp:nvSpPr>
      <dsp:spPr>
        <a:xfrm>
          <a:off x="3282550" y="1656551"/>
          <a:ext cx="104884" cy="104883"/>
        </a:xfrm>
        <a:prstGeom prst="ellipse">
          <a:avLst/>
        </a:prstGeom>
        <a:solidFill>
          <a:schemeClr val="accent5">
            <a:hueOff val="-484579"/>
            <a:satOff val="1942"/>
            <a:lumOff val="421"/>
            <a:alphaOff val="0"/>
          </a:schemeClr>
        </a:solidFill>
        <a:ln w="25400" cap="flat" cmpd="sng" algn="ctr">
          <a:solidFill>
            <a:schemeClr val="accent5">
              <a:hueOff val="-484579"/>
              <a:satOff val="1942"/>
              <a:lumOff val="42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9D36C94-68E5-4EF6-90DB-58B0B9F5AA95}">
      <dsp:nvSpPr>
        <dsp:cNvPr id="0" name=""/>
        <dsp:cNvSpPr/>
      </dsp:nvSpPr>
      <dsp:spPr>
        <a:xfrm>
          <a:off x="3090572" y="1656551"/>
          <a:ext cx="104884" cy="104883"/>
        </a:xfrm>
        <a:prstGeom prst="ellipse">
          <a:avLst/>
        </a:prstGeom>
        <a:solidFill>
          <a:schemeClr val="accent5">
            <a:hueOff val="-726869"/>
            <a:satOff val="2913"/>
            <a:lumOff val="631"/>
            <a:alphaOff val="0"/>
          </a:schemeClr>
        </a:solidFill>
        <a:ln w="25400" cap="flat" cmpd="sng" algn="ctr">
          <a:solidFill>
            <a:schemeClr val="accent5">
              <a:hueOff val="-726869"/>
              <a:satOff val="2913"/>
              <a:lumOff val="63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7519ED-2EFF-4568-BE77-8FCBD98F75D5}">
      <dsp:nvSpPr>
        <dsp:cNvPr id="0" name=""/>
        <dsp:cNvSpPr/>
      </dsp:nvSpPr>
      <dsp:spPr>
        <a:xfrm>
          <a:off x="2898593" y="1656551"/>
          <a:ext cx="104884" cy="104883"/>
        </a:xfrm>
        <a:prstGeom prst="ellipse">
          <a:avLst/>
        </a:prstGeom>
        <a:solidFill>
          <a:schemeClr val="accent5">
            <a:hueOff val="-969159"/>
            <a:satOff val="3884"/>
            <a:lumOff val="842"/>
            <a:alphaOff val="0"/>
          </a:schemeClr>
        </a:solidFill>
        <a:ln w="25400" cap="flat" cmpd="sng" algn="ctr">
          <a:solidFill>
            <a:schemeClr val="accent5">
              <a:hueOff val="-969159"/>
              <a:satOff val="3884"/>
              <a:lumOff val="84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347C035-EDFB-47B1-9688-9A26394B030E}">
      <dsp:nvSpPr>
        <dsp:cNvPr id="0" name=""/>
        <dsp:cNvSpPr/>
      </dsp:nvSpPr>
      <dsp:spPr>
        <a:xfrm>
          <a:off x="2602101" y="1604110"/>
          <a:ext cx="209768" cy="209564"/>
        </a:xfrm>
        <a:prstGeom prst="ellipse">
          <a:avLst/>
        </a:prstGeom>
        <a:solidFill>
          <a:schemeClr val="accent5">
            <a:hueOff val="-1211448"/>
            <a:satOff val="4855"/>
            <a:lumOff val="1052"/>
            <a:alphaOff val="0"/>
          </a:schemeClr>
        </a:solidFill>
        <a:ln w="25400" cap="flat" cmpd="sng" algn="ctr">
          <a:solidFill>
            <a:schemeClr val="accent5">
              <a:hueOff val="-1211448"/>
              <a:satOff val="4855"/>
              <a:lumOff val="105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0B72D24-2177-42C2-BCB2-9C081252446F}">
      <dsp:nvSpPr>
        <dsp:cNvPr id="0" name=""/>
        <dsp:cNvSpPr/>
      </dsp:nvSpPr>
      <dsp:spPr>
        <a:xfrm>
          <a:off x="3495283" y="1440103"/>
          <a:ext cx="104884" cy="104883"/>
        </a:xfrm>
        <a:prstGeom prst="ellipse">
          <a:avLst/>
        </a:prstGeom>
        <a:solidFill>
          <a:schemeClr val="accent5">
            <a:hueOff val="-1453738"/>
            <a:satOff val="5826"/>
            <a:lumOff val="1263"/>
            <a:alphaOff val="0"/>
          </a:schemeClr>
        </a:solidFill>
        <a:ln w="25400" cap="flat" cmpd="sng" algn="ctr">
          <a:solidFill>
            <a:schemeClr val="accent5">
              <a:hueOff val="-1453738"/>
              <a:satOff val="5826"/>
              <a:lumOff val="126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51FF220-E62C-4E57-AB7B-9EBCC30553B1}">
      <dsp:nvSpPr>
        <dsp:cNvPr id="0" name=""/>
        <dsp:cNvSpPr/>
      </dsp:nvSpPr>
      <dsp:spPr>
        <a:xfrm>
          <a:off x="3495283" y="1874417"/>
          <a:ext cx="104884" cy="104883"/>
        </a:xfrm>
        <a:prstGeom prst="ellipse">
          <a:avLst/>
        </a:prstGeom>
        <a:solidFill>
          <a:schemeClr val="accent5">
            <a:hueOff val="-1696028"/>
            <a:satOff val="6797"/>
            <a:lumOff val="1473"/>
            <a:alphaOff val="0"/>
          </a:schemeClr>
        </a:solidFill>
        <a:ln w="25400" cap="flat" cmpd="sng" algn="ctr">
          <a:solidFill>
            <a:schemeClr val="accent5">
              <a:hueOff val="-1696028"/>
              <a:satOff val="6797"/>
              <a:lumOff val="147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7E7068E-A71D-4FD9-AA0B-F94FB1917BDF}">
      <dsp:nvSpPr>
        <dsp:cNvPr id="0" name=""/>
        <dsp:cNvSpPr/>
      </dsp:nvSpPr>
      <dsp:spPr>
        <a:xfrm>
          <a:off x="3589049" y="1534255"/>
          <a:ext cx="104884" cy="104883"/>
        </a:xfrm>
        <a:prstGeom prst="ellipse">
          <a:avLst/>
        </a:prstGeom>
        <a:solidFill>
          <a:schemeClr val="accent5">
            <a:hueOff val="-1938317"/>
            <a:satOff val="7768"/>
            <a:lumOff val="1684"/>
            <a:alphaOff val="0"/>
          </a:schemeClr>
        </a:solidFill>
        <a:ln w="25400" cap="flat" cmpd="sng" algn="ctr">
          <a:solidFill>
            <a:schemeClr val="accent5">
              <a:hueOff val="-1938317"/>
              <a:satOff val="7768"/>
              <a:lumOff val="168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3EE957E-0FD5-4EDF-8683-D92E28AD7F48}">
      <dsp:nvSpPr>
        <dsp:cNvPr id="0" name=""/>
        <dsp:cNvSpPr/>
      </dsp:nvSpPr>
      <dsp:spPr>
        <a:xfrm>
          <a:off x="3594979" y="1780873"/>
          <a:ext cx="104884" cy="104883"/>
        </a:xfrm>
        <a:prstGeom prst="ellipse">
          <a:avLst/>
        </a:prstGeom>
        <a:solidFill>
          <a:schemeClr val="accent5">
            <a:hueOff val="-2180607"/>
            <a:satOff val="8739"/>
            <a:lumOff val="1894"/>
            <a:alphaOff val="0"/>
          </a:schemeClr>
        </a:solidFill>
        <a:ln w="25400" cap="flat" cmpd="sng" algn="ctr">
          <a:solidFill>
            <a:schemeClr val="accent5">
              <a:hueOff val="-2180607"/>
              <a:satOff val="8739"/>
              <a:lumOff val="189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8BF1E5A-05BC-492C-8188-D3E0D0144EEE}">
      <dsp:nvSpPr>
        <dsp:cNvPr id="0" name=""/>
        <dsp:cNvSpPr/>
      </dsp:nvSpPr>
      <dsp:spPr>
        <a:xfrm>
          <a:off x="1462461" y="1176680"/>
          <a:ext cx="1060699" cy="1060779"/>
        </a:xfrm>
        <a:prstGeom prst="ellipse">
          <a:avLst/>
        </a:prstGeom>
        <a:solidFill>
          <a:schemeClr val="accent1">
            <a:lumMod val="7500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66725">
            <a:lnSpc>
              <a:spcPct val="90000"/>
            </a:lnSpc>
            <a:spcBef>
              <a:spcPct val="0"/>
            </a:spcBef>
            <a:spcAft>
              <a:spcPct val="35000"/>
            </a:spcAft>
          </a:pPr>
          <a:r>
            <a:rPr lang="en-US" sz="1050" kern="1200" dirty="0" smtClean="0">
              <a:solidFill>
                <a:schemeClr val="bg1"/>
              </a:solidFill>
              <a:latin typeface="Arial" panose="020B0604020202020204" pitchFamily="34" charset="0"/>
              <a:cs typeface="Arial" panose="020B0604020202020204" pitchFamily="34" charset="0"/>
            </a:rPr>
            <a:t>Hardening and Production Ready</a:t>
          </a:r>
          <a:endParaRPr lang="en-US" sz="1050" kern="1200" dirty="0">
            <a:solidFill>
              <a:schemeClr val="bg1"/>
            </a:solidFill>
            <a:latin typeface="Arial" panose="020B0604020202020204" pitchFamily="34" charset="0"/>
            <a:cs typeface="Arial" panose="020B0604020202020204" pitchFamily="34" charset="0"/>
          </a:endParaRPr>
        </a:p>
      </dsp:txBody>
      <dsp:txXfrm>
        <a:off x="1617797" y="1332027"/>
        <a:ext cx="750027" cy="750085"/>
      </dsp:txXfrm>
    </dsp:sp>
    <dsp:sp modelId="{666A3086-EFC3-4D3C-A5AE-52D4A255C21A}">
      <dsp:nvSpPr>
        <dsp:cNvPr id="0" name=""/>
        <dsp:cNvSpPr/>
      </dsp:nvSpPr>
      <dsp:spPr>
        <a:xfrm>
          <a:off x="1511752" y="1006193"/>
          <a:ext cx="209768" cy="209564"/>
        </a:xfrm>
        <a:prstGeom prst="ellipse">
          <a:avLst/>
        </a:prstGeom>
        <a:solidFill>
          <a:schemeClr val="accent5">
            <a:hueOff val="-2665186"/>
            <a:satOff val="10681"/>
            <a:lumOff val="2315"/>
            <a:alphaOff val="0"/>
          </a:schemeClr>
        </a:solidFill>
        <a:ln w="25400" cap="flat" cmpd="sng" algn="ctr">
          <a:solidFill>
            <a:schemeClr val="accent5">
              <a:hueOff val="-2665186"/>
              <a:satOff val="10681"/>
              <a:lumOff val="231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AF25315-D4A1-4584-985D-74A40295FA7E}">
      <dsp:nvSpPr>
        <dsp:cNvPr id="0" name=""/>
        <dsp:cNvSpPr/>
      </dsp:nvSpPr>
      <dsp:spPr>
        <a:xfrm>
          <a:off x="1393526" y="908194"/>
          <a:ext cx="104884" cy="104883"/>
        </a:xfrm>
        <a:prstGeom prst="ellipse">
          <a:avLst/>
        </a:prstGeom>
        <a:solidFill>
          <a:schemeClr val="accent5">
            <a:hueOff val="-2907476"/>
            <a:satOff val="11652"/>
            <a:lumOff val="2525"/>
            <a:alphaOff val="0"/>
          </a:schemeClr>
        </a:solidFill>
        <a:ln w="25400" cap="flat" cmpd="sng" algn="ctr">
          <a:solidFill>
            <a:schemeClr val="accent5">
              <a:hueOff val="-2907476"/>
              <a:satOff val="11652"/>
              <a:lumOff val="252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693A8FB-64AC-4BB4-AC3F-CCFBF290B6EE}">
      <dsp:nvSpPr>
        <dsp:cNvPr id="0" name=""/>
        <dsp:cNvSpPr/>
      </dsp:nvSpPr>
      <dsp:spPr>
        <a:xfrm>
          <a:off x="1177087" y="839352"/>
          <a:ext cx="104884" cy="104883"/>
        </a:xfrm>
        <a:prstGeom prst="ellipse">
          <a:avLst/>
        </a:prstGeom>
        <a:solidFill>
          <a:schemeClr val="accent5">
            <a:hueOff val="-3149766"/>
            <a:satOff val="12623"/>
            <a:lumOff val="2736"/>
            <a:alphaOff val="0"/>
          </a:schemeClr>
        </a:solidFill>
        <a:ln w="25400" cap="flat" cmpd="sng" algn="ctr">
          <a:solidFill>
            <a:schemeClr val="accent5">
              <a:hueOff val="-3149766"/>
              <a:satOff val="12623"/>
              <a:lumOff val="273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8686606-F584-44FF-8C01-7FB10D1962F2}">
      <dsp:nvSpPr>
        <dsp:cNvPr id="0" name=""/>
        <dsp:cNvSpPr/>
      </dsp:nvSpPr>
      <dsp:spPr>
        <a:xfrm>
          <a:off x="961019" y="839352"/>
          <a:ext cx="104884" cy="104883"/>
        </a:xfrm>
        <a:prstGeom prst="ellipse">
          <a:avLst/>
        </a:prstGeom>
        <a:solidFill>
          <a:schemeClr val="accent5">
            <a:hueOff val="-3392055"/>
            <a:satOff val="13594"/>
            <a:lumOff val="2946"/>
            <a:alphaOff val="0"/>
          </a:schemeClr>
        </a:solidFill>
        <a:ln w="25400" cap="flat" cmpd="sng" algn="ctr">
          <a:solidFill>
            <a:schemeClr val="accent5">
              <a:hueOff val="-3392055"/>
              <a:satOff val="13594"/>
              <a:lumOff val="294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136A52-879F-48EC-8363-5065C17790E1}">
      <dsp:nvSpPr>
        <dsp:cNvPr id="0" name=""/>
        <dsp:cNvSpPr/>
      </dsp:nvSpPr>
      <dsp:spPr>
        <a:xfrm>
          <a:off x="744950" y="839352"/>
          <a:ext cx="104884" cy="104883"/>
        </a:xfrm>
        <a:prstGeom prst="ellipse">
          <a:avLst/>
        </a:prstGeom>
        <a:solidFill>
          <a:schemeClr val="accent5">
            <a:hueOff val="-3634345"/>
            <a:satOff val="14565"/>
            <a:lumOff val="3157"/>
            <a:alphaOff val="0"/>
          </a:schemeClr>
        </a:solidFill>
        <a:ln w="25400" cap="flat" cmpd="sng" algn="ctr">
          <a:solidFill>
            <a:schemeClr val="accent5">
              <a:hueOff val="-3634345"/>
              <a:satOff val="14565"/>
              <a:lumOff val="315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36DCD0F-4678-4F08-A943-982CE55EB4D4}">
      <dsp:nvSpPr>
        <dsp:cNvPr id="0" name=""/>
        <dsp:cNvSpPr/>
      </dsp:nvSpPr>
      <dsp:spPr>
        <a:xfrm>
          <a:off x="528882" y="839352"/>
          <a:ext cx="104884" cy="104883"/>
        </a:xfrm>
        <a:prstGeom prst="ellipse">
          <a:avLst/>
        </a:prstGeom>
        <a:solidFill>
          <a:schemeClr val="accent5">
            <a:hueOff val="-3876634"/>
            <a:satOff val="15536"/>
            <a:lumOff val="3367"/>
            <a:alphaOff val="0"/>
          </a:schemeClr>
        </a:solidFill>
        <a:ln w="25400" cap="flat" cmpd="sng" algn="ctr">
          <a:solidFill>
            <a:schemeClr val="accent5">
              <a:hueOff val="-3876634"/>
              <a:satOff val="15536"/>
              <a:lumOff val="336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8A0ED2-EB1C-426C-BB96-57C14269DF5F}">
      <dsp:nvSpPr>
        <dsp:cNvPr id="0" name=""/>
        <dsp:cNvSpPr/>
      </dsp:nvSpPr>
      <dsp:spPr>
        <a:xfrm>
          <a:off x="312442" y="839352"/>
          <a:ext cx="104884" cy="104883"/>
        </a:xfrm>
        <a:prstGeom prst="ellipse">
          <a:avLst/>
        </a:prstGeom>
        <a:solidFill>
          <a:schemeClr val="accent5">
            <a:hueOff val="-4118924"/>
            <a:satOff val="16507"/>
            <a:lumOff val="3577"/>
            <a:alphaOff val="0"/>
          </a:schemeClr>
        </a:solidFill>
        <a:ln w="25400" cap="flat" cmpd="sng" algn="ctr">
          <a:solidFill>
            <a:schemeClr val="accent5">
              <a:hueOff val="-4118924"/>
              <a:satOff val="16507"/>
              <a:lumOff val="357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3E3E10-00DE-4A26-B362-7F3D324BEBB0}">
      <dsp:nvSpPr>
        <dsp:cNvPr id="0" name=""/>
        <dsp:cNvSpPr/>
      </dsp:nvSpPr>
      <dsp:spPr>
        <a:xfrm>
          <a:off x="96374" y="839352"/>
          <a:ext cx="104884" cy="104883"/>
        </a:xfrm>
        <a:prstGeom prst="ellipse">
          <a:avLst/>
        </a:prstGeom>
        <a:solidFill>
          <a:schemeClr val="accent5">
            <a:hueOff val="-4361214"/>
            <a:satOff val="17478"/>
            <a:lumOff val="3788"/>
            <a:alphaOff val="0"/>
          </a:schemeClr>
        </a:solidFill>
        <a:ln w="25400" cap="flat" cmpd="sng" algn="ctr">
          <a:solidFill>
            <a:schemeClr val="accent5">
              <a:hueOff val="-4361214"/>
              <a:satOff val="17478"/>
              <a:lumOff val="378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7D0495-062E-4753-B9BD-D19964082745}">
      <dsp:nvSpPr>
        <dsp:cNvPr id="0" name=""/>
        <dsp:cNvSpPr/>
      </dsp:nvSpPr>
      <dsp:spPr>
        <a:xfrm>
          <a:off x="88675" y="495527"/>
          <a:ext cx="1369905" cy="262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l" defTabSz="400050">
            <a:lnSpc>
              <a:spcPct val="90000"/>
            </a:lnSpc>
            <a:spcBef>
              <a:spcPct val="0"/>
            </a:spcBef>
            <a:spcAft>
              <a:spcPct val="35000"/>
            </a:spcAft>
          </a:pPr>
          <a:r>
            <a:rPr lang="en-US" sz="900" kern="1200" dirty="0" smtClean="0">
              <a:solidFill>
                <a:schemeClr val="bg1"/>
              </a:solidFill>
              <a:latin typeface="Arial" panose="020B0604020202020204" pitchFamily="34" charset="0"/>
              <a:cs typeface="Arial" panose="020B0604020202020204" pitchFamily="34" charset="0"/>
            </a:rPr>
            <a:t>New feature commits: 25</a:t>
          </a:r>
          <a:endParaRPr lang="en-US" sz="900" kern="1200" dirty="0">
            <a:solidFill>
              <a:schemeClr val="bg1"/>
            </a:solidFill>
            <a:latin typeface="Arial" panose="020B0604020202020204" pitchFamily="34" charset="0"/>
            <a:cs typeface="Arial" panose="020B0604020202020204" pitchFamily="34" charset="0"/>
          </a:endParaRPr>
        </a:p>
      </dsp:txBody>
      <dsp:txXfrm>
        <a:off x="88675" y="495527"/>
        <a:ext cx="1369905" cy="262005"/>
      </dsp:txXfrm>
    </dsp:sp>
    <dsp:sp modelId="{DBAE115E-26FA-42CB-81AA-6E247AB7F2E4}">
      <dsp:nvSpPr>
        <dsp:cNvPr id="0" name=""/>
        <dsp:cNvSpPr/>
      </dsp:nvSpPr>
      <dsp:spPr>
        <a:xfrm>
          <a:off x="1235274" y="1334410"/>
          <a:ext cx="209768" cy="209564"/>
        </a:xfrm>
        <a:prstGeom prst="ellipse">
          <a:avLst/>
        </a:prstGeom>
        <a:solidFill>
          <a:schemeClr val="accent5">
            <a:hueOff val="-4845793"/>
            <a:satOff val="19420"/>
            <a:lumOff val="4209"/>
            <a:alphaOff val="0"/>
          </a:schemeClr>
        </a:solidFill>
        <a:ln w="25400" cap="flat" cmpd="sng" algn="ctr">
          <a:solidFill>
            <a:schemeClr val="accent5">
              <a:hueOff val="-4845793"/>
              <a:satOff val="19420"/>
              <a:lumOff val="420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D2467CC-7050-405C-90EB-983DA7863070}">
      <dsp:nvSpPr>
        <dsp:cNvPr id="0" name=""/>
        <dsp:cNvSpPr/>
      </dsp:nvSpPr>
      <dsp:spPr>
        <a:xfrm>
          <a:off x="1061455" y="1377335"/>
          <a:ext cx="104884" cy="104883"/>
        </a:xfrm>
        <a:prstGeom prst="ellipse">
          <a:avLst/>
        </a:prstGeom>
        <a:solidFill>
          <a:schemeClr val="accent5">
            <a:hueOff val="-5088083"/>
            <a:satOff val="20391"/>
            <a:lumOff val="4419"/>
            <a:alphaOff val="0"/>
          </a:schemeClr>
        </a:solidFill>
        <a:ln w="25400" cap="flat" cmpd="sng" algn="ctr">
          <a:solidFill>
            <a:schemeClr val="accent5">
              <a:hueOff val="-5088083"/>
              <a:satOff val="20391"/>
              <a:lumOff val="441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50CB7DB-3FC3-471F-909B-C7CE9B30ADFC}">
      <dsp:nvSpPr>
        <dsp:cNvPr id="0" name=""/>
        <dsp:cNvSpPr/>
      </dsp:nvSpPr>
      <dsp:spPr>
        <a:xfrm>
          <a:off x="862064" y="1377335"/>
          <a:ext cx="104884" cy="104883"/>
        </a:xfrm>
        <a:prstGeom prst="ellipse">
          <a:avLst/>
        </a:prstGeom>
        <a:solidFill>
          <a:schemeClr val="accent5">
            <a:hueOff val="-5330373"/>
            <a:satOff val="21362"/>
            <a:lumOff val="4630"/>
            <a:alphaOff val="0"/>
          </a:schemeClr>
        </a:solidFill>
        <a:ln w="25400" cap="flat" cmpd="sng" algn="ctr">
          <a:solidFill>
            <a:schemeClr val="accent5">
              <a:hueOff val="-5330373"/>
              <a:satOff val="21362"/>
              <a:lumOff val="463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C21221-F056-455F-8688-A545A32E9D91}">
      <dsp:nvSpPr>
        <dsp:cNvPr id="0" name=""/>
        <dsp:cNvSpPr/>
      </dsp:nvSpPr>
      <dsp:spPr>
        <a:xfrm>
          <a:off x="663044" y="1377335"/>
          <a:ext cx="104884" cy="104883"/>
        </a:xfrm>
        <a:prstGeom prst="ellipse">
          <a:avLst/>
        </a:prstGeom>
        <a:solidFill>
          <a:schemeClr val="accent5">
            <a:hueOff val="-5572663"/>
            <a:satOff val="22333"/>
            <a:lumOff val="4840"/>
            <a:alphaOff val="0"/>
          </a:schemeClr>
        </a:solidFill>
        <a:ln w="25400" cap="flat" cmpd="sng" algn="ctr">
          <a:solidFill>
            <a:schemeClr val="accent5">
              <a:hueOff val="-5572663"/>
              <a:satOff val="22333"/>
              <a:lumOff val="484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4A57E7E-C93E-408B-8C0F-BE303BCA213A}">
      <dsp:nvSpPr>
        <dsp:cNvPr id="0" name=""/>
        <dsp:cNvSpPr/>
      </dsp:nvSpPr>
      <dsp:spPr>
        <a:xfrm>
          <a:off x="464024" y="1377335"/>
          <a:ext cx="104884" cy="104883"/>
        </a:xfrm>
        <a:prstGeom prst="ellipse">
          <a:avLst/>
        </a:prstGeom>
        <a:solidFill>
          <a:schemeClr val="accent5">
            <a:hueOff val="-5814952"/>
            <a:satOff val="23304"/>
            <a:lumOff val="5051"/>
            <a:alphaOff val="0"/>
          </a:schemeClr>
        </a:solidFill>
        <a:ln w="25400" cap="flat" cmpd="sng" algn="ctr">
          <a:solidFill>
            <a:schemeClr val="accent5">
              <a:hueOff val="-5814952"/>
              <a:satOff val="23304"/>
              <a:lumOff val="505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EEC17FD-1B6F-4CDA-AE6A-60609BF34665}">
      <dsp:nvSpPr>
        <dsp:cNvPr id="0" name=""/>
        <dsp:cNvSpPr/>
      </dsp:nvSpPr>
      <dsp:spPr>
        <a:xfrm>
          <a:off x="264633" y="1377335"/>
          <a:ext cx="104884" cy="104883"/>
        </a:xfrm>
        <a:prstGeom prst="ellipse">
          <a:avLst/>
        </a:prstGeom>
        <a:solidFill>
          <a:schemeClr val="accent5">
            <a:hueOff val="-6057242"/>
            <a:satOff val="24275"/>
            <a:lumOff val="5261"/>
            <a:alphaOff val="0"/>
          </a:schemeClr>
        </a:solidFill>
        <a:ln w="25400" cap="flat" cmpd="sng" algn="ctr">
          <a:solidFill>
            <a:schemeClr val="accent5">
              <a:hueOff val="-6057242"/>
              <a:satOff val="24275"/>
              <a:lumOff val="526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9CAC71-6A49-442D-A379-BAD44D039DE1}">
      <dsp:nvSpPr>
        <dsp:cNvPr id="0" name=""/>
        <dsp:cNvSpPr/>
      </dsp:nvSpPr>
      <dsp:spPr>
        <a:xfrm>
          <a:off x="65613" y="1377335"/>
          <a:ext cx="104884" cy="104883"/>
        </a:xfrm>
        <a:prstGeom prst="ellipse">
          <a:avLst/>
        </a:prstGeom>
        <a:solidFill>
          <a:schemeClr val="accent5">
            <a:hueOff val="-6299531"/>
            <a:satOff val="25246"/>
            <a:lumOff val="5471"/>
            <a:alphaOff val="0"/>
          </a:schemeClr>
        </a:solidFill>
        <a:ln w="25400" cap="flat" cmpd="sng" algn="ctr">
          <a:solidFill>
            <a:schemeClr val="accent5">
              <a:hueOff val="-6299531"/>
              <a:satOff val="25246"/>
              <a:lumOff val="547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E1D3E59-6D85-458B-9CC9-893752C2B284}">
      <dsp:nvSpPr>
        <dsp:cNvPr id="0" name=""/>
        <dsp:cNvSpPr/>
      </dsp:nvSpPr>
      <dsp:spPr>
        <a:xfrm>
          <a:off x="64872" y="1053939"/>
          <a:ext cx="1100726" cy="262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l" defTabSz="400050">
            <a:lnSpc>
              <a:spcPct val="90000"/>
            </a:lnSpc>
            <a:spcBef>
              <a:spcPct val="0"/>
            </a:spcBef>
            <a:spcAft>
              <a:spcPct val="35000"/>
            </a:spcAft>
          </a:pPr>
          <a:r>
            <a:rPr lang="en-US" sz="900" kern="1200" dirty="0" smtClean="0">
              <a:solidFill>
                <a:schemeClr val="bg1"/>
              </a:solidFill>
              <a:latin typeface="Arial" panose="020B0604020202020204" pitchFamily="34" charset="0"/>
              <a:cs typeface="Arial" panose="020B0604020202020204" pitchFamily="34" charset="0"/>
            </a:rPr>
            <a:t>Code Commits: 70</a:t>
          </a:r>
          <a:endParaRPr lang="en-US" sz="900" kern="1200" dirty="0">
            <a:solidFill>
              <a:schemeClr val="bg1"/>
            </a:solidFill>
            <a:latin typeface="Arial" panose="020B0604020202020204" pitchFamily="34" charset="0"/>
            <a:cs typeface="Arial" panose="020B0604020202020204" pitchFamily="34" charset="0"/>
          </a:endParaRPr>
        </a:p>
      </dsp:txBody>
      <dsp:txXfrm>
        <a:off x="64872" y="1053939"/>
        <a:ext cx="1100726" cy="262005"/>
      </dsp:txXfrm>
    </dsp:sp>
    <dsp:sp modelId="{1189AF03-BEA4-4D2C-87C4-49C99EF0572A}">
      <dsp:nvSpPr>
        <dsp:cNvPr id="0" name=""/>
        <dsp:cNvSpPr/>
      </dsp:nvSpPr>
      <dsp:spPr>
        <a:xfrm>
          <a:off x="1235274" y="1837971"/>
          <a:ext cx="209768" cy="209564"/>
        </a:xfrm>
        <a:prstGeom prst="ellipse">
          <a:avLst/>
        </a:prstGeom>
        <a:solidFill>
          <a:schemeClr val="accent5">
            <a:hueOff val="-6541821"/>
            <a:satOff val="26217"/>
            <a:lumOff val="5682"/>
            <a:alphaOff val="0"/>
          </a:schemeClr>
        </a:solidFill>
        <a:ln w="25400" cap="flat" cmpd="sng" algn="ctr">
          <a:solidFill>
            <a:schemeClr val="accent5">
              <a:hueOff val="-6541821"/>
              <a:satOff val="26217"/>
              <a:lumOff val="568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CC0A40-0933-49D1-ACFC-E1F7CFC9F33B}">
      <dsp:nvSpPr>
        <dsp:cNvPr id="0" name=""/>
        <dsp:cNvSpPr/>
      </dsp:nvSpPr>
      <dsp:spPr>
        <a:xfrm>
          <a:off x="1061455" y="1962697"/>
          <a:ext cx="104884" cy="104883"/>
        </a:xfrm>
        <a:prstGeom prst="ellipse">
          <a:avLst/>
        </a:prstGeom>
        <a:solidFill>
          <a:schemeClr val="accent5">
            <a:hueOff val="-6784111"/>
            <a:satOff val="27188"/>
            <a:lumOff val="5892"/>
            <a:alphaOff val="0"/>
          </a:schemeClr>
        </a:solidFill>
        <a:ln w="25400" cap="flat" cmpd="sng" algn="ctr">
          <a:solidFill>
            <a:schemeClr val="accent5">
              <a:hueOff val="-6784111"/>
              <a:satOff val="27188"/>
              <a:lumOff val="589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8DC76A-B38D-4995-BE21-335ECFD18726}">
      <dsp:nvSpPr>
        <dsp:cNvPr id="0" name=""/>
        <dsp:cNvSpPr/>
      </dsp:nvSpPr>
      <dsp:spPr>
        <a:xfrm>
          <a:off x="862064" y="1962697"/>
          <a:ext cx="104884" cy="104883"/>
        </a:xfrm>
        <a:prstGeom prst="ellipse">
          <a:avLst/>
        </a:prstGeom>
        <a:solidFill>
          <a:schemeClr val="accent5">
            <a:hueOff val="-7026400"/>
            <a:satOff val="28159"/>
            <a:lumOff val="6103"/>
            <a:alphaOff val="0"/>
          </a:schemeClr>
        </a:solidFill>
        <a:ln w="25400" cap="flat" cmpd="sng" algn="ctr">
          <a:solidFill>
            <a:schemeClr val="accent5">
              <a:hueOff val="-7026400"/>
              <a:satOff val="28159"/>
              <a:lumOff val="610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D8DB22-31C8-4954-BE54-5F3D7B6BCE63}">
      <dsp:nvSpPr>
        <dsp:cNvPr id="0" name=""/>
        <dsp:cNvSpPr/>
      </dsp:nvSpPr>
      <dsp:spPr>
        <a:xfrm>
          <a:off x="663044" y="1962697"/>
          <a:ext cx="104884" cy="104883"/>
        </a:xfrm>
        <a:prstGeom prst="ellipse">
          <a:avLst/>
        </a:prstGeom>
        <a:solidFill>
          <a:schemeClr val="accent5">
            <a:hueOff val="-7268690"/>
            <a:satOff val="29130"/>
            <a:lumOff val="6313"/>
            <a:alphaOff val="0"/>
          </a:schemeClr>
        </a:solidFill>
        <a:ln w="25400" cap="flat" cmpd="sng" algn="ctr">
          <a:solidFill>
            <a:schemeClr val="accent5">
              <a:hueOff val="-7268690"/>
              <a:satOff val="29130"/>
              <a:lumOff val="631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650303C-59FA-4417-B5E1-6927C3EDD0D1}">
      <dsp:nvSpPr>
        <dsp:cNvPr id="0" name=""/>
        <dsp:cNvSpPr/>
      </dsp:nvSpPr>
      <dsp:spPr>
        <a:xfrm>
          <a:off x="464024" y="1962697"/>
          <a:ext cx="104884" cy="104883"/>
        </a:xfrm>
        <a:prstGeom prst="ellipse">
          <a:avLst/>
        </a:prstGeom>
        <a:solidFill>
          <a:schemeClr val="accent5">
            <a:hueOff val="-7510979"/>
            <a:satOff val="30101"/>
            <a:lumOff val="6524"/>
            <a:alphaOff val="0"/>
          </a:schemeClr>
        </a:solidFill>
        <a:ln w="25400" cap="flat" cmpd="sng" algn="ctr">
          <a:solidFill>
            <a:schemeClr val="accent5">
              <a:hueOff val="-7510979"/>
              <a:satOff val="30101"/>
              <a:lumOff val="652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7374B80-9C7A-49B7-9CA5-549A83DCB19F}">
      <dsp:nvSpPr>
        <dsp:cNvPr id="0" name=""/>
        <dsp:cNvSpPr/>
      </dsp:nvSpPr>
      <dsp:spPr>
        <a:xfrm>
          <a:off x="264633" y="1962697"/>
          <a:ext cx="104884" cy="104883"/>
        </a:xfrm>
        <a:prstGeom prst="ellipse">
          <a:avLst/>
        </a:prstGeom>
        <a:solidFill>
          <a:schemeClr val="accent5">
            <a:hueOff val="-7753269"/>
            <a:satOff val="31072"/>
            <a:lumOff val="6734"/>
            <a:alphaOff val="0"/>
          </a:schemeClr>
        </a:solidFill>
        <a:ln w="25400" cap="flat" cmpd="sng" algn="ctr">
          <a:solidFill>
            <a:schemeClr val="accent5">
              <a:hueOff val="-7753269"/>
              <a:satOff val="31072"/>
              <a:lumOff val="673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63B3CBC-215B-4CB6-ACC1-1E33598C117C}">
      <dsp:nvSpPr>
        <dsp:cNvPr id="0" name=""/>
        <dsp:cNvSpPr/>
      </dsp:nvSpPr>
      <dsp:spPr>
        <a:xfrm>
          <a:off x="65613" y="1962697"/>
          <a:ext cx="104884" cy="104883"/>
        </a:xfrm>
        <a:prstGeom prst="ellipse">
          <a:avLst/>
        </a:prstGeom>
        <a:solidFill>
          <a:schemeClr val="accent5">
            <a:hueOff val="-7995559"/>
            <a:satOff val="32043"/>
            <a:lumOff val="6944"/>
            <a:alphaOff val="0"/>
          </a:schemeClr>
        </a:solidFill>
        <a:ln w="25400" cap="flat" cmpd="sng" algn="ctr">
          <a:solidFill>
            <a:schemeClr val="accent5">
              <a:hueOff val="-7995559"/>
              <a:satOff val="32043"/>
              <a:lumOff val="694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D09CD73-FE7B-4D92-B877-A0E793D2F55C}">
      <dsp:nvSpPr>
        <dsp:cNvPr id="0" name=""/>
        <dsp:cNvSpPr/>
      </dsp:nvSpPr>
      <dsp:spPr>
        <a:xfrm>
          <a:off x="64872" y="1634686"/>
          <a:ext cx="1100726" cy="262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l" defTabSz="400050">
            <a:lnSpc>
              <a:spcPct val="90000"/>
            </a:lnSpc>
            <a:spcBef>
              <a:spcPct val="0"/>
            </a:spcBef>
            <a:spcAft>
              <a:spcPct val="35000"/>
            </a:spcAft>
          </a:pPr>
          <a:r>
            <a:rPr lang="en-US" sz="900" kern="1200" dirty="0" smtClean="0">
              <a:solidFill>
                <a:schemeClr val="bg1"/>
              </a:solidFill>
              <a:latin typeface="Arial" panose="020B0604020202020204" pitchFamily="34" charset="0"/>
              <a:cs typeface="Arial" panose="020B0604020202020204" pitchFamily="34" charset="0"/>
            </a:rPr>
            <a:t>Bug Fix commits: 45</a:t>
          </a:r>
          <a:endParaRPr lang="en-US" sz="900" kern="1200" dirty="0">
            <a:solidFill>
              <a:schemeClr val="bg1"/>
            </a:solidFill>
            <a:latin typeface="Arial" panose="020B0604020202020204" pitchFamily="34" charset="0"/>
            <a:cs typeface="Arial" panose="020B0604020202020204" pitchFamily="34" charset="0"/>
          </a:endParaRPr>
        </a:p>
      </dsp:txBody>
      <dsp:txXfrm>
        <a:off x="64872" y="1634686"/>
        <a:ext cx="1100726" cy="262005"/>
      </dsp:txXfrm>
    </dsp:sp>
    <dsp:sp modelId="{CBE0CDFE-05F8-435F-94BE-E832C305DACC}">
      <dsp:nvSpPr>
        <dsp:cNvPr id="0" name=""/>
        <dsp:cNvSpPr/>
      </dsp:nvSpPr>
      <dsp:spPr>
        <a:xfrm>
          <a:off x="1511752" y="2200001"/>
          <a:ext cx="209768" cy="209564"/>
        </a:xfrm>
        <a:prstGeom prst="ellipse">
          <a:avLst/>
        </a:prstGeom>
        <a:solidFill>
          <a:schemeClr val="accent5">
            <a:hueOff val="-8237848"/>
            <a:satOff val="33014"/>
            <a:lumOff val="7155"/>
            <a:alphaOff val="0"/>
          </a:schemeClr>
        </a:solidFill>
        <a:ln w="25400" cap="flat" cmpd="sng" algn="ctr">
          <a:solidFill>
            <a:schemeClr val="accent5">
              <a:hueOff val="-8237848"/>
              <a:satOff val="33014"/>
              <a:lumOff val="715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7D25513-2F57-4355-86C6-8F9AFFF7F35B}">
      <dsp:nvSpPr>
        <dsp:cNvPr id="0" name=""/>
        <dsp:cNvSpPr/>
      </dsp:nvSpPr>
      <dsp:spPr>
        <a:xfrm>
          <a:off x="1391673" y="2401061"/>
          <a:ext cx="104884" cy="104883"/>
        </a:xfrm>
        <a:prstGeom prst="ellipse">
          <a:avLst/>
        </a:prstGeom>
        <a:solidFill>
          <a:schemeClr val="accent5">
            <a:hueOff val="-8480139"/>
            <a:satOff val="33985"/>
            <a:lumOff val="7365"/>
            <a:alphaOff val="0"/>
          </a:schemeClr>
        </a:solidFill>
        <a:ln w="25400" cap="flat" cmpd="sng" algn="ctr">
          <a:solidFill>
            <a:schemeClr val="accent5">
              <a:hueOff val="-8480139"/>
              <a:satOff val="33985"/>
              <a:lumOff val="736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CF7085-53C9-40AA-9BE5-17B0B4C4803E}">
      <dsp:nvSpPr>
        <dsp:cNvPr id="0" name=""/>
        <dsp:cNvSpPr/>
      </dsp:nvSpPr>
      <dsp:spPr>
        <a:xfrm>
          <a:off x="1175975" y="2500073"/>
          <a:ext cx="104884" cy="104883"/>
        </a:xfrm>
        <a:prstGeom prst="ellipse">
          <a:avLst/>
        </a:prstGeom>
        <a:solidFill>
          <a:schemeClr val="accent5">
            <a:hueOff val="-8722428"/>
            <a:satOff val="34956"/>
            <a:lumOff val="7576"/>
            <a:alphaOff val="0"/>
          </a:schemeClr>
        </a:solidFill>
        <a:ln w="25400" cap="flat" cmpd="sng" algn="ctr">
          <a:solidFill>
            <a:schemeClr val="accent5">
              <a:hueOff val="-8722428"/>
              <a:satOff val="34956"/>
              <a:lumOff val="757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86D521-47B2-480A-9A3D-9968EB7164E4}">
      <dsp:nvSpPr>
        <dsp:cNvPr id="0" name=""/>
        <dsp:cNvSpPr/>
      </dsp:nvSpPr>
      <dsp:spPr>
        <a:xfrm>
          <a:off x="959907" y="2500073"/>
          <a:ext cx="104884" cy="104883"/>
        </a:xfrm>
        <a:prstGeom prst="ellipse">
          <a:avLst/>
        </a:prstGeom>
        <a:solidFill>
          <a:schemeClr val="accent5">
            <a:hueOff val="-8964717"/>
            <a:satOff val="35927"/>
            <a:lumOff val="7786"/>
            <a:alphaOff val="0"/>
          </a:schemeClr>
        </a:solidFill>
        <a:ln w="25400" cap="flat" cmpd="sng" algn="ctr">
          <a:solidFill>
            <a:schemeClr val="accent5">
              <a:hueOff val="-8964717"/>
              <a:satOff val="35927"/>
              <a:lumOff val="778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686746-F250-4782-9FF0-83F20693404D}">
      <dsp:nvSpPr>
        <dsp:cNvPr id="0" name=""/>
        <dsp:cNvSpPr/>
      </dsp:nvSpPr>
      <dsp:spPr>
        <a:xfrm>
          <a:off x="744209" y="2500073"/>
          <a:ext cx="104884" cy="104883"/>
        </a:xfrm>
        <a:prstGeom prst="ellipse">
          <a:avLst/>
        </a:prstGeom>
        <a:solidFill>
          <a:schemeClr val="accent5">
            <a:hueOff val="-9207007"/>
            <a:satOff val="36898"/>
            <a:lumOff val="7997"/>
            <a:alphaOff val="0"/>
          </a:schemeClr>
        </a:solidFill>
        <a:ln w="25400" cap="flat" cmpd="sng" algn="ctr">
          <a:solidFill>
            <a:schemeClr val="accent5">
              <a:hueOff val="-9207007"/>
              <a:satOff val="36898"/>
              <a:lumOff val="799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D4CDA3-4029-4C05-94B8-A9F273C550CD}">
      <dsp:nvSpPr>
        <dsp:cNvPr id="0" name=""/>
        <dsp:cNvSpPr/>
      </dsp:nvSpPr>
      <dsp:spPr>
        <a:xfrm>
          <a:off x="528511" y="2500073"/>
          <a:ext cx="104884" cy="104883"/>
        </a:xfrm>
        <a:prstGeom prst="ellipse">
          <a:avLst/>
        </a:prstGeom>
        <a:solidFill>
          <a:schemeClr val="accent5">
            <a:hueOff val="-9449297"/>
            <a:satOff val="37869"/>
            <a:lumOff val="8207"/>
            <a:alphaOff val="0"/>
          </a:schemeClr>
        </a:solidFill>
        <a:ln w="25400" cap="flat" cmpd="sng" algn="ctr">
          <a:solidFill>
            <a:schemeClr val="accent5">
              <a:hueOff val="-9449297"/>
              <a:satOff val="37869"/>
              <a:lumOff val="820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9741605-2D64-4ACB-AD5F-601FCCF32372}">
      <dsp:nvSpPr>
        <dsp:cNvPr id="0" name=""/>
        <dsp:cNvSpPr/>
      </dsp:nvSpPr>
      <dsp:spPr>
        <a:xfrm>
          <a:off x="312442" y="2500073"/>
          <a:ext cx="104884" cy="104883"/>
        </a:xfrm>
        <a:prstGeom prst="ellipse">
          <a:avLst/>
        </a:prstGeom>
        <a:solidFill>
          <a:schemeClr val="accent5">
            <a:hueOff val="-9691587"/>
            <a:satOff val="38840"/>
            <a:lumOff val="8418"/>
            <a:alphaOff val="0"/>
          </a:schemeClr>
        </a:solidFill>
        <a:ln w="25400" cap="flat" cmpd="sng" algn="ctr">
          <a:solidFill>
            <a:schemeClr val="accent5">
              <a:hueOff val="-9691587"/>
              <a:satOff val="38840"/>
              <a:lumOff val="841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745D63F-D52C-48EA-AAAF-87A9F2A0A7C5}">
      <dsp:nvSpPr>
        <dsp:cNvPr id="0" name=""/>
        <dsp:cNvSpPr/>
      </dsp:nvSpPr>
      <dsp:spPr>
        <a:xfrm>
          <a:off x="96745" y="2500073"/>
          <a:ext cx="104884" cy="104883"/>
        </a:xfrm>
        <a:prstGeom prst="ellipse">
          <a:avLst/>
        </a:prstGeom>
        <a:solidFill>
          <a:schemeClr val="accent5">
            <a:hueOff val="-9933876"/>
            <a:satOff val="39811"/>
            <a:lumOff val="8628"/>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40ECEC-6E95-4161-8745-C8D9DBCFADC7}">
      <dsp:nvSpPr>
        <dsp:cNvPr id="0" name=""/>
        <dsp:cNvSpPr/>
      </dsp:nvSpPr>
      <dsp:spPr>
        <a:xfrm>
          <a:off x="94891" y="2171745"/>
          <a:ext cx="1183002" cy="262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l" defTabSz="400050">
            <a:lnSpc>
              <a:spcPct val="90000"/>
            </a:lnSpc>
            <a:spcBef>
              <a:spcPct val="0"/>
            </a:spcBef>
            <a:spcAft>
              <a:spcPct val="35000"/>
            </a:spcAft>
          </a:pPr>
          <a:r>
            <a:rPr lang="en-US" sz="900" kern="1200" dirty="0" smtClean="0">
              <a:solidFill>
                <a:schemeClr val="bg1"/>
              </a:solidFill>
              <a:latin typeface="Arial" panose="020B0604020202020204" pitchFamily="34" charset="0"/>
              <a:cs typeface="Arial" panose="020B0604020202020204" pitchFamily="34" charset="0"/>
            </a:rPr>
            <a:t>Complex Features: 10</a:t>
          </a:r>
          <a:endParaRPr lang="en-US" sz="900" kern="1200" dirty="0">
            <a:solidFill>
              <a:schemeClr val="bg1"/>
            </a:solidFill>
            <a:latin typeface="Arial" panose="020B0604020202020204" pitchFamily="34" charset="0"/>
            <a:cs typeface="Arial" panose="020B0604020202020204" pitchFamily="34" charset="0"/>
          </a:endParaRPr>
        </a:p>
      </dsp:txBody>
      <dsp:txXfrm>
        <a:off x="94891" y="2171745"/>
        <a:ext cx="1183002" cy="26200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75AE2-3141-4384-AD9E-7341F6127AAC}">
      <dsp:nvSpPr>
        <dsp:cNvPr id="0" name=""/>
        <dsp:cNvSpPr/>
      </dsp:nvSpPr>
      <dsp:spPr>
        <a:xfrm rot="5400000">
          <a:off x="243687" y="-69304"/>
          <a:ext cx="661669" cy="1101003"/>
        </a:xfrm>
        <a:prstGeom prst="corner">
          <a:avLst>
            <a:gd name="adj1" fmla="val 16120"/>
            <a:gd name="adj2" fmla="val 16110"/>
          </a:avLst>
        </a:prstGeom>
        <a:solidFill>
          <a:schemeClr val="accent5">
            <a:lumMod val="20000"/>
            <a:lumOff val="8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5E94A40-8F03-4DB1-A4BB-9D7B027FEEE6}">
      <dsp:nvSpPr>
        <dsp:cNvPr id="0" name=""/>
        <dsp:cNvSpPr/>
      </dsp:nvSpPr>
      <dsp:spPr>
        <a:xfrm>
          <a:off x="133238" y="259657"/>
          <a:ext cx="993991" cy="8712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l" defTabSz="533400">
            <a:lnSpc>
              <a:spcPct val="90000"/>
            </a:lnSpc>
            <a:spcBef>
              <a:spcPct val="0"/>
            </a:spcBef>
            <a:spcAft>
              <a:spcPct val="35000"/>
            </a:spcAft>
          </a:pPr>
          <a:r>
            <a:rPr lang="en-US" sz="1200" kern="1200" dirty="0" smtClean="0">
              <a:solidFill>
                <a:schemeClr val="bg1"/>
              </a:solidFill>
              <a:latin typeface="Arial" panose="020B0604020202020204" pitchFamily="34" charset="0"/>
              <a:cs typeface="Arial" panose="020B0604020202020204" pitchFamily="34" charset="0"/>
            </a:rPr>
            <a:t>Test Automation</a:t>
          </a:r>
          <a:endParaRPr lang="en-US" sz="1200" kern="1200" dirty="0">
            <a:solidFill>
              <a:schemeClr val="bg1"/>
            </a:solidFill>
            <a:latin typeface="Arial" panose="020B0604020202020204" pitchFamily="34" charset="0"/>
            <a:cs typeface="Arial" panose="020B0604020202020204" pitchFamily="34" charset="0"/>
          </a:endParaRPr>
        </a:p>
      </dsp:txBody>
      <dsp:txXfrm>
        <a:off x="133238" y="259657"/>
        <a:ext cx="993991" cy="87129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75AE2-3141-4384-AD9E-7341F6127AAC}">
      <dsp:nvSpPr>
        <dsp:cNvPr id="0" name=""/>
        <dsp:cNvSpPr/>
      </dsp:nvSpPr>
      <dsp:spPr>
        <a:xfrm rot="5400000">
          <a:off x="214697" y="-47189"/>
          <a:ext cx="646700" cy="1076095"/>
        </a:xfrm>
        <a:prstGeom prst="corner">
          <a:avLst>
            <a:gd name="adj1" fmla="val 16120"/>
            <a:gd name="adj2" fmla="val 16110"/>
          </a:avLst>
        </a:prstGeom>
        <a:solidFill>
          <a:schemeClr val="accent5">
            <a:lumMod val="20000"/>
            <a:lumOff val="8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5E94A40-8F03-4DB1-A4BB-9D7B027FEEE6}">
      <dsp:nvSpPr>
        <dsp:cNvPr id="0" name=""/>
        <dsp:cNvSpPr/>
      </dsp:nvSpPr>
      <dsp:spPr>
        <a:xfrm>
          <a:off x="106746" y="274331"/>
          <a:ext cx="971505" cy="8515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l" defTabSz="533400">
            <a:lnSpc>
              <a:spcPct val="90000"/>
            </a:lnSpc>
            <a:spcBef>
              <a:spcPct val="0"/>
            </a:spcBef>
            <a:spcAft>
              <a:spcPct val="35000"/>
            </a:spcAft>
          </a:pPr>
          <a:r>
            <a:rPr lang="en-US" sz="1200" kern="1200" dirty="0" smtClean="0">
              <a:solidFill>
                <a:schemeClr val="bg1"/>
              </a:solidFill>
              <a:latin typeface="Arial" panose="020B0604020202020204" pitchFamily="34" charset="0"/>
              <a:cs typeface="Arial" panose="020B0604020202020204" pitchFamily="34" charset="0"/>
            </a:rPr>
            <a:t>Service outages</a:t>
          </a:r>
          <a:endParaRPr lang="en-US" sz="1200" kern="1200" dirty="0">
            <a:solidFill>
              <a:schemeClr val="bg1"/>
            </a:solidFill>
            <a:latin typeface="Arial" panose="020B0604020202020204" pitchFamily="34" charset="0"/>
            <a:cs typeface="Arial" panose="020B0604020202020204" pitchFamily="34" charset="0"/>
          </a:endParaRPr>
        </a:p>
      </dsp:txBody>
      <dsp:txXfrm>
        <a:off x="106746" y="274331"/>
        <a:ext cx="971505" cy="851581"/>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1/layout/ConvergingText">
  <dgm:title val="Converging Text"/>
  <dgm:desc val="Use to show multiple steps or parts that merge into a whole. Limited to one Level 1 shape that contains text and a maximum of five Level 2 shapes."/>
  <dgm:catLst>
    <dgm:cat type="process" pri="6500"/>
    <dgm:cat type="officeonline" pri="50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clrData>
  <dgm:layoutNode name="Name0">
    <dgm:varLst>
      <dgm:chMax/>
      <dgm:chPref val="1"/>
      <dgm:dir/>
      <dgm:animOne val="branch"/>
      <dgm:animLvl val="lvl"/>
      <dgm:resizeHandles/>
    </dgm:varLst>
    <dgm:choose name="Name1">
      <dgm:if name="Name2" func="var" arg="dir" op="equ" val="norm">
        <dgm:alg type="lin">
          <dgm:param type="linDir" val="fromL"/>
          <dgm:param type="vertAlign" val="mid"/>
          <dgm:param type="nodeVertAlign" val="mid"/>
          <dgm:param type="horzAlign" val="ctr"/>
        </dgm:alg>
      </dgm:if>
      <dgm:else name="Name3">
        <dgm:alg type="lin">
          <dgm:param type="linDir" val="fromR"/>
          <dgm:param type="vertAlign" val="mid"/>
          <dgm:param type="nodeVertAlign" val="mid"/>
          <dgm:param type="horzAlign" val="ctr"/>
        </dgm:alg>
      </dgm:else>
    </dgm:choose>
    <dgm:shape xmlns:r="http://schemas.openxmlformats.org/officeDocument/2006/relationships" r:blip="">
      <dgm:adjLst/>
    </dgm:shape>
    <dgm:constrLst>
      <dgm:constr type="primFontSz" for="des" forName="Parent" op="equ" val="65"/>
      <dgm:constr type="primFontSz" for="des" forName="Child1" op="equ" val="65"/>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w" for="ch" forName="composite" refType="w"/>
      <dgm:constr type="h" for="ch" forName="composite" refType="h"/>
      <dgm:constr type="sp" refType="w" refFor="ch" refForName="composite" op="equ" fact="0.05"/>
      <dgm:constr type="w" for="ch" forName="sibTrans" refType="w" refFor="ch" refForName="composite" op="equ" fact="0.05"/>
      <dgm:constr type="h" for="ch" forName="sibTrans" refType="w" refFor="ch" refForName="sibTrans" op="equ"/>
    </dgm:constrLst>
    <dgm:forEach name="nodesForEach" axis="ch" ptType="node">
      <dgm:layoutNode name="composite">
        <dgm:choose name="Name4">
          <dgm:if name="Name5" func="var" arg="dir" op="equ" val="norm">
            <dgm:choose name="Name6">
              <dgm:if name="Name7" axis="ch" ptType="node" func="cnt" op="equ" val="0">
                <dgm:alg type="composite">
                  <dgm:param type="ar" val="2.1059"/>
                </dgm:alg>
                <dgm:constrLst>
                  <dgm:constr type="l" for="ch" forName="Parent" refType="w" fact="0"/>
                  <dgm:constr type="t" for="ch" forName="Parent" refType="h" fact="0"/>
                  <dgm:constr type="w" for="ch" forName="Parent" refType="w" fact="0.4749"/>
                  <dgm:constr type="h" for="ch" forName="Parent" refType="h"/>
                  <dgm:constr type="l" for="ch" forName="ParentAccent1" refType="w" fact="0.9531"/>
                  <dgm:constr type="t" for="ch" forName="ParentAccent1" refType="h" fact="0.4506"/>
                  <dgm:constr type="w" for="ch" forName="ParentAccent1" refType="w" fact="0.0469"/>
                  <dgm:constr type="h" for="ch" forName="ParentAccent1" refType="h" fact="0.0988"/>
                  <dgm:constr type="l" for="ch" forName="ParentAccent2" refType="w" fact="0.8734"/>
                  <dgm:constr type="t" for="ch" forName="ParentAccent2" refType="h" fact="0.4506"/>
                  <dgm:constr type="w" for="ch" forName="ParentAccent2" refType="w" fact="0.0469"/>
                  <dgm:constr type="h" for="ch" forName="ParentAccent2" refType="h" fact="0.0988"/>
                  <dgm:constr type="l" for="ch" forName="ParentAccent3" refType="w" fact="0.7937"/>
                  <dgm:constr type="t" for="ch" forName="ParentAccent3" refType="h" fact="0.4506"/>
                  <dgm:constr type="w" for="ch" forName="ParentAccent3" refType="w" fact="0.0469"/>
                  <dgm:constr type="h" for="ch" forName="ParentAccent3" refType="h" fact="0.0988"/>
                  <dgm:constr type="l" for="ch" forName="ParentAccent4" refType="w" fact="0.714"/>
                  <dgm:constr type="t" for="ch" forName="ParentAccent4" refType="h" fact="0.4506"/>
                  <dgm:constr type="w" for="ch" forName="ParentAccent4" refType="w" fact="0.0469"/>
                  <dgm:constr type="h" for="ch" forName="ParentAccent4" refType="h" fact="0.0988"/>
                  <dgm:constr type="l" for="ch" forName="ParentAccent5" refType="w" fact="0.6343"/>
                  <dgm:constr type="t" for="ch" forName="ParentAccent5" refType="h" fact="0.4506"/>
                  <dgm:constr type="w" for="ch" forName="ParentAccent5" refType="w" fact="0.0469"/>
                  <dgm:constr type="h" for="ch" forName="ParentAccent5" refType="h" fact="0.0988"/>
                  <dgm:constr type="l" for="ch" forName="ParentAccent6" refType="w" fact="0.5076"/>
                  <dgm:constr type="t" for="ch" forName="ParentAccent6" refType="h" fact="0.4012"/>
                  <dgm:constr type="w" for="ch" forName="ParentAccent6" refType="w" fact="0.0939"/>
                  <dgm:constr type="h" for="ch" forName="ParentAccent6" refType="h" fact="0.1976"/>
                  <dgm:constr type="l" for="ch" forName="ParentAccent7" refType="w" fact="0.8766"/>
                  <dgm:constr type="t" for="ch" forName="ParentAccent7" refType="h" fact="0.2465"/>
                  <dgm:constr type="w" for="ch" forName="ParentAccent7" refType="w" fact="0.0469"/>
                  <dgm:constr type="h" for="ch" forName="ParentAccent7" refType="h" fact="0.0988"/>
                  <dgm:constr type="l" for="ch" forName="ParentAccent8" refType="w" fact="0.8766"/>
                  <dgm:constr type="t" for="ch" forName="ParentAccent8" refType="h" fact="0.6562"/>
                  <dgm:constr type="w" for="ch" forName="ParentAccent8" refType="w" fact="0.0469"/>
                  <dgm:constr type="h" for="ch" forName="ParentAccent8" refType="h" fact="0.0988"/>
                  <dgm:constr type="l" for="ch" forName="ParentAccent9" refType="w" fact="0.9185"/>
                  <dgm:constr type="t" for="ch" forName="ParentAccent9" refType="h" fact="0.3353"/>
                  <dgm:constr type="w" for="ch" forName="ParentAccent9" refType="w" fact="0.0469"/>
                  <dgm:constr type="h" for="ch" forName="ParentAccent9" refType="h" fact="0.0988"/>
                  <dgm:constr type="l" for="ch" forName="ParentAccent10" refType="w" fact="0.9213"/>
                  <dgm:constr type="t" for="ch" forName="ParentAccent10" refType="h" fact="0.5679"/>
                  <dgm:constr type="w" for="ch" forName="ParentAccent10" refType="w" fact="0.0469"/>
                  <dgm:constr type="h" for="ch" forName="ParentAccent10" refType="h" fact="0.0988"/>
                </dgm:constrLst>
              </dgm:if>
              <dgm:if name="Name8" axis="ch" ptType="node" func="cnt" op="equ" val="1">
                <dgm:alg type="composite">
                  <dgm:param type="ar" val="3.4411"/>
                </dgm:alg>
                <dgm:constrLst>
                  <dgm:constr type="l" for="ch" forName="Child1Accent1" refType="w" fact="0.284"/>
                  <dgm:constr type="t" for="ch" forName="Child1Accent1" refType="h" fact="0.4012"/>
                  <dgm:constr type="w" for="ch" forName="Child1Accent1" refType="w" fact="0.0574"/>
                  <dgm:constr type="h" for="ch" forName="Child1Accent1" refType="h" fact="0.1976"/>
                  <dgm:constr type="l" for="ch" forName="Child1Accent2" refType="w" fact="0.2272"/>
                  <dgm:constr type="t" for="ch" forName="Child1Accent2" refType="h" fact="0.4506"/>
                  <dgm:constr type="w" for="ch" forName="Child1Accent2" refType="w" fact="0.0287"/>
                  <dgm:constr type="h" for="ch" forName="Child1Accent2" refType="h" fact="0.0988"/>
                  <dgm:constr type="l" for="ch" forName="Child1Accent3" refType="w" fact="0.1705"/>
                  <dgm:constr type="t" for="ch" forName="Child1Accent3" refType="h" fact="0.4506"/>
                  <dgm:constr type="w" for="ch" forName="Child1Accent3" refType="w" fact="0.0287"/>
                  <dgm:constr type="h" for="ch" forName="Child1Accent3" refType="h" fact="0.0988"/>
                  <dgm:constr type="l" for="ch" forName="Child1Accent4" refType="w" fact="0.1137"/>
                  <dgm:constr type="t" for="ch" forName="Child1Accent4" refType="h" fact="0.4506"/>
                  <dgm:constr type="w" for="ch" forName="Child1Accent4" refType="w" fact="0.0287"/>
                  <dgm:constr type="h" for="ch" forName="Child1Accent4" refType="h" fact="0.0988"/>
                  <dgm:constr type="l" for="ch" forName="Child1Accent5" refType="w" fact="0.057"/>
                  <dgm:constr type="t" for="ch" forName="Child1Accent5" refType="h" fact="0.4506"/>
                  <dgm:constr type="w" for="ch" forName="Child1Accent5" refType="w" fact="0.0287"/>
                  <dgm:constr type="h" for="ch" forName="Child1Accent5" refType="h" fact="0.0988"/>
                  <dgm:constr type="l" for="ch" forName="Child1Accent6" refType="w" fact="0.0002"/>
                  <dgm:constr type="t" for="ch" forName="Child1Accent6" refType="h" fact="0.4506"/>
                  <dgm:constr type="w" for="ch" forName="Child1Accent6" refType="w" fact="0.0287"/>
                  <dgm:constr type="h" for="ch" forName="Child1Accent6" refType="h" fact="0.0988"/>
                  <dgm:constr type="l" for="ch" forName="Child1Accent7" refType="w" fact="0"/>
                  <dgm:constr type="t" for="ch" forName="Child1Accent7" refType="h" fact="0"/>
                  <dgm:constr type="w" for="ch" forName="Child1Accent7" refType="w" fact="0"/>
                  <dgm:constr type="h" for="ch" forName="Child1Accent7" refType="h" fact="0"/>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ParentAccent1" refType="w" fact="0.9713"/>
                  <dgm:constr type="t" for="ch" forName="ParentAccent1" refType="h" fact="0.4506"/>
                  <dgm:constr type="w" for="ch" forName="ParentAccent1" refType="w" fact="0.0287"/>
                  <dgm:constr type="h" for="ch" forName="ParentAccent1" refType="h" fact="0.0988"/>
                  <dgm:constr type="l" for="ch" forName="ParentAccent2" refType="w" fact="0.9187"/>
                  <dgm:constr type="t" for="ch" forName="ParentAccent2" refType="h" fact="0.4506"/>
                  <dgm:constr type="w" for="ch" forName="ParentAccent2" refType="w" fact="0.0287"/>
                  <dgm:constr type="h" for="ch" forName="ParentAccent2" refType="h" fact="0.0988"/>
                  <dgm:constr type="l" for="ch" forName="ParentAccent3" refType="w" fact="0.8661"/>
                  <dgm:constr type="t" for="ch" forName="ParentAccent3" refType="h" fact="0.4506"/>
                  <dgm:constr type="w" for="ch" forName="ParentAccent3" refType="w" fact="0.0287"/>
                  <dgm:constr type="h" for="ch" forName="ParentAccent3" refType="h" fact="0.0988"/>
                  <dgm:constr type="l" for="ch" forName="ParentAccent4" refType="w" fact="0.8136"/>
                  <dgm:constr type="t" for="ch" forName="ParentAccent4" refType="h" fact="0.4506"/>
                  <dgm:constr type="w" for="ch" forName="ParentAccent4" refType="w" fact="0.0287"/>
                  <dgm:constr type="h" for="ch" forName="ParentAccent4" refType="h" fact="0.0988"/>
                  <dgm:constr type="l" for="ch" forName="ParentAccent5" refType="w" fact="0.761"/>
                  <dgm:constr type="t" for="ch" forName="ParentAccent5" refType="h" fact="0.4506"/>
                  <dgm:constr type="w" for="ch" forName="ParentAccent5" refType="w" fact="0.0287"/>
                  <dgm:constr type="h" for="ch" forName="ParentAccent5" refType="h" fact="0.0988"/>
                  <dgm:constr type="l" for="ch" forName="ParentAccent6" refType="w" fact="0.6797"/>
                  <dgm:constr type="t" for="ch" forName="ParentAccent6" refType="h" fact="0.4012"/>
                  <dgm:constr type="w" for="ch" forName="ParentAccent6" refType="w" fact="0.0574"/>
                  <dgm:constr type="h" for="ch" forName="ParentAccent6" refType="h" fact="0.1976"/>
                  <dgm:constr type="l" for="ch" forName="ParentAccent7" refType="w" fact="0.9245"/>
                  <dgm:constr type="t" for="ch" forName="ParentAccent7" refType="h" fact="0.2465"/>
                  <dgm:constr type="w" for="ch" forName="ParentAccent7" refType="w" fact="0.0287"/>
                  <dgm:constr type="h" for="ch" forName="ParentAccent7" refType="h" fact="0.0988"/>
                  <dgm:constr type="l" for="ch" forName="ParentAccent8" refType="w" fact="0.9245"/>
                  <dgm:constr type="t" for="ch" forName="ParentAccent8" refType="h" fact="0.6562"/>
                  <dgm:constr type="w" for="ch" forName="ParentAccent8" refType="w" fact="0.0287"/>
                  <dgm:constr type="h" for="ch" forName="ParentAccent8" refType="h" fact="0.0988"/>
                  <dgm:constr type="l" for="ch" forName="ParentAccent9" refType="w" fact="0.9501"/>
                  <dgm:constr type="t" for="ch" forName="ParentAccent9" refType="h" fact="0.3353"/>
                  <dgm:constr type="w" for="ch" forName="ParentAccent9" refType="w" fact="0.0287"/>
                  <dgm:constr type="h" for="ch" forName="ParentAccent9" refType="h" fact="0.0988"/>
                  <dgm:constr type="l" for="ch" forName="ParentAccent10" refType="w" fact="0.9518"/>
                  <dgm:constr type="t" for="ch" forName="ParentAccent10" refType="h" fact="0.5679"/>
                  <dgm:constr type="w" for="ch" forName="ParentAccent10" refType="w" fact="0.0287"/>
                  <dgm:constr type="h" for="ch" forName="ParentAccent10" refType="h" fact="0.0988"/>
                  <dgm:constr type="l" for="ch" forName="Child1" refType="w" fact="0"/>
                  <dgm:constr type="t" for="ch" forName="Child1" refType="h" fact="0.1978"/>
                  <dgm:constr type="w" for="ch" forName="Child1" refType="w" fact="0.2544"/>
                  <dgm:constr type="h" for="ch" forName="Child1" refType="h" fact="0.2541"/>
                  <dgm:constr type="l" for="ch" forName="Parent" refType="w" fact="0.3653"/>
                  <dgm:constr type="t" for="ch" forName="Parent" refType="h" fact="0"/>
                  <dgm:constr type="w" for="ch" forName="Parent" refType="w" fact="0.2906"/>
                  <dgm:constr type="h" for="ch" forName="Parent" refType="h"/>
                </dgm:constrLst>
              </dgm:if>
              <dgm:if name="Name9" axis="ch" ptType="node" func="cnt" op="equ" val="2">
                <dgm:alg type="composite">
                  <dgm:param type="ar" val="2.1185"/>
                </dgm:alg>
                <dgm:constrLst>
                  <dgm:constr type="l" for="ch" forName="Child1Accent1" refType="w" fact="0.3436"/>
                  <dgm:constr type="t" for="ch" forName="Child1Accent1" refType="h" fact="0.2211"/>
                  <dgm:constr type="w" for="ch" forName="Child1Accent1" refType="w" fact="0.0574"/>
                  <dgm:constr type="h" for="ch" forName="Child1Accent1" refType="h" fact="0.1217"/>
                  <dgm:constr type="l" for="ch" forName="Child1Accent2" refType="w" fact="0.3068"/>
                  <dgm:constr type="t" for="ch" forName="Child1Accent2" refType="h" fact="0.1569"/>
                  <dgm:constr type="w" for="ch" forName="Child1Accent2" refType="w" fact="0.0287"/>
                  <dgm:constr type="h" for="ch" forName="Child1Accent2" refType="h" fact="0.0608"/>
                  <dgm:constr type="l" for="ch" forName="Child1Accent3" refType="w" fact="0.2455"/>
                  <dgm:constr type="t" for="ch" forName="Child1Accent3" refType="h" fact="0.1569"/>
                  <dgm:constr type="w" for="ch" forName="Child1Accent3" refType="w" fact="0.0287"/>
                  <dgm:constr type="h" for="ch" forName="Child1Accent3" refType="h" fact="0.0608"/>
                  <dgm:constr type="l" for="ch" forName="Child1Accent4" refType="w" fact="0.1842"/>
                  <dgm:constr type="t" for="ch" forName="Child1Accent4" refType="h" fact="0.1569"/>
                  <dgm:constr type="w" for="ch" forName="Child1Accent4" refType="w" fact="0.0287"/>
                  <dgm:constr type="h" for="ch" forName="Child1Accent4" refType="h" fact="0.0608"/>
                  <dgm:constr type="l" for="ch" forName="Child1Accent5" refType="w" fact="0.1229"/>
                  <dgm:constr type="t" for="ch" forName="Child1Accent5" refType="h" fact="0.1569"/>
                  <dgm:constr type="w" for="ch" forName="Child1Accent5" refType="w" fact="0.0287"/>
                  <dgm:constr type="h" for="ch" forName="Child1Accent5" refType="h" fact="0.0608"/>
                  <dgm:constr type="l" for="ch" forName="Child1Accent6" refType="w" fact="0.0615"/>
                  <dgm:constr type="t" for="ch" forName="Child1Accent6" refType="h" fact="0.1569"/>
                  <dgm:constr type="w" for="ch" forName="Child1Accent6" refType="w" fact="0.0287"/>
                  <dgm:constr type="h" for="ch" forName="Child1Accent6" refType="h" fact="0.0608"/>
                  <dgm:constr type="l" for="ch" forName="Child1Accent7" refType="w" fact="0.0002"/>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Child2Accent1" refType="w" fact="0.3436"/>
                  <dgm:constr type="t" for="ch" forName="Child2Accent1" refType="h" fact="0.8153"/>
                  <dgm:constr type="w" for="ch" forName="Child2Accent1" refType="w" fact="0.0574"/>
                  <dgm:constr type="h" for="ch" forName="Child2Accent1" refType="h" fact="0.1217"/>
                  <dgm:constr type="l" for="ch" forName="Child2Accent2" refType="w" fact="0.3068"/>
                  <dgm:constr type="t" for="ch" forName="Child2Accent2" refType="h" fact="0.9392"/>
                  <dgm:constr type="w" for="ch" forName="Child2Accent2" refType="w" fact="0.0287"/>
                  <dgm:constr type="h" for="ch" forName="Child2Accent2" refType="h" fact="0.0608"/>
                  <dgm:constr type="l" for="ch" forName="Child2Accent3" refType="w" fact="0.2455"/>
                  <dgm:constr type="t" for="ch" forName="Child2Accent3" refType="h" fact="0.9392"/>
                  <dgm:constr type="w" for="ch" forName="Child2Accent3" refType="w" fact="0.0287"/>
                  <dgm:constr type="h" for="ch" forName="Child2Accent3" refType="h" fact="0.0608"/>
                  <dgm:constr type="l" for="ch" forName="Child2Accent4" refType="w" fact="0.1842"/>
                  <dgm:constr type="t" for="ch" forName="Child2Accent4" refType="h" fact="0.9392"/>
                  <dgm:constr type="w" for="ch" forName="Child2Accent4" refType="w" fact="0.0287"/>
                  <dgm:constr type="h" for="ch" forName="Child2Accent4" refType="h" fact="0.0608"/>
                  <dgm:constr type="l" for="ch" forName="Child2Accent5" refType="w" fact="0.1229"/>
                  <dgm:constr type="t" for="ch" forName="Child2Accent5" refType="h" fact="0.9392"/>
                  <dgm:constr type="w" for="ch" forName="Child2Accent5" refType="w" fact="0.0287"/>
                  <dgm:constr type="h" for="ch" forName="Child2Accent5" refType="h" fact="0.0608"/>
                  <dgm:constr type="l" for="ch" forName="Child2Accent6" refType="w" fact="0.0615"/>
                  <dgm:constr type="t" for="ch" forName="Child2Accent6" refType="h" fact="0.9392"/>
                  <dgm:constr type="w" for="ch" forName="Child2Accent6" refType="w" fact="0.0287"/>
                  <dgm:constr type="h" for="ch" forName="Child2Accent6" refType="h" fact="0.0608"/>
                  <dgm:constr type="l" for="ch" forName="Child2Accent7" refType="w" fact="0.0002"/>
                  <dgm:constr type="t" for="ch" forName="Child2Accent7" refType="h" fact="0.9392"/>
                  <dgm:constr type="w" for="ch" forName="Child2Accent7" refType="w" fact="0.0287"/>
                  <dgm:constr type="h" for="ch" forName="Child2Accent7" refType="h" fact="0.0608"/>
                  <dgm:constr type="l" for="ch" forName="ParentAccent1" refType="w" fact="0.9713"/>
                  <dgm:constr type="t" for="ch" forName="ParentAccent1" refType="h" fact="0.5511"/>
                  <dgm:constr type="w" for="ch" forName="ParentAccent1" refType="w" fact="0.0287"/>
                  <dgm:constr type="h" for="ch" forName="ParentAccent1" refType="h" fact="0.0608"/>
                  <dgm:constr type="l" for="ch" forName="ParentAccent2" refType="w" fact="0.9187"/>
                  <dgm:constr type="t" for="ch" forName="ParentAccent2" refType="h" fact="0.5511"/>
                  <dgm:constr type="w" for="ch" forName="ParentAccent2" refType="w" fact="0.0287"/>
                  <dgm:constr type="h" for="ch" forName="ParentAccent2" refType="h" fact="0.0608"/>
                  <dgm:constr type="l" for="ch" forName="ParentAccent3" refType="w" fact="0.8661"/>
                  <dgm:constr type="t" for="ch" forName="ParentAccent3" refType="h" fact="0.5511"/>
                  <dgm:constr type="w" for="ch" forName="ParentAccent3" refType="w" fact="0.0287"/>
                  <dgm:constr type="h" for="ch" forName="ParentAccent3" refType="h" fact="0.0608"/>
                  <dgm:constr type="l" for="ch" forName="ParentAccent4" refType="w" fact="0.8136"/>
                  <dgm:constr type="t" for="ch" forName="ParentAccent4" refType="h" fact="0.5511"/>
                  <dgm:constr type="w" for="ch" forName="ParentAccent4" refType="w" fact="0.0287"/>
                  <dgm:constr type="h" for="ch" forName="ParentAccent4" refType="h" fact="0.0608"/>
                  <dgm:constr type="l" for="ch" forName="ParentAccent5" refType="w" fact="0.761"/>
                  <dgm:constr type="t" for="ch" forName="ParentAccent5" refType="h" fact="0.5511"/>
                  <dgm:constr type="w" for="ch" forName="ParentAccent5" refType="w" fact="0.0287"/>
                  <dgm:constr type="h" for="ch" forName="ParentAccent5" refType="h" fact="0.0608"/>
                  <dgm:constr type="l" for="ch" forName="ParentAccent6" refType="w" fact="0.6797"/>
                  <dgm:constr type="t" for="ch" forName="ParentAccent6" refType="h" fact="0.5207"/>
                  <dgm:constr type="w" for="ch" forName="ParentAccent6" refType="w" fact="0.0574"/>
                  <dgm:constr type="h" for="ch" forName="ParentAccent6" refType="h" fact="0.1217"/>
                  <dgm:constr type="l" for="ch" forName="ParentAccent7" refType="w" fact="0.9245"/>
                  <dgm:constr type="t" for="ch" forName="ParentAccent7" refType="h" fact="0.4255"/>
                  <dgm:constr type="w" for="ch" forName="ParentAccent7" refType="w" fact="0.0287"/>
                  <dgm:constr type="h" for="ch" forName="ParentAccent7" refType="h" fact="0.0608"/>
                  <dgm:constr type="l" for="ch" forName="ParentAccent8" refType="w" fact="0.9245"/>
                  <dgm:constr type="t" for="ch" forName="ParentAccent8" refType="h" fact="0.6776"/>
                  <dgm:constr type="w" for="ch" forName="ParentAccent8" refType="w" fact="0.0287"/>
                  <dgm:constr type="h" for="ch" forName="ParentAccent8" refType="h" fact="0.0608"/>
                  <dgm:constr type="l" for="ch" forName="ParentAccent9" refType="w" fact="0.9501"/>
                  <dgm:constr type="t" for="ch" forName="ParentAccent9" refType="h" fact="0.4801"/>
                  <dgm:constr type="w" for="ch" forName="ParentAccent9" refType="w" fact="0.0287"/>
                  <dgm:constr type="h" for="ch" forName="ParentAccent9" refType="h" fact="0.0608"/>
                  <dgm:constr type="l" for="ch" forName="ParentAccent10" refType="w" fact="0.9518"/>
                  <dgm:constr type="t" for="ch" forName="ParentAccent10" refType="h" fact="0.6233"/>
                  <dgm:constr type="w" for="ch" forName="ParentAccent10" refType="w" fact="0.0287"/>
                  <dgm:constr type="h" for="ch" forName="ParentAccent10" refType="h" fact="0.0608"/>
                  <dgm:constr type="l" for="ch" forName="Child2" refType="w" fact="0"/>
                  <dgm:constr type="t" for="ch" forName="Child2" refType="h" fact="0.7822"/>
                  <dgm:constr type="w" for="ch" forName="Child2" refType="w" fact="0.3364"/>
                  <dgm:constr type="h" for="ch" forName="Child2" refType="h" fact="0.1564"/>
                  <dgm:constr type="l" for="ch" forName="Child1" refType="w" fact="0"/>
                  <dgm:constr type="t" for="ch" forName="Child1" refType="h" fact="0"/>
                  <dgm:constr type="w" for="ch" forName="Child1" refType="w" fact="0.3364"/>
                  <dgm:constr type="h" for="ch" forName="Child1" refType="h" fact="0.1564"/>
                  <dgm:constr type="l" for="ch" forName="Parent" refType="w" fact="0.3653"/>
                  <dgm:constr type="t" for="ch" forName="Parent" refType="h" fact="0.2737"/>
                  <dgm:constr type="w" for="ch" forName="Parent" refType="w" fact="0.2906"/>
                  <dgm:constr type="h" for="ch" forName="Parent" refType="h" fact="0.6157"/>
                </dgm:constrLst>
              </dgm:if>
              <dgm:if name="Name10" axis="ch" ptType="node" func="cnt" op="equ" val="3">
                <dgm:alg type="composite">
                  <dgm:param type="ar" val="2.1185"/>
                </dgm:alg>
                <dgm:constrLst>
                  <dgm:constr type="l" for="ch" forName="Child1Accent1" refType="w" fact="0.3436"/>
                  <dgm:constr type="t" for="ch" forName="Child1Accent1" refType="h" fact="0.2211"/>
                  <dgm:constr type="w" for="ch" forName="Child1Accent1" refType="w" fact="0.0574"/>
                  <dgm:constr type="h" for="ch" forName="Child1Accent1" refType="h" fact="0.1217"/>
                  <dgm:constr type="l" for="ch" forName="Child1Accent2" refType="w" fact="0.3068"/>
                  <dgm:constr type="t" for="ch" forName="Child1Accent2" refType="h" fact="0.1569"/>
                  <dgm:constr type="w" for="ch" forName="Child1Accent2" refType="w" fact="0.0287"/>
                  <dgm:constr type="h" for="ch" forName="Child1Accent2" refType="h" fact="0.0608"/>
                  <dgm:constr type="l" for="ch" forName="Child1Accent3" refType="w" fact="0.2455"/>
                  <dgm:constr type="t" for="ch" forName="Child1Accent3" refType="h" fact="0.1569"/>
                  <dgm:constr type="w" for="ch" forName="Child1Accent3" refType="w" fact="0.0287"/>
                  <dgm:constr type="h" for="ch" forName="Child1Accent3" refType="h" fact="0.0608"/>
                  <dgm:constr type="l" for="ch" forName="Child1Accent4" refType="w" fact="0.1842"/>
                  <dgm:constr type="t" for="ch" forName="Child1Accent4" refType="h" fact="0.1569"/>
                  <dgm:constr type="w" for="ch" forName="Child1Accent4" refType="w" fact="0.0287"/>
                  <dgm:constr type="h" for="ch" forName="Child1Accent4" refType="h" fact="0.0608"/>
                  <dgm:constr type="l" for="ch" forName="Child1Accent5" refType="w" fact="0.1229"/>
                  <dgm:constr type="t" for="ch" forName="Child1Accent5" refType="h" fact="0.1569"/>
                  <dgm:constr type="w" for="ch" forName="Child1Accent5" refType="w" fact="0.0287"/>
                  <dgm:constr type="h" for="ch" forName="Child1Accent5" refType="h" fact="0.0608"/>
                  <dgm:constr type="l" for="ch" forName="Child2Accent1" refType="w" fact="0.284"/>
                  <dgm:constr type="t" for="ch" forName="Child2Accent1" refType="h" fact="0.5207"/>
                  <dgm:constr type="w" for="ch" forName="Child2Accent1" refType="w" fact="0.0574"/>
                  <dgm:constr type="h" for="ch" forName="Child2Accent1" refType="h" fact="0.1217"/>
                  <dgm:constr type="l" for="ch" forName="Child2Accent2" refType="w" fact="0.2272"/>
                  <dgm:constr type="t" for="ch" forName="Child2Accent2" refType="h" fact="0.5511"/>
                  <dgm:constr type="w" for="ch" forName="Child2Accent2" refType="w" fact="0.0287"/>
                  <dgm:constr type="h" for="ch" forName="Child2Accent2" refType="h" fact="0.0608"/>
                  <dgm:constr type="l" for="ch" forName="Child2Accent3" refType="w" fact="0.1705"/>
                  <dgm:constr type="t" for="ch" forName="Child2Accent3" refType="h" fact="0.5511"/>
                  <dgm:constr type="w" for="ch" forName="Child2Accent3" refType="w" fact="0.0287"/>
                  <dgm:constr type="h" for="ch" forName="Child2Accent3" refType="h" fact="0.0608"/>
                  <dgm:constr type="l" for="ch" forName="Child2Accent4" refType="w" fact="0.1137"/>
                  <dgm:constr type="t" for="ch" forName="Child2Accent4" refType="h" fact="0.5511"/>
                  <dgm:constr type="w" for="ch" forName="Child2Accent4" refType="w" fact="0.0287"/>
                  <dgm:constr type="h" for="ch" forName="Child2Accent4" refType="h" fact="0.0608"/>
                  <dgm:constr type="l" for="ch" forName="Child1Accent6" refType="w" fact="0.0615"/>
                  <dgm:constr type="t" for="ch" forName="Child1Accent6" refType="h" fact="0.1569"/>
                  <dgm:constr type="w" for="ch" forName="Child1Accent6" refType="w" fact="0.0287"/>
                  <dgm:constr type="h" for="ch" forName="Child1Accent6" refType="h" fact="0.0608"/>
                  <dgm:constr type="l" for="ch" forName="Child2Accent5" refType="w" fact="0.057"/>
                  <dgm:constr type="t" for="ch" forName="Child2Accent5" refType="h" fact="0.5511"/>
                  <dgm:constr type="w" for="ch" forName="Child2Accent5" refType="w" fact="0.0287"/>
                  <dgm:constr type="h" for="ch" forName="Child2Accent5" refType="h" fact="0.0608"/>
                  <dgm:constr type="l" for="ch" forName="Child1Accent7" refType="w" fact="0.0002"/>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Child2Accent6" refType="w" fact="0.0002"/>
                  <dgm:constr type="t" for="ch" forName="Child2Accent6" refType="h" fact="0.5511"/>
                  <dgm:constr type="w" for="ch" forName="Child2Accent6" refType="w" fact="0.0287"/>
                  <dgm:constr type="h" for="ch" forName="Child2Accent6" refType="h" fact="0.0608"/>
                  <dgm:constr type="l" for="ch" forName="Child2Accent7" refType="w" fact="0"/>
                  <dgm:constr type="t" for="ch" forName="Child2Accent7" refType="h" fact="0"/>
                  <dgm:constr type="w" for="ch" forName="Child2Accent7" refType="w" fact="0"/>
                  <dgm:constr type="h" for="ch" forName="Child2Accent7" refType="h" fact="0"/>
                  <dgm:constr type="l" for="ch" forName="Child3Accent1" refType="w" fact="0.3436"/>
                  <dgm:constr type="t" for="ch" forName="Child3Accent1" refType="h" fact="0.8153"/>
                  <dgm:constr type="w" for="ch" forName="Child3Accent1" refType="w" fact="0.0574"/>
                  <dgm:constr type="h" for="ch" forName="Child3Accent1" refType="h" fact="0.1217"/>
                  <dgm:constr type="l" for="ch" forName="Child3Accent2" refType="w" fact="0.3068"/>
                  <dgm:constr type="t" for="ch" forName="Child3Accent2" refType="h" fact="0.9392"/>
                  <dgm:constr type="w" for="ch" forName="Child3Accent2" refType="w" fact="0.0287"/>
                  <dgm:constr type="h" for="ch" forName="Child3Accent2" refType="h" fact="0.0608"/>
                  <dgm:constr type="l" for="ch" forName="Child3Accent3" refType="w" fact="0.2455"/>
                  <dgm:constr type="t" for="ch" forName="Child3Accent3" refType="h" fact="0.9392"/>
                  <dgm:constr type="w" for="ch" forName="Child3Accent3" refType="w" fact="0.0287"/>
                  <dgm:constr type="h" for="ch" forName="Child3Accent3" refType="h" fact="0.0608"/>
                  <dgm:constr type="l" for="ch" forName="Child3Accent4" refType="w" fact="0.1842"/>
                  <dgm:constr type="t" for="ch" forName="Child3Accent4" refType="h" fact="0.9392"/>
                  <dgm:constr type="w" for="ch" forName="Child3Accent4" refType="w" fact="0.0287"/>
                  <dgm:constr type="h" for="ch" forName="Child3Accent4" refType="h" fact="0.0608"/>
                  <dgm:constr type="l" for="ch" forName="Child3Accent5" refType="w" fact="0.1229"/>
                  <dgm:constr type="t" for="ch" forName="Child3Accent5" refType="h" fact="0.9392"/>
                  <dgm:constr type="w" for="ch" forName="Child3Accent5" refType="w" fact="0.0287"/>
                  <dgm:constr type="h" for="ch" forName="Child3Accent5" refType="h" fact="0.0608"/>
                  <dgm:constr type="l" for="ch" forName="Child3Accent6" refType="w" fact="0.0615"/>
                  <dgm:constr type="t" for="ch" forName="Child3Accent6" refType="h" fact="0.9392"/>
                  <dgm:constr type="w" for="ch" forName="Child3Accent6" refType="w" fact="0.0287"/>
                  <dgm:constr type="h" for="ch" forName="Child3Accent6" refType="h" fact="0.0608"/>
                  <dgm:constr type="l" for="ch" forName="Child3Accent7" refType="w" fact="0.0002"/>
                  <dgm:constr type="t" for="ch" forName="Child3Accent7" refType="h" fact="0.9392"/>
                  <dgm:constr type="w" for="ch" forName="Child3Accent7" refType="w" fact="0.0287"/>
                  <dgm:constr type="h" for="ch" forName="Child3Accent7" refType="h" fact="0.0608"/>
                  <dgm:constr type="l" for="ch" forName="ParentAccent1" refType="w" fact="0.9713"/>
                  <dgm:constr type="t" for="ch" forName="ParentAccent1" refType="h" fact="0.5511"/>
                  <dgm:constr type="w" for="ch" forName="ParentAccent1" refType="w" fact="0.0287"/>
                  <dgm:constr type="h" for="ch" forName="ParentAccent1" refType="h" fact="0.0608"/>
                  <dgm:constr type="l" for="ch" forName="ParentAccent2" refType="w" fact="0.9187"/>
                  <dgm:constr type="t" for="ch" forName="ParentAccent2" refType="h" fact="0.5511"/>
                  <dgm:constr type="w" for="ch" forName="ParentAccent2" refType="w" fact="0.0287"/>
                  <dgm:constr type="h" for="ch" forName="ParentAccent2" refType="h" fact="0.0608"/>
                  <dgm:constr type="l" for="ch" forName="ParentAccent3" refType="w" fact="0.8661"/>
                  <dgm:constr type="t" for="ch" forName="ParentAccent3" refType="h" fact="0.5511"/>
                  <dgm:constr type="w" for="ch" forName="ParentAccent3" refType="w" fact="0.0287"/>
                  <dgm:constr type="h" for="ch" forName="ParentAccent3" refType="h" fact="0.0608"/>
                  <dgm:constr type="l" for="ch" forName="ParentAccent4" refType="w" fact="0.8136"/>
                  <dgm:constr type="t" for="ch" forName="ParentAccent4" refType="h" fact="0.5511"/>
                  <dgm:constr type="w" for="ch" forName="ParentAccent4" refType="w" fact="0.0287"/>
                  <dgm:constr type="h" for="ch" forName="ParentAccent4" refType="h" fact="0.0608"/>
                  <dgm:constr type="l" for="ch" forName="ParentAccent5" refType="w" fact="0.761"/>
                  <dgm:constr type="t" for="ch" forName="ParentAccent5" refType="h" fact="0.5511"/>
                  <dgm:constr type="w" for="ch" forName="ParentAccent5" refType="w" fact="0.0287"/>
                  <dgm:constr type="h" for="ch" forName="ParentAccent5" refType="h" fact="0.0608"/>
                  <dgm:constr type="l" for="ch" forName="ParentAccent6" refType="w" fact="0.6797"/>
                  <dgm:constr type="t" for="ch" forName="ParentAccent6" refType="h" fact="0.5207"/>
                  <dgm:constr type="w" for="ch" forName="ParentAccent6" refType="w" fact="0.0574"/>
                  <dgm:constr type="h" for="ch" forName="ParentAccent6" refType="h" fact="0.1217"/>
                  <dgm:constr type="l" for="ch" forName="ParentAccent7" refType="w" fact="0.9245"/>
                  <dgm:constr type="t" for="ch" forName="ParentAccent7" refType="h" fact="0.4255"/>
                  <dgm:constr type="w" for="ch" forName="ParentAccent7" refType="w" fact="0.0287"/>
                  <dgm:constr type="h" for="ch" forName="ParentAccent7" refType="h" fact="0.0608"/>
                  <dgm:constr type="l" for="ch" forName="ParentAccent8" refType="w" fact="0.9245"/>
                  <dgm:constr type="t" for="ch" forName="ParentAccent8" refType="h" fact="0.6776"/>
                  <dgm:constr type="w" for="ch" forName="ParentAccent8" refType="w" fact="0.0287"/>
                  <dgm:constr type="h" for="ch" forName="ParentAccent8" refType="h" fact="0.0608"/>
                  <dgm:constr type="l" for="ch" forName="ParentAccent9" refType="w" fact="0.9501"/>
                  <dgm:constr type="t" for="ch" forName="ParentAccent9" refType="h" fact="0.4801"/>
                  <dgm:constr type="w" for="ch" forName="ParentAccent9" refType="w" fact="0.0287"/>
                  <dgm:constr type="h" for="ch" forName="ParentAccent9" refType="h" fact="0.0608"/>
                  <dgm:constr type="l" for="ch" forName="ParentAccent10" refType="w" fact="0.9518"/>
                  <dgm:constr type="t" for="ch" forName="ParentAccent10" refType="h" fact="0.6233"/>
                  <dgm:constr type="w" for="ch" forName="ParentAccent10" refType="w" fact="0.0287"/>
                  <dgm:constr type="h" for="ch" forName="ParentAccent10" refType="h" fact="0.0608"/>
                  <dgm:constr type="l" for="ch" forName="Child3" refType="w" fact="0"/>
                  <dgm:constr type="t" for="ch" forName="Child3" refType="h" fact="0.7822"/>
                  <dgm:constr type="w" for="ch" forName="Child3" refType="w" fact="0.3364"/>
                  <dgm:constr type="h" for="ch" forName="Child3" refType="h" fact="0.1564"/>
                  <dgm:constr type="l" for="ch" forName="Child2" refType="w" fact="0"/>
                  <dgm:constr type="t" for="ch" forName="Child2" refType="h" fact="0.3955"/>
                  <dgm:constr type="w" for="ch" forName="Child2" refType="w" fact="0.2544"/>
                  <dgm:constr type="h" for="ch" forName="Child2" refType="h" fact="0.1564"/>
                  <dgm:constr type="l" for="ch" forName="Child1" refType="w" fact="0"/>
                  <dgm:constr type="t" for="ch" forName="Child1" refType="h" fact="0"/>
                  <dgm:constr type="w" for="ch" forName="Child1" refType="w" fact="0.3364"/>
                  <dgm:constr type="h" for="ch" forName="Child1" refType="h" fact="0.1564"/>
                  <dgm:constr type="l" for="ch" forName="Parent" refType="w" fact="0.3653"/>
                  <dgm:constr type="t" for="ch" forName="Parent" refType="h" fact="0.2737"/>
                  <dgm:constr type="w" for="ch" forName="Parent" refType="w" fact="0.2906"/>
                  <dgm:constr type="h" for="ch" forName="Parent" refType="h" fact="0.6157"/>
                </dgm:constrLst>
              </dgm:if>
              <dgm:if name="Name11" axis="ch" ptType="node" func="cnt" op="equ" val="4">
                <dgm:alg type="composite">
                  <dgm:param type="ar" val="1.8304"/>
                </dgm:alg>
                <dgm:constrLst>
                  <dgm:constr type="l" for="ch" forName="Parent" refType="w" fact="0.3771"/>
                  <dgm:constr type="t" for="ch" forName="Parent" refType="h" fact="0.2946"/>
                  <dgm:constr type="w" for="ch" forName="Parent" refType="w" fact="0.2862"/>
                  <dgm:constr type="h" for="ch" forName="Parent" refType="h" fact="0.5239"/>
                  <dgm:constr type="l" for="ch" forName="Child1Accent1" refType="w" fact="0.3904"/>
                  <dgm:constr type="t" for="ch" forName="Child1Accent1" refType="h" fact="0.2104"/>
                  <dgm:constr type="w" for="ch" forName="Child1Accent1" refType="w" fact="0.0566"/>
                  <dgm:constr type="h" for="ch" forName="Child1Accent1" refType="h" fact="0.1035"/>
                  <dgm:constr type="l" for="ch" forName="Child1Accent3" refType="w" fact="0.3001"/>
                  <dgm:constr type="t" for="ch" forName="Child1Accent3" refType="h" fact="0.128"/>
                  <dgm:constr type="w" for="ch" forName="Child1Accent3" refType="w" fact="0.0283"/>
                  <dgm:constr type="h" for="ch" forName="Child1Accent3" refType="h" fact="0.0518"/>
                  <dgm:constr type="l" for="ch" forName="Child1Accent4" refType="w" fact="0.2418"/>
                  <dgm:constr type="t" for="ch" forName="Child1Accent4" refType="h" fact="0.128"/>
                  <dgm:constr type="w" for="ch" forName="Child1Accent4" refType="w" fact="0.0283"/>
                  <dgm:constr type="h" for="ch" forName="Child1Accent4" refType="h" fact="0.0518"/>
                  <dgm:constr type="l" for="ch" forName="Child1Accent5" refType="w" fact="0.1835"/>
                  <dgm:constr type="t" for="ch" forName="Child1Accent5" refType="h" fact="0.128"/>
                  <dgm:constr type="w" for="ch" forName="Child1Accent5" refType="w" fact="0.0283"/>
                  <dgm:constr type="h" for="ch" forName="Child1Accent5" refType="h" fact="0.0518"/>
                  <dgm:constr type="l" for="ch" forName="Child1Accent6" refType="w" fact="0.1252"/>
                  <dgm:constr type="t" for="ch" forName="Child1Accent6" refType="h" fact="0.128"/>
                  <dgm:constr type="w" for="ch" forName="Child1Accent6" refType="w" fact="0.0283"/>
                  <dgm:constr type="h" for="ch" forName="Child1Accent6" refType="h" fact="0.0518"/>
                  <dgm:constr type="l" for="ch" forName="Child3Accent1" refType="w" fact="0.3158"/>
                  <dgm:constr type="t" for="ch" forName="Child3Accent1" refType="h" fact="0.6212"/>
                  <dgm:constr type="w" for="ch" forName="Child3Accent1" refType="w" fact="0.0566"/>
                  <dgm:constr type="h" for="ch" forName="Child3Accent1" refType="h" fact="0.1035"/>
                  <dgm:constr type="l" for="ch" forName="Child3Accent2" refType="w" fact="0.2689"/>
                  <dgm:constr type="t" for="ch" forName="Child3Accent2" refType="h" fact="0.6828"/>
                  <dgm:constr type="w" for="ch" forName="Child3Accent2" refType="w" fact="0.0283"/>
                  <dgm:constr type="h" for="ch" forName="Child3Accent2" refType="h" fact="0.0518"/>
                  <dgm:constr type="l" for="ch" forName="Child3Accent4" refType="w" fact="0.1614"/>
                  <dgm:constr type="t" for="ch" forName="Child3Accent4" refType="h" fact="0.6828"/>
                  <dgm:constr type="w" for="ch" forName="Child3Accent4" refType="w" fact="0.0283"/>
                  <dgm:constr type="h" for="ch" forName="Child3Accent4" refType="h" fact="0.0518"/>
                  <dgm:constr type="l" for="ch" forName="Child3Accent5" refType="w" fact="0.1077"/>
                  <dgm:constr type="t" for="ch" forName="Child3Accent5" refType="h" fact="0.6828"/>
                  <dgm:constr type="w" for="ch" forName="Child3Accent5" refType="w" fact="0.0283"/>
                  <dgm:constr type="h" for="ch" forName="Child3Accent5" refType="h" fact="0.0518"/>
                  <dgm:constr type="l" for="ch" forName="Child1Accent7" refType="w" fact="0.0668"/>
                  <dgm:constr type="t" for="ch" forName="Child1Accent7" refType="h" fact="0.128"/>
                  <dgm:constr type="w" for="ch" forName="Child1Accent7" refType="w" fact="0.0283"/>
                  <dgm:constr type="h" for="ch" forName="Child1Accent7" refType="h" fact="0.0518"/>
                  <dgm:constr type="l" for="ch" forName="Child3Accent6" refType="w" fact="0.0539"/>
                  <dgm:constr type="t" for="ch" forName="Child3Accent6" refType="h" fact="0.6828"/>
                  <dgm:constr type="w" for="ch" forName="Child3Accent6" refType="w" fact="0.0283"/>
                  <dgm:constr type="h" for="ch" forName="Child3Accent6" refType="h" fact="0.0518"/>
                  <dgm:constr type="l" for="ch" forName="Child1Accent8" refType="w" fact="0.0085"/>
                  <dgm:constr type="t" for="ch" forName="Child1Accent8" refType="h" fact="0.128"/>
                  <dgm:constr type="w" for="ch" forName="Child1Accent8" refType="w" fact="0.0283"/>
                  <dgm:constr type="h" for="ch" forName="Child1Accent8" refType="h" fact="0.0518"/>
                  <dgm:constr type="l" for="ch" forName="Child1Accent9" refType="w" fact="0"/>
                  <dgm:constr type="t" for="ch" forName="Child1Accent9" refType="h" fact="0"/>
                  <dgm:constr type="w" for="ch" forName="Child1Accent9" refType="w" fact="0"/>
                  <dgm:constr type="h" for="ch" forName="Child1Accent9" refType="h" fact="0"/>
                  <dgm:constr type="l" for="ch" forName="Child3Accent7" refType="w" fact="0.0002"/>
                  <dgm:constr type="t" for="ch" forName="Child3Accent7" refType="h" fact="0.6828"/>
                  <dgm:constr type="w" for="ch" forName="Child3Accent7" refType="w" fact="0.0283"/>
                  <dgm:constr type="h" for="ch" forName="Child3Accent7" refType="h" fact="0.0518"/>
                  <dgm:constr type="l" for="ch" forName="Child4Accent1" refType="w" fact="0.3904"/>
                  <dgm:constr type="t" for="ch" forName="Child4Accent1" refType="h" fact="0.8"/>
                  <dgm:constr type="w" for="ch" forName="Child4Accent1" refType="w" fact="0.0566"/>
                  <dgm:constr type="h" for="ch" forName="Child4Accent1" refType="h" fact="0.1035"/>
                  <dgm:constr type="l" for="ch" forName="Child4Accent3" refType="w" fact="0.2998"/>
                  <dgm:constr type="t" for="ch" forName="Child4Accent3" refType="h" fact="0.9482"/>
                  <dgm:constr type="w" for="ch" forName="Child4Accent3" refType="w" fact="0.0283"/>
                  <dgm:constr type="h" for="ch" forName="Child4Accent3" refType="h" fact="0.0518"/>
                  <dgm:constr type="l" for="ch" forName="Child4Accent4" refType="w" fact="0.2415"/>
                  <dgm:constr type="t" for="ch" forName="Child4Accent4" refType="h" fact="0.9482"/>
                  <dgm:constr type="w" for="ch" forName="Child4Accent4" refType="w" fact="0.0283"/>
                  <dgm:constr type="h" for="ch" forName="Child4Accent4" refType="h" fact="0.0518"/>
                  <dgm:constr type="l" for="ch" forName="Child4Accent5" refType="w" fact="0.1833"/>
                  <dgm:constr type="t" for="ch" forName="Child4Accent5" refType="h" fact="0.9482"/>
                  <dgm:constr type="w" for="ch" forName="Child4Accent5" refType="w" fact="0.0283"/>
                  <dgm:constr type="h" for="ch" forName="Child4Accent5" refType="h" fact="0.0518"/>
                  <dgm:constr type="l" for="ch" forName="Child4Accent6" refType="w" fact="0.1251"/>
                  <dgm:constr type="t" for="ch" forName="Child4Accent6" refType="h" fact="0.9482"/>
                  <dgm:constr type="w" for="ch" forName="Child4Accent6" refType="w" fact="0.0283"/>
                  <dgm:constr type="h" for="ch" forName="Child4Accent6" refType="h" fact="0.0518"/>
                  <dgm:constr type="l" for="ch" forName="Child4Accent7" refType="w" fact="0.0668"/>
                  <dgm:constr type="t" for="ch" forName="Child4Accent7" refType="h" fact="0.9482"/>
                  <dgm:constr type="w" for="ch" forName="Child4Accent7" refType="w" fact="0.0283"/>
                  <dgm:constr type="h" for="ch" forName="Child4Accent7" refType="h" fact="0.0518"/>
                  <dgm:constr type="l" for="ch" forName="Child4Accent8" refType="w" fact="0.0086"/>
                  <dgm:constr type="t" for="ch" forName="Child4Accent8" refType="h" fact="0.9482"/>
                  <dgm:constr type="w" for="ch" forName="Child4Accent8" refType="w" fact="0.0283"/>
                  <dgm:constr type="h" for="ch" forName="Child4Accent8" refType="h" fact="0.0518"/>
                  <dgm:constr type="l" for="ch" forName="Child2Accent1" refType="w" fact="0.3158"/>
                  <dgm:constr type="t" for="ch" forName="Child2Accent1" refType="h" fact="0.3725"/>
                  <dgm:constr type="w" for="ch" forName="Child2Accent1" refType="w" fact="0.0566"/>
                  <dgm:constr type="h" for="ch" forName="Child2Accent1" refType="h" fact="0.1035"/>
                  <dgm:constr type="l" for="ch" forName="Child4Accent2" refType="w" fact="0.358"/>
                  <dgm:constr type="t" for="ch" forName="Child4Accent2" refType="h" fact="0.8993"/>
                  <dgm:constr type="w" for="ch" forName="Child4Accent2" refType="w" fact="0.0283"/>
                  <dgm:constr type="h" for="ch" forName="Child4Accent2" refType="h" fact="0.0518"/>
                  <dgm:constr type="l" for="ch" forName="Child1Accent2" refType="w" fact="0.3585"/>
                  <dgm:constr type="t" for="ch" forName="Child1Accent2" refType="h" fact="0.162"/>
                  <dgm:constr type="w" for="ch" forName="Child1Accent2" refType="w" fact="0.0283"/>
                  <dgm:constr type="h" for="ch" forName="Child1Accent2" refType="h" fact="0.0518"/>
                  <dgm:constr type="l" for="ch" forName="Child3Accent3" refType="w" fact="0.2151"/>
                  <dgm:constr type="t" for="ch" forName="Child3Accent3" refType="h" fact="0.6828"/>
                  <dgm:constr type="w" for="ch" forName="Child3Accent3" refType="w" fact="0.0283"/>
                  <dgm:constr type="h" for="ch" forName="Child3Accent3" refType="h" fact="0.0518"/>
                  <dgm:constr type="l" for="ch" forName="Child2Accent2" refType="w" fact="0.2689"/>
                  <dgm:constr type="t" for="ch" forName="Child2Accent2" refType="h" fact="0.3937"/>
                  <dgm:constr type="w" for="ch" forName="Child2Accent2" refType="w" fact="0.0283"/>
                  <dgm:constr type="h" for="ch" forName="Child2Accent2" refType="h" fact="0.0518"/>
                  <dgm:constr type="l" for="ch" forName="Child2Accent4" refType="w" fact="0.1614"/>
                  <dgm:constr type="t" for="ch" forName="Child2Accent4" refType="h" fact="0.3937"/>
                  <dgm:constr type="w" for="ch" forName="Child2Accent4" refType="w" fact="0.0283"/>
                  <dgm:constr type="h" for="ch" forName="Child2Accent4" refType="h" fact="0.0518"/>
                  <dgm:constr type="l" for="ch" forName="Child2Accent5" refType="w" fact="0.1077"/>
                  <dgm:constr type="t" for="ch" forName="Child2Accent5" refType="h" fact="0.3937"/>
                  <dgm:constr type="w" for="ch" forName="Child2Accent5" refType="w" fact="0.0283"/>
                  <dgm:constr type="h" for="ch" forName="Child2Accent5" refType="h" fact="0.0518"/>
                  <dgm:constr type="l" for="ch" forName="Child2Accent6" refType="w" fact="0.0539"/>
                  <dgm:constr type="t" for="ch" forName="Child2Accent6" refType="h" fact="0.3937"/>
                  <dgm:constr type="w" for="ch" forName="Child2Accent6" refType="w" fact="0.0283"/>
                  <dgm:constr type="h" for="ch" forName="Child2Accent6" refType="h" fact="0.0518"/>
                  <dgm:constr type="l" for="ch" forName="Child2Accent7" refType="w" fact="0.0002"/>
                  <dgm:constr type="t" for="ch" forName="Child2Accent7" refType="h" fact="0.3937"/>
                  <dgm:constr type="w" for="ch" forName="Child2Accent7" refType="w" fact="0.0283"/>
                  <dgm:constr type="h" for="ch" forName="Child2Accent7" refType="h" fact="0.0518"/>
                  <dgm:constr type="l" for="ch" forName="Child2Accent3" refType="w" fact="0.2151"/>
                  <dgm:constr type="t" for="ch" forName="Child2Accent3" refType="h" fact="0.3937"/>
                  <dgm:constr type="w" for="ch" forName="Child2Accent3" refType="w" fact="0.0283"/>
                  <dgm:constr type="h" for="ch" forName="Child2Accent3" refType="h" fact="0.0518"/>
                  <dgm:constr type="l" for="ch" forName="ParentAccent1" refType="w" fact="0.9717"/>
                  <dgm:constr type="t" for="ch" forName="ParentAccent1" refType="h" fact="0.5316"/>
                  <dgm:constr type="w" for="ch" forName="ParentAccent1" refType="w" fact="0.0283"/>
                  <dgm:constr type="h" for="ch" forName="ParentAccent1" refType="h" fact="0.0518"/>
                  <dgm:constr type="l" for="ch" forName="ParentAccent2" refType="w" fact="0.9199"/>
                  <dgm:constr type="t" for="ch" forName="ParentAccent2" refType="h" fact="0.5316"/>
                  <dgm:constr type="w" for="ch" forName="ParentAccent2" refType="w" fact="0.0283"/>
                  <dgm:constr type="h" for="ch" forName="ParentAccent2" refType="h" fact="0.0518"/>
                  <dgm:constr type="l" for="ch" forName="ParentAccent3" refType="w" fact="0.8682"/>
                  <dgm:constr type="t" for="ch" forName="ParentAccent3" refType="h" fact="0.5316"/>
                  <dgm:constr type="w" for="ch" forName="ParentAccent3" refType="w" fact="0.0283"/>
                  <dgm:constr type="h" for="ch" forName="ParentAccent3" refType="h" fact="0.0518"/>
                  <dgm:constr type="l" for="ch" forName="ParentAccent4" refType="w" fact="0.8164"/>
                  <dgm:constr type="t" for="ch" forName="ParentAccent4" refType="h" fact="0.5316"/>
                  <dgm:constr type="w" for="ch" forName="ParentAccent4" refType="w" fact="0.0283"/>
                  <dgm:constr type="h" for="ch" forName="ParentAccent4" refType="h" fact="0.0518"/>
                  <dgm:constr type="l" for="ch" forName="ParentAccent5" refType="w" fact="0.7646"/>
                  <dgm:constr type="t" for="ch" forName="ParentAccent5" refType="h" fact="0.5316"/>
                  <dgm:constr type="w" for="ch" forName="ParentAccent5" refType="w" fact="0.0283"/>
                  <dgm:constr type="h" for="ch" forName="ParentAccent5" refType="h" fact="0.0518"/>
                  <dgm:constr type="l" for="ch" forName="ParentAccent6" refType="w" fact="0.6846"/>
                  <dgm:constr type="t" for="ch" forName="ParentAccent6" refType="h" fact="0.5057"/>
                  <dgm:constr type="w" for="ch" forName="ParentAccent6" refType="w" fact="0.0566"/>
                  <dgm:constr type="h" for="ch" forName="ParentAccent6" refType="h" fact="0.1035"/>
                  <dgm:constr type="l" for="ch" forName="ParentAccent7" refType="w" fact="0.9256"/>
                  <dgm:constr type="t" for="ch" forName="ParentAccent7" refType="h" fact="0.4247"/>
                  <dgm:constr type="w" for="ch" forName="ParentAccent7" refType="w" fact="0.0283"/>
                  <dgm:constr type="h" for="ch" forName="ParentAccent7" refType="h" fact="0.0518"/>
                  <dgm:constr type="l" for="ch" forName="ParentAccent8" refType="w" fact="0.9256"/>
                  <dgm:constr type="t" for="ch" forName="ParentAccent8" refType="h" fact="0.6392"/>
                  <dgm:constr type="w" for="ch" forName="ParentAccent8" refType="w" fact="0.0283"/>
                  <dgm:constr type="h" for="ch" forName="ParentAccent8" refType="h" fact="0.0518"/>
                  <dgm:constr type="l" for="ch" forName="ParentAccent9" refType="w" fact="0.9509"/>
                  <dgm:constr type="t" for="ch" forName="ParentAccent9" refType="h" fact="0.4712"/>
                  <dgm:constr type="w" for="ch" forName="ParentAccent9" refType="w" fact="0.0283"/>
                  <dgm:constr type="h" for="ch" forName="ParentAccent9" refType="h" fact="0.0518"/>
                  <dgm:constr type="l" for="ch" forName="ParentAccent10" refType="w" fact="0.9525"/>
                  <dgm:constr type="t" for="ch" forName="ParentAccent10" refType="h" fact="0.593"/>
                  <dgm:constr type="w" for="ch" forName="ParentAccent10" refType="w" fact="0.0283"/>
                  <dgm:constr type="h" for="ch" forName="ParentAccent10" refType="h" fact="0.0518"/>
                  <dgm:constr type="l" for="ch" forName="Child4" refType="w" fact="0.0081"/>
                  <dgm:constr type="t" for="ch" forName="Child4" refType="h" fact="0.8184"/>
                  <dgm:constr type="w" for="ch" forName="Child4" refType="w" fact="0.3192"/>
                  <dgm:constr type="h" for="ch" forName="Child4" refType="h" fact="0.1294"/>
                  <dgm:constr type="l" for="ch" forName="Child3" refType="w" fact="0"/>
                  <dgm:constr type="t" for="ch" forName="Child3" refType="h" fact="0.5547"/>
                  <dgm:constr type="w" for="ch" forName="Child3" refType="w" fact="0.297"/>
                  <dgm:constr type="h" for="ch" forName="Child3" refType="h" fact="0.1294"/>
                  <dgm:constr type="l" for="ch" forName="Child2" refType="w" fact="0"/>
                  <dgm:constr type="t" for="ch" forName="Child2" refType="h" fact="0.2662"/>
                  <dgm:constr type="w" for="ch" forName="Child2" refType="w" fact="0.297"/>
                  <dgm:constr type="h" for="ch" forName="Child2" refType="h" fact="0.1294"/>
                  <dgm:constr type="l" for="ch" forName="Child1" refType="w" fact="0.0081"/>
                  <dgm:constr type="t" for="ch" forName="Child1" refType="h" fact="0"/>
                  <dgm:constr type="w" for="ch" forName="Child1" refType="w" fact="0.3192"/>
                  <dgm:constr type="h" for="ch" forName="Child1" refType="h" fact="0.1294"/>
                </dgm:constrLst>
              </dgm:if>
              <dgm:else name="Name12">
                <dgm:alg type="composite">
                  <dgm:param type="ar" val="1.3278"/>
                </dgm:alg>
                <dgm:constrLst>
                  <dgm:constr type="l" for="ch" forName="Child2Accent1" refType="w" fact="0.3436"/>
                  <dgm:constr type="t" for="ch" forName="Child2Accent1" refType="h" fact="0.3184"/>
                  <dgm:constr type="w" for="ch" forName="Child2Accent1" refType="w" fact="0.0574"/>
                  <dgm:constr type="h" for="ch" forName="Child2Accent1" refType="h" fact="0.0763"/>
                  <dgm:constr type="l" for="ch" forName="Child2Accent2" refType="w" fact="0.3068"/>
                  <dgm:constr type="t" for="ch" forName="Child2Accent2" refType="h" fact="0.2781"/>
                  <dgm:constr type="w" for="ch" forName="Child2Accent2" refType="w" fact="0.0287"/>
                  <dgm:constr type="h" for="ch" forName="Child2Accent2" refType="h" fact="0.0381"/>
                  <dgm:constr type="l" for="ch" forName="Child2Accent3" refType="w" fact="0.2455"/>
                  <dgm:constr type="t" for="ch" forName="Child2Accent3" refType="h" fact="0.2781"/>
                  <dgm:constr type="w" for="ch" forName="Child2Accent3" refType="w" fact="0.0287"/>
                  <dgm:constr type="h" for="ch" forName="Child2Accent3" refType="h" fact="0.0381"/>
                  <dgm:constr type="l" for="ch" forName="Child2Accent4" refType="w" fact="0.1842"/>
                  <dgm:constr type="t" for="ch" forName="Child2Accent4" refType="h" fact="0.2781"/>
                  <dgm:constr type="w" for="ch" forName="Child2Accent4" refType="w" fact="0.0287"/>
                  <dgm:constr type="h" for="ch" forName="Child2Accent4" refType="h" fact="0.0381"/>
                  <dgm:constr type="l" for="ch" forName="Child2Accent5" refType="w" fact="0.1229"/>
                  <dgm:constr type="t" for="ch" forName="Child2Accent5" refType="h" fact="0.2781"/>
                  <dgm:constr type="w" for="ch" forName="Child2Accent5" refType="w" fact="0.0287"/>
                  <dgm:constr type="h" for="ch" forName="Child2Accent5" refType="h" fact="0.0381"/>
                  <dgm:constr type="l" for="ch" forName="Child3Accent1" refType="w" fact="0.284"/>
                  <dgm:constr type="t" for="ch" forName="Child3Accent1" refType="h" fact="0.5061"/>
                  <dgm:constr type="w" for="ch" forName="Child3Accent1" refType="w" fact="0.0574"/>
                  <dgm:constr type="h" for="ch" forName="Child3Accent1" refType="h" fact="0.0763"/>
                  <dgm:constr type="l" for="ch" forName="Child3Accent2" refType="w" fact="0.2272"/>
                  <dgm:constr type="t" for="ch" forName="Child3Accent2" refType="h" fact="0.5252"/>
                  <dgm:constr type="w" for="ch" forName="Child3Accent2" refType="w" fact="0.0287"/>
                  <dgm:constr type="h" for="ch" forName="Child3Accent2" refType="h" fact="0.0381"/>
                  <dgm:constr type="l" for="ch" forName="Child3Accent3" refType="w" fact="0.1705"/>
                  <dgm:constr type="t" for="ch" forName="Child3Accent3" refType="h" fact="0.5252"/>
                  <dgm:constr type="w" for="ch" forName="Child3Accent3" refType="w" fact="0.0287"/>
                  <dgm:constr type="h" for="ch" forName="Child3Accent3" refType="h" fact="0.0381"/>
                  <dgm:constr type="l" for="ch" forName="Child3Accent4" refType="w" fact="0.1137"/>
                  <dgm:constr type="t" for="ch" forName="Child3Accent4" refType="h" fact="0.5252"/>
                  <dgm:constr type="w" for="ch" forName="Child3Accent4" refType="w" fact="0.0287"/>
                  <dgm:constr type="h" for="ch" forName="Child3Accent4" refType="h" fact="0.0381"/>
                  <dgm:constr type="l" for="ch" forName="Child2Accent6" refType="w" fact="0.0615"/>
                  <dgm:constr type="t" for="ch" forName="Child2Accent6" refType="h" fact="0.2781"/>
                  <dgm:constr type="w" for="ch" forName="Child2Accent6" refType="w" fact="0.0287"/>
                  <dgm:constr type="h" for="ch" forName="Child2Accent6" refType="h" fact="0.0381"/>
                  <dgm:constr type="l" for="ch" forName="Child3Accent5" refType="w" fact="0.057"/>
                  <dgm:constr type="t" for="ch" forName="Child3Accent5" refType="h" fact="0.5252"/>
                  <dgm:constr type="w" for="ch" forName="Child3Accent5" refType="w" fact="0.0287"/>
                  <dgm:constr type="h" for="ch" forName="Child3Accent5" refType="h" fact="0.0381"/>
                  <dgm:constr type="l" for="ch" forName="Child2Accent7" refType="w" fact="0.0002"/>
                  <dgm:constr type="t" for="ch" forName="Child2Accent7" refType="h" fact="0.2781"/>
                  <dgm:constr type="w" for="ch" forName="Child2Accent7" refType="w" fact="0.0287"/>
                  <dgm:constr type="h" for="ch" forName="Child2Accent7" refType="h" fact="0.0381"/>
                  <dgm:constr type="l" for="ch" forName="Child3Accent6" refType="w" fact="0.0002"/>
                  <dgm:constr type="t" for="ch" forName="Child3Accent6" refType="h" fact="0.5252"/>
                  <dgm:constr type="w" for="ch" forName="Child3Accent6" refType="w" fact="0.0287"/>
                  <dgm:constr type="h" for="ch" forName="Child3Accent6" refType="h" fact="0.0381"/>
                  <dgm:constr type="l" for="ch" forName="Child3Accent7" refType="w" fact="0"/>
                  <dgm:constr type="t" for="ch" forName="Child3Accent7" refType="h" fact="0"/>
                  <dgm:constr type="w" for="ch" forName="Child3Accent7" refType="w" fact="0"/>
                  <dgm:constr type="h" for="ch" forName="Child3Accent7" refType="h" fact="0"/>
                  <dgm:constr type="l" for="ch" forName="Child4Accent1" refType="w" fact="0.3436"/>
                  <dgm:constr type="t" for="ch" forName="Child4Accent1" refType="h" fact="0.6908"/>
                  <dgm:constr type="w" for="ch" forName="Child4Accent1" refType="w" fact="0.0574"/>
                  <dgm:constr type="h" for="ch" forName="Child4Accent1" refType="h" fact="0.0763"/>
                  <dgm:constr type="l" for="ch" forName="Child4Accent2" refType="w" fact="0.3068"/>
                  <dgm:constr type="t" for="ch" forName="Child4Accent2" refType="h" fact="0.7684"/>
                  <dgm:constr type="w" for="ch" forName="Child4Accent2" refType="w" fact="0.0287"/>
                  <dgm:constr type="h" for="ch" forName="Child4Accent2" refType="h" fact="0.0381"/>
                  <dgm:constr type="l" for="ch" forName="Child4Accent3" refType="w" fact="0.2455"/>
                  <dgm:constr type="t" for="ch" forName="Child4Accent3" refType="h" fact="0.7684"/>
                  <dgm:constr type="w" for="ch" forName="Child4Accent3" refType="w" fact="0.0287"/>
                  <dgm:constr type="h" for="ch" forName="Child4Accent3" refType="h" fact="0.0381"/>
                  <dgm:constr type="l" for="ch" forName="Child4Accent4" refType="w" fact="0.1842"/>
                  <dgm:constr type="t" for="ch" forName="Child4Accent4" refType="h" fact="0.7684"/>
                  <dgm:constr type="w" for="ch" forName="Child4Accent4" refType="w" fact="0.0287"/>
                  <dgm:constr type="h" for="ch" forName="Child4Accent4" refType="h" fact="0.0381"/>
                  <dgm:constr type="l" for="ch" forName="Child4Accent5" refType="w" fact="0.1229"/>
                  <dgm:constr type="t" for="ch" forName="Child4Accent5" refType="h" fact="0.7684"/>
                  <dgm:constr type="w" for="ch" forName="Child4Accent5" refType="w" fact="0.0287"/>
                  <dgm:constr type="h" for="ch" forName="Child4Accent5" refType="h" fact="0.0381"/>
                  <dgm:constr type="l" for="ch" forName="Child4Accent6" refType="w" fact="0.0615"/>
                  <dgm:constr type="t" for="ch" forName="Child4Accent6" refType="h" fact="0.7684"/>
                  <dgm:constr type="w" for="ch" forName="Child4Accent6" refType="w" fact="0.0287"/>
                  <dgm:constr type="h" for="ch" forName="Child4Accent6" refType="h" fact="0.0381"/>
                  <dgm:constr type="l" for="ch" forName="Child4Accent7" refType="w" fact="0.0002"/>
                  <dgm:constr type="t" for="ch" forName="Child4Accent7" refType="h" fact="0.7684"/>
                  <dgm:constr type="w" for="ch" forName="Child4Accent7" refType="w" fact="0.0287"/>
                  <dgm:constr type="h" for="ch" forName="Child4Accent7" refType="h" fact="0.0381"/>
                  <dgm:constr type="l" for="ch" forName="Child4Accent8" refType="w" fact="0"/>
                  <dgm:constr type="t" for="ch" forName="Child4Accent8" refType="h" fact="0"/>
                  <dgm:constr type="w" for="ch" forName="Child4Accent8" refType="w" fact="0"/>
                  <dgm:constr type="h" for="ch" forName="Child4Accent8" refType="h" fact="0"/>
                  <dgm:constr type="l" for="ch" forName="ParentAccent1" refType="w" fact="0.9713"/>
                  <dgm:constr type="t" for="ch" forName="ParentAccent1" refType="h" fact="0.5252"/>
                  <dgm:constr type="w" for="ch" forName="ParentAccent1" refType="w" fact="0.0287"/>
                  <dgm:constr type="h" for="ch" forName="ParentAccent1" refType="h" fact="0.0381"/>
                  <dgm:constr type="l" for="ch" forName="ParentAccent2" refType="w" fact="0.9187"/>
                  <dgm:constr type="t" for="ch" forName="ParentAccent2" refType="h" fact="0.5252"/>
                  <dgm:constr type="w" for="ch" forName="ParentAccent2" refType="w" fact="0.0287"/>
                  <dgm:constr type="h" for="ch" forName="ParentAccent2" refType="h" fact="0.0381"/>
                  <dgm:constr type="l" for="ch" forName="ParentAccent3" refType="w" fact="0.8661"/>
                  <dgm:constr type="t" for="ch" forName="ParentAccent3" refType="h" fact="0.5252"/>
                  <dgm:constr type="w" for="ch" forName="ParentAccent3" refType="w" fact="0.0287"/>
                  <dgm:constr type="h" for="ch" forName="ParentAccent3" refType="h" fact="0.0381"/>
                  <dgm:constr type="l" for="ch" forName="ParentAccent4" refType="w" fact="0.8136"/>
                  <dgm:constr type="t" for="ch" forName="ParentAccent4" refType="h" fact="0.5252"/>
                  <dgm:constr type="w" for="ch" forName="ParentAccent4" refType="w" fact="0.0287"/>
                  <dgm:constr type="h" for="ch" forName="ParentAccent4" refType="h" fact="0.0381"/>
                  <dgm:constr type="l" for="ch" forName="ParentAccent5" refType="w" fact="0.761"/>
                  <dgm:constr type="t" for="ch" forName="ParentAccent5" refType="h" fact="0.5252"/>
                  <dgm:constr type="w" for="ch" forName="ParentAccent5" refType="w" fact="0.0287"/>
                  <dgm:constr type="h" for="ch" forName="ParentAccent5" refType="h" fact="0.0381"/>
                  <dgm:constr type="l" for="ch" forName="ParentAccent6" refType="w" fact="0.6797"/>
                  <dgm:constr type="t" for="ch" forName="ParentAccent6" refType="h" fact="0.5061"/>
                  <dgm:constr type="w" for="ch" forName="ParentAccent6" refType="w" fact="0.0574"/>
                  <dgm:constr type="h" for="ch" forName="ParentAccent6" refType="h" fact="0.0763"/>
                  <dgm:constr type="l" for="ch" forName="ParentAccent7" refType="w" fact="0.9245"/>
                  <dgm:constr type="t" for="ch" forName="ParentAccent7" refType="h" fact="0.4464"/>
                  <dgm:constr type="w" for="ch" forName="ParentAccent7" refType="w" fact="0.0287"/>
                  <dgm:constr type="h" for="ch" forName="ParentAccent7" refType="h" fact="0.0381"/>
                  <dgm:constr type="l" for="ch" forName="ParentAccent8" refType="w" fact="0.9245"/>
                  <dgm:constr type="t" for="ch" forName="ParentAccent8" refType="h" fact="0.6045"/>
                  <dgm:constr type="w" for="ch" forName="ParentAccent8" refType="w" fact="0.0287"/>
                  <dgm:constr type="h" for="ch" forName="ParentAccent8" refType="h" fact="0.0381"/>
                  <dgm:constr type="l" for="ch" forName="ParentAccent9" refType="w" fact="0.9501"/>
                  <dgm:constr type="t" for="ch" forName="ParentAccent9" refType="h" fact="0.4807"/>
                  <dgm:constr type="w" for="ch" forName="ParentAccent9" refType="w" fact="0.0287"/>
                  <dgm:constr type="h" for="ch" forName="ParentAccent9" refType="h" fact="0.0381"/>
                  <dgm:constr type="l" for="ch" forName="ParentAccent10" refType="w" fact="0.9518"/>
                  <dgm:constr type="t" for="ch" forName="ParentAccent10" refType="h" fact="0.5705"/>
                  <dgm:constr type="w" for="ch" forName="ParentAccent10" refType="w" fact="0.0287"/>
                  <dgm:constr type="h" for="ch" forName="ParentAccent10" refType="h" fact="0.0381"/>
                  <dgm:constr type="l" for="ch" forName="Child1Accent1" refType="w" fact="0.4819"/>
                  <dgm:constr type="t" for="ch" forName="Child1Accent1" refType="h" fact="0.2457"/>
                  <dgm:constr type="w" for="ch" forName="Child1Accent1" refType="w" fact="0.0574"/>
                  <dgm:constr type="h" for="ch" forName="Child1Accent1" refType="h" fact="0.0763"/>
                  <dgm:constr type="l" for="ch" forName="Child1Accent4" refType="w" fact="0.3653"/>
                  <dgm:constr type="t" for="ch" forName="Child1Accent4" refType="h" fact="0.097"/>
                  <dgm:constr type="w" for="ch" forName="Child1Accent4" refType="w" fact="0.0287"/>
                  <dgm:constr type="h" for="ch" forName="Child1Accent4" refType="h" fact="0.0381"/>
                  <dgm:constr type="l" for="ch" forName="Child1Accent5" refType="w" fact="0.304"/>
                  <dgm:constr type="t" for="ch" forName="Child1Accent5" refType="h" fact="0.097"/>
                  <dgm:constr type="w" for="ch" forName="Child1Accent5" refType="w" fact="0.0287"/>
                  <dgm:constr type="h" for="ch" forName="Child1Accent5" refType="h" fact="0.0381"/>
                  <dgm:constr type="l" for="ch" forName="Child1Accent6" refType="w" fact="0.2426"/>
                  <dgm:constr type="t" for="ch" forName="Child1Accent6" refType="h" fact="0.097"/>
                  <dgm:constr type="w" for="ch" forName="Child1Accent6" refType="w" fact="0.0287"/>
                  <dgm:constr type="h" for="ch" forName="Child1Accent6" refType="h" fact="0.0381"/>
                  <dgm:constr type="l" for="ch" forName="Child1Accent7" refType="w" fact="0.1813"/>
                  <dgm:constr type="t" for="ch" forName="Child1Accent7" refType="h" fact="0.097"/>
                  <dgm:constr type="w" for="ch" forName="Child1Accent7" refType="w" fact="0.0287"/>
                  <dgm:constr type="h" for="ch" forName="Child1Accent7" refType="h" fact="0.0381"/>
                  <dgm:constr type="l" for="ch" forName="Child1Accent8" refType="w" fact="0.12"/>
                  <dgm:constr type="t" for="ch" forName="Child1Accent8" refType="h" fact="0.097"/>
                  <dgm:constr type="w" for="ch" forName="Child1Accent8" refType="w" fact="0.0287"/>
                  <dgm:constr type="h" for="ch" forName="Child1Accent8" refType="h" fact="0.0381"/>
                  <dgm:constr type="l" for="ch" forName="Child1Accent9" refType="w" fact="0.0587"/>
                  <dgm:constr type="t" for="ch" forName="Child1Accent9" refType="h" fact="0.097"/>
                  <dgm:constr type="w" for="ch" forName="Child1Accent9" refType="w" fact="0.0287"/>
                  <dgm:constr type="h" for="ch" forName="Child1Accent9" refType="h" fact="0.0381"/>
                  <dgm:constr type="l" for="ch" forName="Child5Accent1" refType="w" fact="0.4819"/>
                  <dgm:constr type="t" for="ch" forName="Child5Accent1" refType="h" fact="0.7601"/>
                  <dgm:constr type="w" for="ch" forName="Child5Accent1" refType="w" fact="0.0574"/>
                  <dgm:constr type="h" for="ch" forName="Child5Accent1" refType="h" fact="0.0763"/>
                  <dgm:constr type="l" for="ch" forName="Child5Accent4" refType="w" fact="0.3653"/>
                  <dgm:constr type="t" for="ch" forName="Child5Accent4" refType="h" fact="0.9619"/>
                  <dgm:constr type="w" for="ch" forName="Child5Accent4" refType="w" fact="0.0287"/>
                  <dgm:constr type="h" for="ch" forName="Child5Accent4" refType="h" fact="0.0381"/>
                  <dgm:constr type="l" for="ch" forName="Child5Accent5" refType="w" fact="0.304"/>
                  <dgm:constr type="t" for="ch" forName="Child5Accent5" refType="h" fact="0.9619"/>
                  <dgm:constr type="w" for="ch" forName="Child5Accent5" refType="w" fact="0.0287"/>
                  <dgm:constr type="h" for="ch" forName="Child5Accent5" refType="h" fact="0.0381"/>
                  <dgm:constr type="l" for="ch" forName="Child5Accent6" refType="w" fact="0.2426"/>
                  <dgm:constr type="t" for="ch" forName="Child5Accent6" refType="h" fact="0.9619"/>
                  <dgm:constr type="w" for="ch" forName="Child5Accent6" refType="w" fact="0.0287"/>
                  <dgm:constr type="h" for="ch" forName="Child5Accent6" refType="h" fact="0.0381"/>
                  <dgm:constr type="l" for="ch" forName="Child5Accent7" refType="w" fact="0.1813"/>
                  <dgm:constr type="t" for="ch" forName="Child5Accent7" refType="h" fact="0.9619"/>
                  <dgm:constr type="w" for="ch" forName="Child5Accent7" refType="w" fact="0.0287"/>
                  <dgm:constr type="h" for="ch" forName="Child5Accent7" refType="h" fact="0.0381"/>
                  <dgm:constr type="l" for="ch" forName="Child5Accent8" refType="w" fact="0.12"/>
                  <dgm:constr type="t" for="ch" forName="Child5Accent8" refType="h" fact="0.9619"/>
                  <dgm:constr type="w" for="ch" forName="Child5Accent8" refType="w" fact="0.0287"/>
                  <dgm:constr type="h" for="ch" forName="Child5Accent8" refType="h" fact="0.0381"/>
                  <dgm:constr type="l" for="ch" forName="Child5Accent9" refType="w" fact="0.0587"/>
                  <dgm:constr type="t" for="ch" forName="Child5Accent9" refType="h" fact="0.9619"/>
                  <dgm:constr type="w" for="ch" forName="Child5Accent9" refType="w" fact="0.0287"/>
                  <dgm:constr type="h" for="ch" forName="Child5Accent9" refType="h" fact="0.0381"/>
                  <dgm:constr type="l" for="ch" forName="Child5Accent2" refType="w" fact="0.453"/>
                  <dgm:constr type="t" for="ch" forName="Child5Accent2" refType="h" fact="0.8375"/>
                  <dgm:constr type="w" for="ch" forName="Child5Accent2" refType="w" fact="0.0287"/>
                  <dgm:constr type="h" for="ch" forName="Child5Accent2" refType="h" fact="0.0381"/>
                  <dgm:constr type="l" for="ch" forName="Child5Accent3" refType="w" fact="0.4118"/>
                  <dgm:constr type="t" for="ch" forName="Child5Accent3" refType="h" fact="0.8991"/>
                  <dgm:constr type="w" for="ch" forName="Child5Accent3" refType="w" fact="0.0287"/>
                  <dgm:constr type="h" for="ch" forName="Child5Accent3" refType="h" fact="0.0381"/>
                  <dgm:constr type="l" for="ch" forName="Child1Accent2" refType="w" fact="0.4458"/>
                  <dgm:constr type="t" for="ch" forName="Child1Accent2" refType="h" fact="0.2004"/>
                  <dgm:constr type="w" for="ch" forName="Child1Accent2" refType="w" fact="0.0287"/>
                  <dgm:constr type="h" for="ch" forName="Child1Accent2" refType="h" fact="0.0381"/>
                  <dgm:constr type="l" for="ch" forName="Child1Accent3" refType="w" fact="0.4054"/>
                  <dgm:constr type="t" for="ch" forName="Child1Accent3" refType="h" fact="0.1445"/>
                  <dgm:constr type="w" for="ch" forName="Child1Accent3" refType="w" fact="0.0287"/>
                  <dgm:constr type="h" for="ch" forName="Child1Accent3" refType="h" fact="0.0381"/>
                  <dgm:constr type="l" for="ch" forName="Child5" refType="w" fact="0.0581"/>
                  <dgm:constr type="t" for="ch" forName="Child5" refType="h" fact="0.8635"/>
                  <dgm:constr type="w" for="ch" forName="Child5" refType="w" fact="0.3364"/>
                  <dgm:constr type="h" for="ch" forName="Child5" refType="h" fact="0.0981"/>
                  <dgm:constr type="l" for="ch" forName="Child4" refType="w" fact="0"/>
                  <dgm:constr type="t" for="ch" forName="Child4" refType="h" fact="0.6701"/>
                  <dgm:constr type="w" for="ch" forName="Child4" refType="w" fact="0.3364"/>
                  <dgm:constr type="h" for="ch" forName="Child4" refType="h" fact="0.0981"/>
                  <dgm:constr type="l" for="ch" forName="Child3" refType="w" fact="0"/>
                  <dgm:constr type="t" for="ch" forName="Child3" refType="h" fact="0.4276"/>
                  <dgm:constr type="w" for="ch" forName="Child3" refType="w" fact="0.2544"/>
                  <dgm:constr type="h" for="ch" forName="Child3" refType="h" fact="0.0981"/>
                  <dgm:constr type="l" for="ch" forName="Child2" refType="w" fact="0"/>
                  <dgm:constr type="t" for="ch" forName="Child2" refType="h" fact="0.1798"/>
                  <dgm:constr type="w" for="ch" forName="Child2" refType="w" fact="0.3364"/>
                  <dgm:constr type="h" for="ch" forName="Child2" refType="h" fact="0.0981"/>
                  <dgm:constr type="l" for="ch" forName="Child1" refType="w" fact="0.0581"/>
                  <dgm:constr type="t" for="ch" forName="Child1" refType="h" fact="0"/>
                  <dgm:constr type="w" for="ch" forName="Child1" refType="w" fact="0.3364"/>
                  <dgm:constr type="h" for="ch" forName="Child1" refType="h" fact="0.0981"/>
                  <dgm:constr type="l" for="ch" forName="Parent" refType="w" fact="0.3653"/>
                  <dgm:constr type="t" for="ch" forName="Parent" refType="h" fact="0.3513"/>
                  <dgm:constr type="w" for="ch" forName="Parent" refType="w" fact="0.2906"/>
                  <dgm:constr type="h" for="ch" forName="Parent" refType="h" fact="0.3859"/>
                </dgm:constrLst>
              </dgm:else>
            </dgm:choose>
          </dgm:if>
          <dgm:else name="Name13">
            <dgm:choose name="Name14">
              <dgm:if name="Name15" axis="ch" ptType="node" func="cnt" op="equ" val="0">
                <dgm:alg type="composite">
                  <dgm:param type="ar" val="2.1059"/>
                </dgm:alg>
                <dgm:constrLst>
                  <dgm:constr type="r" for="ch" forName="Parent" refType="w"/>
                  <dgm:constr type="t" for="ch" forName="Parent" refType="h" fact="0"/>
                  <dgm:constr type="w" for="ch" forName="Parent" refType="w" fact="0.4749"/>
                  <dgm:constr type="h" for="ch" forName="Parent" refType="h"/>
                  <dgm:constr type="r" for="ch" forName="ParentAccent1" refType="w" fact="0.0469"/>
                  <dgm:constr type="t" for="ch" forName="ParentAccent1" refType="h" fact="0.4506"/>
                  <dgm:constr type="w" for="ch" forName="ParentAccent1" refType="w" fact="0.0469"/>
                  <dgm:constr type="h" for="ch" forName="ParentAccent1" refType="h" fact="0.0988"/>
                  <dgm:constr type="r" for="ch" forName="ParentAccent2" refType="w" fact="0.1266"/>
                  <dgm:constr type="t" for="ch" forName="ParentAccent2" refType="h" fact="0.4506"/>
                  <dgm:constr type="w" for="ch" forName="ParentAccent2" refType="w" fact="0.0469"/>
                  <dgm:constr type="h" for="ch" forName="ParentAccent2" refType="h" fact="0.0988"/>
                  <dgm:constr type="r" for="ch" forName="ParentAccent3" refType="w" fact="0.2063"/>
                  <dgm:constr type="t" for="ch" forName="ParentAccent3" refType="h" fact="0.4506"/>
                  <dgm:constr type="w" for="ch" forName="ParentAccent3" refType="w" fact="0.0469"/>
                  <dgm:constr type="h" for="ch" forName="ParentAccent3" refType="h" fact="0.0988"/>
                  <dgm:constr type="r" for="ch" forName="ParentAccent4" refType="w" fact="0.286"/>
                  <dgm:constr type="t" for="ch" forName="ParentAccent4" refType="h" fact="0.4506"/>
                  <dgm:constr type="w" for="ch" forName="ParentAccent4" refType="w" fact="0.0469"/>
                  <dgm:constr type="h" for="ch" forName="ParentAccent4" refType="h" fact="0.0988"/>
                  <dgm:constr type="r" for="ch" forName="ParentAccent5" refType="w" fact="0.3657"/>
                  <dgm:constr type="t" for="ch" forName="ParentAccent5" refType="h" fact="0.4506"/>
                  <dgm:constr type="w" for="ch" forName="ParentAccent5" refType="w" fact="0.0469"/>
                  <dgm:constr type="h" for="ch" forName="ParentAccent5" refType="h" fact="0.0988"/>
                  <dgm:constr type="r" for="ch" forName="ParentAccent6" refType="w" fact="0.4924"/>
                  <dgm:constr type="t" for="ch" forName="ParentAccent6" refType="h" fact="0.4012"/>
                  <dgm:constr type="w" for="ch" forName="ParentAccent6" refType="w" fact="0.0939"/>
                  <dgm:constr type="h" for="ch" forName="ParentAccent6" refType="h" fact="0.1976"/>
                  <dgm:constr type="r" for="ch" forName="ParentAccent7" refType="w" fact="0.1234"/>
                  <dgm:constr type="t" for="ch" forName="ParentAccent7" refType="h" fact="0.2465"/>
                  <dgm:constr type="w" for="ch" forName="ParentAccent7" refType="w" fact="0.0469"/>
                  <dgm:constr type="h" for="ch" forName="ParentAccent7" refType="h" fact="0.0988"/>
                  <dgm:constr type="r" for="ch" forName="ParentAccent8" refType="w" fact="0.1234"/>
                  <dgm:constr type="t" for="ch" forName="ParentAccent8" refType="h" fact="0.6562"/>
                  <dgm:constr type="w" for="ch" forName="ParentAccent8" refType="w" fact="0.0469"/>
                  <dgm:constr type="h" for="ch" forName="ParentAccent8" refType="h" fact="0.0988"/>
                  <dgm:constr type="r" for="ch" forName="ParentAccent9" refType="w" fact="0.0815"/>
                  <dgm:constr type="t" for="ch" forName="ParentAccent9" refType="h" fact="0.3353"/>
                  <dgm:constr type="w" for="ch" forName="ParentAccent9" refType="w" fact="0.0469"/>
                  <dgm:constr type="h" for="ch" forName="ParentAccent9" refType="h" fact="0.0988"/>
                  <dgm:constr type="r" for="ch" forName="ParentAccent10" refType="w" fact="0.0787"/>
                  <dgm:constr type="t" for="ch" forName="ParentAccent10" refType="h" fact="0.5679"/>
                  <dgm:constr type="w" for="ch" forName="ParentAccent10" refType="w" fact="0.0469"/>
                  <dgm:constr type="h" for="ch" forName="ParentAccent10" refType="h" fact="0.0988"/>
                </dgm:constrLst>
              </dgm:if>
              <dgm:if name="Name16" axis="ch" ptType="node" func="cnt" op="equ" val="1">
                <dgm:alg type="composite">
                  <dgm:param type="ar" val="3.4411"/>
                </dgm:alg>
                <dgm:constrLst>
                  <dgm:constr type="primFontSz" for="des" forName="Child1" val="65"/>
                  <dgm:constr type="primFontSz" for="des" forName="Child1" refType="primFontSz" refFor="des" refForName="Parent" op="lte"/>
                  <dgm:constr type="r" for="ch" forName="Child1Accent1" refType="w" fact="0.716"/>
                  <dgm:constr type="t" for="ch" forName="Child1Accent1" refType="h" fact="0.4012"/>
                  <dgm:constr type="w" for="ch" forName="Child1Accent1" refType="w" fact="0.0574"/>
                  <dgm:constr type="h" for="ch" forName="Child1Accent1" refType="h" fact="0.1976"/>
                  <dgm:constr type="r" for="ch" forName="Child1Accent2" refType="w" fact="0.7728"/>
                  <dgm:constr type="t" for="ch" forName="Child1Accent2" refType="h" fact="0.4506"/>
                  <dgm:constr type="w" for="ch" forName="Child1Accent2" refType="w" fact="0.0287"/>
                  <dgm:constr type="h" for="ch" forName="Child1Accent2" refType="h" fact="0.0988"/>
                  <dgm:constr type="r" for="ch" forName="Child1Accent3" refType="w" fact="0.8295"/>
                  <dgm:constr type="t" for="ch" forName="Child1Accent3" refType="h" fact="0.4506"/>
                  <dgm:constr type="w" for="ch" forName="Child1Accent3" refType="w" fact="0.0287"/>
                  <dgm:constr type="h" for="ch" forName="Child1Accent3" refType="h" fact="0.0988"/>
                  <dgm:constr type="r" for="ch" forName="Child1Accent4" refType="w" fact="0.8863"/>
                  <dgm:constr type="t" for="ch" forName="Child1Accent4" refType="h" fact="0.4506"/>
                  <dgm:constr type="w" for="ch" forName="Child1Accent4" refType="w" fact="0.0287"/>
                  <dgm:constr type="h" for="ch" forName="Child1Accent4" refType="h" fact="0.0988"/>
                  <dgm:constr type="r" for="ch" forName="Child1Accent5" refType="w" fact="0.943"/>
                  <dgm:constr type="t" for="ch" forName="Child1Accent5" refType="h" fact="0.4506"/>
                  <dgm:constr type="w" for="ch" forName="Child1Accent5" refType="w" fact="0.0287"/>
                  <dgm:constr type="h" for="ch" forName="Child1Accent5" refType="h" fact="0.0988"/>
                  <dgm:constr type="r" for="ch" forName="Child1Accent6" refType="w" fact="0.9998"/>
                  <dgm:constr type="t" for="ch" forName="Child1Accent6" refType="h" fact="0.4506"/>
                  <dgm:constr type="w" for="ch" forName="Child1Accent6" refType="w" fact="0.0287"/>
                  <dgm:constr type="h" for="ch" forName="Child1Accent6" refType="h" fact="0.0988"/>
                  <dgm:constr type="l" for="ch" forName="Child1Accent7" refType="w" fact="0"/>
                  <dgm:constr type="t" for="ch" forName="Child1Accent7" refType="h" fact="0"/>
                  <dgm:constr type="w" for="ch" forName="Child1Accent7" refType="w" fact="0"/>
                  <dgm:constr type="h" for="ch" forName="Child1Accent7" refType="h" fact="0"/>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r" for="ch" forName="ParentAccent1" refType="w" fact="0.0287"/>
                  <dgm:constr type="t" for="ch" forName="ParentAccent1" refType="h" fact="0.4506"/>
                  <dgm:constr type="w" for="ch" forName="ParentAccent1" refType="w" fact="0.0287"/>
                  <dgm:constr type="h" for="ch" forName="ParentAccent1" refType="h" fact="0.0988"/>
                  <dgm:constr type="r" for="ch" forName="ParentAccent2" refType="w" fact="0.0813"/>
                  <dgm:constr type="t" for="ch" forName="ParentAccent2" refType="h" fact="0.4506"/>
                  <dgm:constr type="w" for="ch" forName="ParentAccent2" refType="w" fact="0.0287"/>
                  <dgm:constr type="h" for="ch" forName="ParentAccent2" refType="h" fact="0.0988"/>
                  <dgm:constr type="r" for="ch" forName="ParentAccent3" refType="w" fact="0.1339"/>
                  <dgm:constr type="t" for="ch" forName="ParentAccent3" refType="h" fact="0.4506"/>
                  <dgm:constr type="w" for="ch" forName="ParentAccent3" refType="w" fact="0.0287"/>
                  <dgm:constr type="h" for="ch" forName="ParentAccent3" refType="h" fact="0.0988"/>
                  <dgm:constr type="r" for="ch" forName="ParentAccent4" refType="w" fact="0.1864"/>
                  <dgm:constr type="t" for="ch" forName="ParentAccent4" refType="h" fact="0.4506"/>
                  <dgm:constr type="w" for="ch" forName="ParentAccent4" refType="w" fact="0.0287"/>
                  <dgm:constr type="h" for="ch" forName="ParentAccent4" refType="h" fact="0.0988"/>
                  <dgm:constr type="r" for="ch" forName="ParentAccent5" refType="w" fact="0.239"/>
                  <dgm:constr type="t" for="ch" forName="ParentAccent5" refType="h" fact="0.4506"/>
                  <dgm:constr type="w" for="ch" forName="ParentAccent5" refType="w" fact="0.0287"/>
                  <dgm:constr type="h" for="ch" forName="ParentAccent5" refType="h" fact="0.0988"/>
                  <dgm:constr type="r" for="ch" forName="ParentAccent6" refType="w" fact="0.3203"/>
                  <dgm:constr type="t" for="ch" forName="ParentAccent6" refType="h" fact="0.4012"/>
                  <dgm:constr type="w" for="ch" forName="ParentAccent6" refType="w" fact="0.0574"/>
                  <dgm:constr type="h" for="ch" forName="ParentAccent6" refType="h" fact="0.1976"/>
                  <dgm:constr type="r" for="ch" forName="ParentAccent7" refType="w" fact="0.0755"/>
                  <dgm:constr type="t" for="ch" forName="ParentAccent7" refType="h" fact="0.2465"/>
                  <dgm:constr type="w" for="ch" forName="ParentAccent7" refType="w" fact="0.0287"/>
                  <dgm:constr type="h" for="ch" forName="ParentAccent7" refType="h" fact="0.0988"/>
                  <dgm:constr type="r" for="ch" forName="ParentAccent8" refType="w" fact="0.0755"/>
                  <dgm:constr type="t" for="ch" forName="ParentAccent8" refType="h" fact="0.6562"/>
                  <dgm:constr type="w" for="ch" forName="ParentAccent8" refType="w" fact="0.0287"/>
                  <dgm:constr type="h" for="ch" forName="ParentAccent8" refType="h" fact="0.0988"/>
                  <dgm:constr type="r" for="ch" forName="ParentAccent9" refType="w" fact="0.0499"/>
                  <dgm:constr type="t" for="ch" forName="ParentAccent9" refType="h" fact="0.3353"/>
                  <dgm:constr type="w" for="ch" forName="ParentAccent9" refType="w" fact="0.0287"/>
                  <dgm:constr type="h" for="ch" forName="ParentAccent9" refType="h" fact="0.0988"/>
                  <dgm:constr type="r" for="ch" forName="ParentAccent10" refType="w" fact="0.0482"/>
                  <dgm:constr type="t" for="ch" forName="ParentAccent10" refType="h" fact="0.5679"/>
                  <dgm:constr type="w" for="ch" forName="ParentAccent10" refType="w" fact="0.0287"/>
                  <dgm:constr type="h" for="ch" forName="ParentAccent10" refType="h" fact="0.0988"/>
                  <dgm:constr type="r" for="ch" forName="Child1" refType="w"/>
                  <dgm:constr type="t" for="ch" forName="Child1" refType="h" fact="0.1978"/>
                  <dgm:constr type="w" for="ch" forName="Child1" refType="w" fact="0.2544"/>
                  <dgm:constr type="h" for="ch" forName="Child1" refType="h" fact="0.2541"/>
                  <dgm:constr type="r" for="ch" forName="Parent" refType="w" fact="0.6347"/>
                  <dgm:constr type="t" for="ch" forName="Parent" refType="h" fact="0"/>
                  <dgm:constr type="w" for="ch" forName="Parent" refType="w" fact="0.2906"/>
                  <dgm:constr type="h" for="ch" forName="Parent" refType="h"/>
                </dgm:constrLst>
              </dgm:if>
              <dgm:if name="Name17" axis="ch" ptType="node" func="cnt" op="equ" val="2">
                <dgm:alg type="composite">
                  <dgm:param type="ar" val="2.1185"/>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Child1Accent1" refType="w" fact="0.6564"/>
                  <dgm:constr type="t" for="ch" forName="Child1Accent1" refType="h" fact="0.2211"/>
                  <dgm:constr type="w" for="ch" forName="Child1Accent1" refType="w" fact="0.0574"/>
                  <dgm:constr type="h" for="ch" forName="Child1Accent1" refType="h" fact="0.1217"/>
                  <dgm:constr type="r" for="ch" forName="Child1Accent2" refType="w" fact="0.6932"/>
                  <dgm:constr type="t" for="ch" forName="Child1Accent2" refType="h" fact="0.1569"/>
                  <dgm:constr type="w" for="ch" forName="Child1Accent2" refType="w" fact="0.0287"/>
                  <dgm:constr type="h" for="ch" forName="Child1Accent2" refType="h" fact="0.0608"/>
                  <dgm:constr type="r" for="ch" forName="Child1Accent3" refType="w" fact="0.7545"/>
                  <dgm:constr type="t" for="ch" forName="Child1Accent3" refType="h" fact="0.1569"/>
                  <dgm:constr type="w" for="ch" forName="Child1Accent3" refType="w" fact="0.0287"/>
                  <dgm:constr type="h" for="ch" forName="Child1Accent3" refType="h" fact="0.0608"/>
                  <dgm:constr type="r" for="ch" forName="Child1Accent4" refType="w" fact="0.8158"/>
                  <dgm:constr type="t" for="ch" forName="Child1Accent4" refType="h" fact="0.1569"/>
                  <dgm:constr type="w" for="ch" forName="Child1Accent4" refType="w" fact="0.0287"/>
                  <dgm:constr type="h" for="ch" forName="Child1Accent4" refType="h" fact="0.0608"/>
                  <dgm:constr type="r" for="ch" forName="Child1Accent5" refType="w" fact="0.8771"/>
                  <dgm:constr type="t" for="ch" forName="Child1Accent5" refType="h" fact="0.1569"/>
                  <dgm:constr type="w" for="ch" forName="Child1Accent5" refType="w" fact="0.0287"/>
                  <dgm:constr type="h" for="ch" forName="Child1Accent5" refType="h" fact="0.0608"/>
                  <dgm:constr type="r" for="ch" forName="Child1Accent6" refType="w" fact="0.9385"/>
                  <dgm:constr type="t" for="ch" forName="Child1Accent6" refType="h" fact="0.1569"/>
                  <dgm:constr type="w" for="ch" forName="Child1Accent6" refType="w" fact="0.0287"/>
                  <dgm:constr type="h" for="ch" forName="Child1Accent6" refType="h" fact="0.0608"/>
                  <dgm:constr type="r" for="ch" forName="Child1Accent7" refType="w" fact="0.9998"/>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r" for="ch" forName="Child2Accent1" refType="w" fact="0.6564"/>
                  <dgm:constr type="t" for="ch" forName="Child2Accent1" refType="h" fact="0.8153"/>
                  <dgm:constr type="w" for="ch" forName="Child2Accent1" refType="w" fact="0.0574"/>
                  <dgm:constr type="h" for="ch" forName="Child2Accent1" refType="h" fact="0.1217"/>
                  <dgm:constr type="r" for="ch" forName="Child2Accent2" refType="w" fact="0.6932"/>
                  <dgm:constr type="t" for="ch" forName="Child2Accent2" refType="h" fact="0.9392"/>
                  <dgm:constr type="w" for="ch" forName="Child2Accent2" refType="w" fact="0.0287"/>
                  <dgm:constr type="h" for="ch" forName="Child2Accent2" refType="h" fact="0.0608"/>
                  <dgm:constr type="r" for="ch" forName="Child2Accent3" refType="w" fact="0.7545"/>
                  <dgm:constr type="t" for="ch" forName="Child2Accent3" refType="h" fact="0.9392"/>
                  <dgm:constr type="w" for="ch" forName="Child2Accent3" refType="w" fact="0.0287"/>
                  <dgm:constr type="h" for="ch" forName="Child2Accent3" refType="h" fact="0.0608"/>
                  <dgm:constr type="r" for="ch" forName="Child2Accent4" refType="w" fact="0.8158"/>
                  <dgm:constr type="t" for="ch" forName="Child2Accent4" refType="h" fact="0.9392"/>
                  <dgm:constr type="w" for="ch" forName="Child2Accent4" refType="w" fact="0.0287"/>
                  <dgm:constr type="h" for="ch" forName="Child2Accent4" refType="h" fact="0.0608"/>
                  <dgm:constr type="r" for="ch" forName="Child2Accent5" refType="w" fact="0.8771"/>
                  <dgm:constr type="t" for="ch" forName="Child2Accent5" refType="h" fact="0.9392"/>
                  <dgm:constr type="w" for="ch" forName="Child2Accent5" refType="w" fact="0.0287"/>
                  <dgm:constr type="h" for="ch" forName="Child2Accent5" refType="h" fact="0.0608"/>
                  <dgm:constr type="r" for="ch" forName="Child2Accent6" refType="w" fact="0.9385"/>
                  <dgm:constr type="t" for="ch" forName="Child2Accent6" refType="h" fact="0.9392"/>
                  <dgm:constr type="w" for="ch" forName="Child2Accent6" refType="w" fact="0.0287"/>
                  <dgm:constr type="h" for="ch" forName="Child2Accent6" refType="h" fact="0.0608"/>
                  <dgm:constr type="r" for="ch" forName="Child2Accent7" refType="w" fact="0.9998"/>
                  <dgm:constr type="t" for="ch" forName="Child2Accent7" refType="h" fact="0.9392"/>
                  <dgm:constr type="w" for="ch" forName="Child2Accent7" refType="w" fact="0.0287"/>
                  <dgm:constr type="h" for="ch" forName="Child2Accent7" refType="h" fact="0.0608"/>
                  <dgm:constr type="r" for="ch" forName="ParentAccent1" refType="w" fact="0.0287"/>
                  <dgm:constr type="t" for="ch" forName="ParentAccent1" refType="h" fact="0.5511"/>
                  <dgm:constr type="w" for="ch" forName="ParentAccent1" refType="w" fact="0.0287"/>
                  <dgm:constr type="h" for="ch" forName="ParentAccent1" refType="h" fact="0.0608"/>
                  <dgm:constr type="r" for="ch" forName="ParentAccent2" refType="w" fact="0.0813"/>
                  <dgm:constr type="t" for="ch" forName="ParentAccent2" refType="h" fact="0.5511"/>
                  <dgm:constr type="w" for="ch" forName="ParentAccent2" refType="w" fact="0.0287"/>
                  <dgm:constr type="h" for="ch" forName="ParentAccent2" refType="h" fact="0.0608"/>
                  <dgm:constr type="r" for="ch" forName="ParentAccent3" refType="w" fact="0.1339"/>
                  <dgm:constr type="t" for="ch" forName="ParentAccent3" refType="h" fact="0.5511"/>
                  <dgm:constr type="w" for="ch" forName="ParentAccent3" refType="w" fact="0.0287"/>
                  <dgm:constr type="h" for="ch" forName="ParentAccent3" refType="h" fact="0.0608"/>
                  <dgm:constr type="r" for="ch" forName="ParentAccent4" refType="w" fact="0.1864"/>
                  <dgm:constr type="t" for="ch" forName="ParentAccent4" refType="h" fact="0.5511"/>
                  <dgm:constr type="w" for="ch" forName="ParentAccent4" refType="w" fact="0.0287"/>
                  <dgm:constr type="h" for="ch" forName="ParentAccent4" refType="h" fact="0.0608"/>
                  <dgm:constr type="r" for="ch" forName="ParentAccent5" refType="w" fact="0.239"/>
                  <dgm:constr type="t" for="ch" forName="ParentAccent5" refType="h" fact="0.5511"/>
                  <dgm:constr type="w" for="ch" forName="ParentAccent5" refType="w" fact="0.0287"/>
                  <dgm:constr type="h" for="ch" forName="ParentAccent5" refType="h" fact="0.0608"/>
                  <dgm:constr type="r" for="ch" forName="ParentAccent6" refType="w" fact="0.3203"/>
                  <dgm:constr type="t" for="ch" forName="ParentAccent6" refType="h" fact="0.5207"/>
                  <dgm:constr type="w" for="ch" forName="ParentAccent6" refType="w" fact="0.0574"/>
                  <dgm:constr type="h" for="ch" forName="ParentAccent6" refType="h" fact="0.1217"/>
                  <dgm:constr type="r" for="ch" forName="ParentAccent7" refType="w" fact="0.0755"/>
                  <dgm:constr type="t" for="ch" forName="ParentAccent7" refType="h" fact="0.4255"/>
                  <dgm:constr type="w" for="ch" forName="ParentAccent7" refType="w" fact="0.0287"/>
                  <dgm:constr type="h" for="ch" forName="ParentAccent7" refType="h" fact="0.0608"/>
                  <dgm:constr type="r" for="ch" forName="ParentAccent8" refType="w" fact="0.0755"/>
                  <dgm:constr type="t" for="ch" forName="ParentAccent8" refType="h" fact="0.6776"/>
                  <dgm:constr type="w" for="ch" forName="ParentAccent8" refType="w" fact="0.0287"/>
                  <dgm:constr type="h" for="ch" forName="ParentAccent8" refType="h" fact="0.0608"/>
                  <dgm:constr type="r" for="ch" forName="ParentAccent9" refType="w" fact="0.0499"/>
                  <dgm:constr type="t" for="ch" forName="ParentAccent9" refType="h" fact="0.4801"/>
                  <dgm:constr type="w" for="ch" forName="ParentAccent9" refType="w" fact="0.0287"/>
                  <dgm:constr type="h" for="ch" forName="ParentAccent9" refType="h" fact="0.0608"/>
                  <dgm:constr type="r" for="ch" forName="ParentAccent10" refType="w" fact="0.0482"/>
                  <dgm:constr type="t" for="ch" forName="ParentAccent10" refType="h" fact="0.6233"/>
                  <dgm:constr type="w" for="ch" forName="ParentAccent10" refType="w" fact="0.0287"/>
                  <dgm:constr type="h" for="ch" forName="ParentAccent10" refType="h" fact="0.0608"/>
                  <dgm:constr type="r" for="ch" forName="Child2" refType="w"/>
                  <dgm:constr type="t" for="ch" forName="Child2" refType="h" fact="0.7822"/>
                  <dgm:constr type="w" for="ch" forName="Child2" refType="w" fact="0.3364"/>
                  <dgm:constr type="h" for="ch" forName="Child2" refType="h" fact="0.1564"/>
                  <dgm:constr type="r" for="ch" forName="Child1" refType="w"/>
                  <dgm:constr type="t" for="ch" forName="Child1" refType="h" fact="0"/>
                  <dgm:constr type="w" for="ch" forName="Child1" refType="w" fact="0.3364"/>
                  <dgm:constr type="h" for="ch" forName="Child1" refType="h" fact="0.1564"/>
                  <dgm:constr type="r" for="ch" forName="Parent" refType="w" fact="0.6347"/>
                  <dgm:constr type="t" for="ch" forName="Parent" refType="h" fact="0.2737"/>
                  <dgm:constr type="w" for="ch" forName="Parent" refType="w" fact="0.2906"/>
                  <dgm:constr type="h" for="ch" forName="Parent" refType="h" fact="0.6157"/>
                </dgm:constrLst>
              </dgm:if>
              <dgm:if name="Name18" axis="ch" ptType="node" func="cnt" op="equ" val="3">
                <dgm:alg type="composite">
                  <dgm:param type="ar" val="2.1185"/>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Child1Accent1" refType="w" fact="0.6564"/>
                  <dgm:constr type="t" for="ch" forName="Child1Accent1" refType="h" fact="0.2211"/>
                  <dgm:constr type="w" for="ch" forName="Child1Accent1" refType="w" fact="0.0574"/>
                  <dgm:constr type="h" for="ch" forName="Child1Accent1" refType="h" fact="0.1217"/>
                  <dgm:constr type="r" for="ch" forName="Child1Accent2" refType="w" fact="0.6932"/>
                  <dgm:constr type="t" for="ch" forName="Child1Accent2" refType="h" fact="0.1569"/>
                  <dgm:constr type="w" for="ch" forName="Child1Accent2" refType="w" fact="0.0287"/>
                  <dgm:constr type="h" for="ch" forName="Child1Accent2" refType="h" fact="0.0608"/>
                  <dgm:constr type="r" for="ch" forName="Child1Accent3" refType="w" fact="0.7545"/>
                  <dgm:constr type="t" for="ch" forName="Child1Accent3" refType="h" fact="0.1569"/>
                  <dgm:constr type="w" for="ch" forName="Child1Accent3" refType="w" fact="0.0287"/>
                  <dgm:constr type="h" for="ch" forName="Child1Accent3" refType="h" fact="0.0608"/>
                  <dgm:constr type="r" for="ch" forName="Child1Accent4" refType="w" fact="0.8158"/>
                  <dgm:constr type="t" for="ch" forName="Child1Accent4" refType="h" fact="0.1569"/>
                  <dgm:constr type="w" for="ch" forName="Child1Accent4" refType="w" fact="0.0287"/>
                  <dgm:constr type="h" for="ch" forName="Child1Accent4" refType="h" fact="0.0608"/>
                  <dgm:constr type="r" for="ch" forName="Child1Accent5" refType="w" fact="0.8771"/>
                  <dgm:constr type="t" for="ch" forName="Child1Accent5" refType="h" fact="0.1569"/>
                  <dgm:constr type="w" for="ch" forName="Child1Accent5" refType="w" fact="0.0287"/>
                  <dgm:constr type="h" for="ch" forName="Child1Accent5" refType="h" fact="0.0608"/>
                  <dgm:constr type="r" for="ch" forName="Child1Accent6" refType="w" fact="0.9385"/>
                  <dgm:constr type="t" for="ch" forName="Child1Accent6" refType="h" fact="0.1569"/>
                  <dgm:constr type="w" for="ch" forName="Child1Accent6" refType="w" fact="0.0287"/>
                  <dgm:constr type="h" for="ch" forName="Child1Accent6" refType="h" fact="0.0608"/>
                  <dgm:constr type="r" for="ch" forName="Child1Accent7" refType="w" fact="0.9998"/>
                  <dgm:constr type="t" for="ch" forName="Child1Accent7" refType="h" fact="0.1569"/>
                  <dgm:constr type="w" for="ch" forName="Child1Accent7" refType="w" fact="0.0287"/>
                  <dgm:constr type="h" for="ch" forName="Child1Accent7" refType="h" fact="0.0608"/>
                  <dgm:constr type="r" for="ch" forName="Child1Accent8" refType="w" fact="0"/>
                  <dgm:constr type="t" for="ch" forName="Child1Accent8" refType="h" fact="0"/>
                  <dgm:constr type="w" for="ch" forName="Child1Accent8" refType="w" fact="0"/>
                  <dgm:constr type="h" for="ch" forName="Child1Accent8" refType="h" fact="0"/>
                  <dgm:constr type="r" for="ch" forName="Child1Accent9" refType="w" fact="0"/>
                  <dgm:constr type="t" for="ch" forName="Child1Accent9" refType="h" fact="0"/>
                  <dgm:constr type="w" for="ch" forName="Child1Accent9" refType="w" fact="0"/>
                  <dgm:constr type="h" for="ch" forName="Child1Accent9" refType="h" fact="0"/>
                  <dgm:constr type="r" for="ch" forName="Child2Accent1" refType="w" fact="0.716"/>
                  <dgm:constr type="t" for="ch" forName="Child2Accent1" refType="h" fact="0.5207"/>
                  <dgm:constr type="w" for="ch" forName="Child2Accent1" refType="w" fact="0.0574"/>
                  <dgm:constr type="h" for="ch" forName="Child2Accent1" refType="h" fact="0.1217"/>
                  <dgm:constr type="r" for="ch" forName="Child2Accent2" refType="w" fact="0.7728"/>
                  <dgm:constr type="t" for="ch" forName="Child2Accent2" refType="h" fact="0.5511"/>
                  <dgm:constr type="w" for="ch" forName="Child2Accent2" refType="w" fact="0.0287"/>
                  <dgm:constr type="h" for="ch" forName="Child2Accent2" refType="h" fact="0.0608"/>
                  <dgm:constr type="r" for="ch" forName="Child2Accent3" refType="w" fact="0.8295"/>
                  <dgm:constr type="t" for="ch" forName="Child2Accent3" refType="h" fact="0.5511"/>
                  <dgm:constr type="w" for="ch" forName="Child2Accent3" refType="w" fact="0.0287"/>
                  <dgm:constr type="h" for="ch" forName="Child2Accent3" refType="h" fact="0.0608"/>
                  <dgm:constr type="r" for="ch" forName="Child2Accent4" refType="w" fact="0.8863"/>
                  <dgm:constr type="t" for="ch" forName="Child2Accent4" refType="h" fact="0.5511"/>
                  <dgm:constr type="w" for="ch" forName="Child2Accent4" refType="w" fact="0.0287"/>
                  <dgm:constr type="h" for="ch" forName="Child2Accent4" refType="h" fact="0.0608"/>
                  <dgm:constr type="r" for="ch" forName="Child2Accent5" refType="w" fact="0.943"/>
                  <dgm:constr type="t" for="ch" forName="Child2Accent5" refType="h" fact="0.5511"/>
                  <dgm:constr type="w" for="ch" forName="Child2Accent5" refType="w" fact="0.0287"/>
                  <dgm:constr type="h" for="ch" forName="Child2Accent5" refType="h" fact="0.0608"/>
                  <dgm:constr type="r" for="ch" forName="Child2Accent6" refType="w" fact="0.9998"/>
                  <dgm:constr type="t" for="ch" forName="Child2Accent6" refType="h" fact="0.5511"/>
                  <dgm:constr type="w" for="ch" forName="Child2Accent6" refType="w" fact="0.0287"/>
                  <dgm:constr type="h" for="ch" forName="Child2Accent6" refType="h" fact="0.0608"/>
                  <dgm:constr type="r" for="ch" forName="Child2Accent7" refType="w" fact="0"/>
                  <dgm:constr type="t" for="ch" forName="Child2Accent7" refType="h" fact="0"/>
                  <dgm:constr type="w" for="ch" forName="Child2Accent7" refType="w" fact="0"/>
                  <dgm:constr type="h" for="ch" forName="Child2Accent7" refType="h" fact="0"/>
                  <dgm:constr type="r" for="ch" forName="Child3Accent1" refType="w" fact="0.6564"/>
                  <dgm:constr type="t" for="ch" forName="Child3Accent1" refType="h" fact="0.8153"/>
                  <dgm:constr type="w" for="ch" forName="Child3Accent1" refType="w" fact="0.0574"/>
                  <dgm:constr type="h" for="ch" forName="Child3Accent1" refType="h" fact="0.1217"/>
                  <dgm:constr type="r" for="ch" forName="Child3Accent2" refType="w" fact="0.6932"/>
                  <dgm:constr type="t" for="ch" forName="Child3Accent2" refType="h" fact="0.9392"/>
                  <dgm:constr type="w" for="ch" forName="Child3Accent2" refType="w" fact="0.0287"/>
                  <dgm:constr type="h" for="ch" forName="Child3Accent2" refType="h" fact="0.0608"/>
                  <dgm:constr type="r" for="ch" forName="Child3Accent3" refType="w" fact="0.7545"/>
                  <dgm:constr type="t" for="ch" forName="Child3Accent3" refType="h" fact="0.9392"/>
                  <dgm:constr type="w" for="ch" forName="Child3Accent3" refType="w" fact="0.0287"/>
                  <dgm:constr type="h" for="ch" forName="Child3Accent3" refType="h" fact="0.0608"/>
                  <dgm:constr type="r" for="ch" forName="Child3Accent4" refType="w" fact="0.8158"/>
                  <dgm:constr type="t" for="ch" forName="Child3Accent4" refType="h" fact="0.9392"/>
                  <dgm:constr type="w" for="ch" forName="Child3Accent4" refType="w" fact="0.0287"/>
                  <dgm:constr type="h" for="ch" forName="Child3Accent4" refType="h" fact="0.0608"/>
                  <dgm:constr type="r" for="ch" forName="Child3Accent5" refType="w" fact="0.8771"/>
                  <dgm:constr type="t" for="ch" forName="Child3Accent5" refType="h" fact="0.9392"/>
                  <dgm:constr type="w" for="ch" forName="Child3Accent5" refType="w" fact="0.0287"/>
                  <dgm:constr type="h" for="ch" forName="Child3Accent5" refType="h" fact="0.0608"/>
                  <dgm:constr type="r" for="ch" forName="Child3Accent6" refType="w" fact="0.9385"/>
                  <dgm:constr type="t" for="ch" forName="Child3Accent6" refType="h" fact="0.9392"/>
                  <dgm:constr type="w" for="ch" forName="Child3Accent6" refType="w" fact="0.0287"/>
                  <dgm:constr type="h" for="ch" forName="Child3Accent6" refType="h" fact="0.0608"/>
                  <dgm:constr type="r" for="ch" forName="Child3Accent7" refType="w" fact="0.9998"/>
                  <dgm:constr type="t" for="ch" forName="Child3Accent7" refType="h" fact="0.9392"/>
                  <dgm:constr type="w" for="ch" forName="Child3Accent7" refType="w" fact="0.0287"/>
                  <dgm:constr type="h" for="ch" forName="Child3Accent7" refType="h" fact="0.0608"/>
                  <dgm:constr type="r" for="ch" forName="ParentAccent1" refType="w" fact="0.0287"/>
                  <dgm:constr type="t" for="ch" forName="ParentAccent1" refType="h" fact="0.5511"/>
                  <dgm:constr type="w" for="ch" forName="ParentAccent1" refType="w" fact="0.0287"/>
                  <dgm:constr type="h" for="ch" forName="ParentAccent1" refType="h" fact="0.0608"/>
                  <dgm:constr type="r" for="ch" forName="ParentAccent2" refType="w" fact="0.0813"/>
                  <dgm:constr type="t" for="ch" forName="ParentAccent2" refType="h" fact="0.5511"/>
                  <dgm:constr type="w" for="ch" forName="ParentAccent2" refType="w" fact="0.0287"/>
                  <dgm:constr type="h" for="ch" forName="ParentAccent2" refType="h" fact="0.0608"/>
                  <dgm:constr type="r" for="ch" forName="ParentAccent3" refType="w" fact="0.1339"/>
                  <dgm:constr type="t" for="ch" forName="ParentAccent3" refType="h" fact="0.5511"/>
                  <dgm:constr type="w" for="ch" forName="ParentAccent3" refType="w" fact="0.0287"/>
                  <dgm:constr type="h" for="ch" forName="ParentAccent3" refType="h" fact="0.0608"/>
                  <dgm:constr type="r" for="ch" forName="ParentAccent4" refType="w" fact="0.1864"/>
                  <dgm:constr type="t" for="ch" forName="ParentAccent4" refType="h" fact="0.5511"/>
                  <dgm:constr type="w" for="ch" forName="ParentAccent4" refType="w" fact="0.0287"/>
                  <dgm:constr type="h" for="ch" forName="ParentAccent4" refType="h" fact="0.0608"/>
                  <dgm:constr type="r" for="ch" forName="ParentAccent5" refType="w" fact="0.239"/>
                  <dgm:constr type="t" for="ch" forName="ParentAccent5" refType="h" fact="0.5511"/>
                  <dgm:constr type="w" for="ch" forName="ParentAccent5" refType="w" fact="0.0287"/>
                  <dgm:constr type="h" for="ch" forName="ParentAccent5" refType="h" fact="0.0608"/>
                  <dgm:constr type="r" for="ch" forName="ParentAccent6" refType="w" fact="0.3203"/>
                  <dgm:constr type="t" for="ch" forName="ParentAccent6" refType="h" fact="0.5207"/>
                  <dgm:constr type="w" for="ch" forName="ParentAccent6" refType="w" fact="0.0574"/>
                  <dgm:constr type="h" for="ch" forName="ParentAccent6" refType="h" fact="0.1217"/>
                  <dgm:constr type="r" for="ch" forName="ParentAccent7" refType="w" fact="0.0755"/>
                  <dgm:constr type="t" for="ch" forName="ParentAccent7" refType="h" fact="0.4255"/>
                  <dgm:constr type="w" for="ch" forName="ParentAccent7" refType="w" fact="0.0287"/>
                  <dgm:constr type="h" for="ch" forName="ParentAccent7" refType="h" fact="0.0608"/>
                  <dgm:constr type="r" for="ch" forName="ParentAccent8" refType="w" fact="0.0755"/>
                  <dgm:constr type="t" for="ch" forName="ParentAccent8" refType="h" fact="0.6776"/>
                  <dgm:constr type="w" for="ch" forName="ParentAccent8" refType="w" fact="0.0287"/>
                  <dgm:constr type="h" for="ch" forName="ParentAccent8" refType="h" fact="0.0608"/>
                  <dgm:constr type="r" for="ch" forName="ParentAccent9" refType="w" fact="0.0499"/>
                  <dgm:constr type="t" for="ch" forName="ParentAccent9" refType="h" fact="0.4801"/>
                  <dgm:constr type="w" for="ch" forName="ParentAccent9" refType="w" fact="0.0287"/>
                  <dgm:constr type="h" for="ch" forName="ParentAccent9" refType="h" fact="0.0608"/>
                  <dgm:constr type="r" for="ch" forName="ParentAccent10" refType="w" fact="0.0482"/>
                  <dgm:constr type="t" for="ch" forName="ParentAccent10" refType="h" fact="0.6233"/>
                  <dgm:constr type="w" for="ch" forName="ParentAccent10" refType="w" fact="0.0287"/>
                  <dgm:constr type="h" for="ch" forName="ParentAccent10" refType="h" fact="0.0608"/>
                  <dgm:constr type="r" for="ch" forName="Child3" refType="w"/>
                  <dgm:constr type="t" for="ch" forName="Child3" refType="h" fact="0.7822"/>
                  <dgm:constr type="w" for="ch" forName="Child3" refType="w" fact="0.3364"/>
                  <dgm:constr type="h" for="ch" forName="Child3" refType="h" fact="0.1564"/>
                  <dgm:constr type="r" for="ch" forName="Child2" refType="w"/>
                  <dgm:constr type="t" for="ch" forName="Child2" refType="h" fact="0.3955"/>
                  <dgm:constr type="w" for="ch" forName="Child2" refType="w" fact="0.2544"/>
                  <dgm:constr type="h" for="ch" forName="Child2" refType="h" fact="0.1564"/>
                  <dgm:constr type="r" for="ch" forName="Child1" refType="w"/>
                  <dgm:constr type="t" for="ch" forName="Child1" refType="h" fact="0"/>
                  <dgm:constr type="w" for="ch" forName="Child1" refType="w" fact="0.3364"/>
                  <dgm:constr type="h" for="ch" forName="Child1" refType="h" fact="0.1564"/>
                  <dgm:constr type="r" for="ch" forName="Parent" refType="w" fact="0.6347"/>
                  <dgm:constr type="t" for="ch" forName="Parent" refType="h" fact="0.2737"/>
                  <dgm:constr type="w" for="ch" forName="Parent" refType="w" fact="0.2906"/>
                  <dgm:constr type="h" for="ch" forName="Parent" refType="h" fact="0.6157"/>
                </dgm:constrLst>
              </dgm:if>
              <dgm:if name="Name19" axis="ch" ptType="node" func="cnt" op="equ" val="4">
                <dgm:alg type="composite">
                  <dgm:param type="ar" val="1.8304"/>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 refType="w" fact="0.6229"/>
                  <dgm:constr type="t" for="ch" forName="Parent" refType="h" fact="0.2946"/>
                  <dgm:constr type="w" for="ch" forName="Parent" refType="w" fact="0.2862"/>
                  <dgm:constr type="h" for="ch" forName="Parent" refType="h" fact="0.5239"/>
                  <dgm:constr type="r" for="ch" forName="Child1Accent1" refType="w" fact="0.6096"/>
                  <dgm:constr type="t" for="ch" forName="Child1Accent1" refType="h" fact="0.2104"/>
                  <dgm:constr type="w" for="ch" forName="Child1Accent1" refType="w" fact="0.0566"/>
                  <dgm:constr type="h" for="ch" forName="Child1Accent1" refType="h" fact="0.1035"/>
                  <dgm:constr type="r" for="ch" forName="Child1Accent3" refType="w" fact="0.6999"/>
                  <dgm:constr type="t" for="ch" forName="Child1Accent3" refType="h" fact="0.128"/>
                  <dgm:constr type="w" for="ch" forName="Child1Accent3" refType="w" fact="0.0283"/>
                  <dgm:constr type="h" for="ch" forName="Child1Accent3" refType="h" fact="0.0518"/>
                  <dgm:constr type="r" for="ch" forName="Child1Accent4" refType="w" fact="0.7582"/>
                  <dgm:constr type="t" for="ch" forName="Child1Accent4" refType="h" fact="0.128"/>
                  <dgm:constr type="w" for="ch" forName="Child1Accent4" refType="w" fact="0.0283"/>
                  <dgm:constr type="h" for="ch" forName="Child1Accent4" refType="h" fact="0.0518"/>
                  <dgm:constr type="r" for="ch" forName="Child1Accent5" refType="w" fact="0.8165"/>
                  <dgm:constr type="t" for="ch" forName="Child1Accent5" refType="h" fact="0.128"/>
                  <dgm:constr type="w" for="ch" forName="Child1Accent5" refType="w" fact="0.0283"/>
                  <dgm:constr type="h" for="ch" forName="Child1Accent5" refType="h" fact="0.0518"/>
                  <dgm:constr type="r" for="ch" forName="Child1Accent6" refType="w" fact="0.8748"/>
                  <dgm:constr type="t" for="ch" forName="Child1Accent6" refType="h" fact="0.128"/>
                  <dgm:constr type="w" for="ch" forName="Child1Accent6" refType="w" fact="0.0283"/>
                  <dgm:constr type="h" for="ch" forName="Child1Accent6" refType="h" fact="0.0518"/>
                  <dgm:constr type="r" for="ch" forName="Child3Accent1" refType="w" fact="0.6842"/>
                  <dgm:constr type="t" for="ch" forName="Child3Accent1" refType="h" fact="0.6212"/>
                  <dgm:constr type="w" for="ch" forName="Child3Accent1" refType="w" fact="0.0566"/>
                  <dgm:constr type="h" for="ch" forName="Child3Accent1" refType="h" fact="0.1035"/>
                  <dgm:constr type="r" for="ch" forName="Child3Accent2" refType="w" fact="0.7311"/>
                  <dgm:constr type="t" for="ch" forName="Child3Accent2" refType="h" fact="0.6828"/>
                  <dgm:constr type="w" for="ch" forName="Child3Accent2" refType="w" fact="0.0283"/>
                  <dgm:constr type="h" for="ch" forName="Child3Accent2" refType="h" fact="0.0518"/>
                  <dgm:constr type="r" for="ch" forName="Child3Accent4" refType="w" fact="0.8386"/>
                  <dgm:constr type="t" for="ch" forName="Child3Accent4" refType="h" fact="0.6828"/>
                  <dgm:constr type="w" for="ch" forName="Child3Accent4" refType="w" fact="0.0283"/>
                  <dgm:constr type="h" for="ch" forName="Child3Accent4" refType="h" fact="0.0518"/>
                  <dgm:constr type="r" for="ch" forName="Child3Accent5" refType="w" fact="0.8923"/>
                  <dgm:constr type="t" for="ch" forName="Child3Accent5" refType="h" fact="0.6828"/>
                  <dgm:constr type="w" for="ch" forName="Child3Accent5" refType="w" fact="0.0283"/>
                  <dgm:constr type="h" for="ch" forName="Child3Accent5" refType="h" fact="0.0518"/>
                  <dgm:constr type="r" for="ch" forName="Child1Accent7" refType="w" fact="0.9332"/>
                  <dgm:constr type="t" for="ch" forName="Child1Accent7" refType="h" fact="0.128"/>
                  <dgm:constr type="w" for="ch" forName="Child1Accent7" refType="w" fact="0.0283"/>
                  <dgm:constr type="h" for="ch" forName="Child1Accent7" refType="h" fact="0.0518"/>
                  <dgm:constr type="r" for="ch" forName="Child3Accent6" refType="w" fact="0.9461"/>
                  <dgm:constr type="t" for="ch" forName="Child3Accent6" refType="h" fact="0.6828"/>
                  <dgm:constr type="w" for="ch" forName="Child3Accent6" refType="w" fact="0.0283"/>
                  <dgm:constr type="h" for="ch" forName="Child3Accent6" refType="h" fact="0.0518"/>
                  <dgm:constr type="r" for="ch" forName="Child1Accent8" refType="w" fact="0.9915"/>
                  <dgm:constr type="t" for="ch" forName="Child1Accent8" refType="h" fact="0.128"/>
                  <dgm:constr type="w" for="ch" forName="Child1Accent8" refType="w" fact="0.0283"/>
                  <dgm:constr type="h" for="ch" forName="Child1Accent8" refType="h" fact="0.0518"/>
                  <dgm:constr type="r" for="ch" forName="Child1Accent9" refType="w" fact="0"/>
                  <dgm:constr type="t" for="ch" forName="Child1Accent9" refType="h" fact="0"/>
                  <dgm:constr type="w" for="ch" forName="Child1Accent9" refType="w" fact="0"/>
                  <dgm:constr type="h" for="ch" forName="Child1Accent9" refType="h" fact="0"/>
                  <dgm:constr type="r" for="ch" forName="Child3Accent7" refType="w" fact="0.9998"/>
                  <dgm:constr type="t" for="ch" forName="Child3Accent7" refType="h" fact="0.6828"/>
                  <dgm:constr type="w" for="ch" forName="Child3Accent7" refType="w" fact="0.0283"/>
                  <dgm:constr type="h" for="ch" forName="Child3Accent7" refType="h" fact="0.0518"/>
                  <dgm:constr type="r" for="ch" forName="Child4Accent1" refType="w" fact="0.6096"/>
                  <dgm:constr type="t" for="ch" forName="Child4Accent1" refType="h" fact="0.8"/>
                  <dgm:constr type="w" for="ch" forName="Child4Accent1" refType="w" fact="0.0566"/>
                  <dgm:constr type="h" for="ch" forName="Child4Accent1" refType="h" fact="0.1035"/>
                  <dgm:constr type="r" for="ch" forName="Child4Accent3" refType="w" fact="0.7002"/>
                  <dgm:constr type="t" for="ch" forName="Child4Accent3" refType="h" fact="0.9482"/>
                  <dgm:constr type="w" for="ch" forName="Child4Accent3" refType="w" fact="0.0283"/>
                  <dgm:constr type="h" for="ch" forName="Child4Accent3" refType="h" fact="0.0518"/>
                  <dgm:constr type="r" for="ch" forName="Child4Accent4" refType="w" fact="0.7585"/>
                  <dgm:constr type="t" for="ch" forName="Child4Accent4" refType="h" fact="0.9482"/>
                  <dgm:constr type="w" for="ch" forName="Child4Accent4" refType="w" fact="0.0283"/>
                  <dgm:constr type="h" for="ch" forName="Child4Accent4" refType="h" fact="0.0518"/>
                  <dgm:constr type="r" for="ch" forName="Child4Accent5" refType="w" fact="0.8167"/>
                  <dgm:constr type="t" for="ch" forName="Child4Accent5" refType="h" fact="0.9482"/>
                  <dgm:constr type="w" for="ch" forName="Child4Accent5" refType="w" fact="0.0283"/>
                  <dgm:constr type="h" for="ch" forName="Child4Accent5" refType="h" fact="0.0518"/>
                  <dgm:constr type="r" for="ch" forName="Child4Accent6" refType="w" fact="0.8749"/>
                  <dgm:constr type="t" for="ch" forName="Child4Accent6" refType="h" fact="0.9482"/>
                  <dgm:constr type="w" for="ch" forName="Child4Accent6" refType="w" fact="0.0283"/>
                  <dgm:constr type="h" for="ch" forName="Child4Accent6" refType="h" fact="0.0518"/>
                  <dgm:constr type="r" for="ch" forName="Child4Accent7" refType="w" fact="0.9332"/>
                  <dgm:constr type="t" for="ch" forName="Child4Accent7" refType="h" fact="0.9482"/>
                  <dgm:constr type="w" for="ch" forName="Child4Accent7" refType="w" fact="0.0283"/>
                  <dgm:constr type="h" for="ch" forName="Child4Accent7" refType="h" fact="0.0518"/>
                  <dgm:constr type="r" for="ch" forName="Child4Accent8" refType="w" fact="0.9914"/>
                  <dgm:constr type="t" for="ch" forName="Child4Accent8" refType="h" fact="0.9482"/>
                  <dgm:constr type="w" for="ch" forName="Child4Accent8" refType="w" fact="0.0283"/>
                  <dgm:constr type="h" for="ch" forName="Child4Accent8" refType="h" fact="0.0518"/>
                  <dgm:constr type="r" for="ch" forName="Child2Accent1" refType="w" fact="0.6842"/>
                  <dgm:constr type="t" for="ch" forName="Child2Accent1" refType="h" fact="0.3725"/>
                  <dgm:constr type="w" for="ch" forName="Child2Accent1" refType="w" fact="0.0566"/>
                  <dgm:constr type="h" for="ch" forName="Child2Accent1" refType="h" fact="0.1035"/>
                  <dgm:constr type="r" for="ch" forName="Child4Accent2" refType="w" fact="0.642"/>
                  <dgm:constr type="t" for="ch" forName="Child4Accent2" refType="h" fact="0.8993"/>
                  <dgm:constr type="w" for="ch" forName="Child4Accent2" refType="w" fact="0.0283"/>
                  <dgm:constr type="h" for="ch" forName="Child4Accent2" refType="h" fact="0.0518"/>
                  <dgm:constr type="r" for="ch" forName="Child1Accent2" refType="w" fact="0.6415"/>
                  <dgm:constr type="t" for="ch" forName="Child1Accent2" refType="h" fact="0.162"/>
                  <dgm:constr type="w" for="ch" forName="Child1Accent2" refType="w" fact="0.0283"/>
                  <dgm:constr type="h" for="ch" forName="Child1Accent2" refType="h" fact="0.0518"/>
                  <dgm:constr type="r" for="ch" forName="Child3Accent3" refType="w" fact="0.7849"/>
                  <dgm:constr type="t" for="ch" forName="Child3Accent3" refType="h" fact="0.6828"/>
                  <dgm:constr type="w" for="ch" forName="Child3Accent3" refType="w" fact="0.0283"/>
                  <dgm:constr type="h" for="ch" forName="Child3Accent3" refType="h" fact="0.0518"/>
                  <dgm:constr type="r" for="ch" forName="Child2Accent2" refType="w" fact="0.7311"/>
                  <dgm:constr type="t" for="ch" forName="Child2Accent2" refType="h" fact="0.3937"/>
                  <dgm:constr type="w" for="ch" forName="Child2Accent2" refType="w" fact="0.0283"/>
                  <dgm:constr type="h" for="ch" forName="Child2Accent2" refType="h" fact="0.0518"/>
                  <dgm:constr type="r" for="ch" forName="Child2Accent4" refType="w" fact="0.8386"/>
                  <dgm:constr type="t" for="ch" forName="Child2Accent4" refType="h" fact="0.3937"/>
                  <dgm:constr type="w" for="ch" forName="Child2Accent4" refType="w" fact="0.0283"/>
                  <dgm:constr type="h" for="ch" forName="Child2Accent4" refType="h" fact="0.0518"/>
                  <dgm:constr type="r" for="ch" forName="Child2Accent5" refType="w" fact="0.8923"/>
                  <dgm:constr type="t" for="ch" forName="Child2Accent5" refType="h" fact="0.3937"/>
                  <dgm:constr type="w" for="ch" forName="Child2Accent5" refType="w" fact="0.0283"/>
                  <dgm:constr type="h" for="ch" forName="Child2Accent5" refType="h" fact="0.0518"/>
                  <dgm:constr type="r" for="ch" forName="Child2Accent6" refType="w" fact="0.9461"/>
                  <dgm:constr type="t" for="ch" forName="Child2Accent6" refType="h" fact="0.3937"/>
                  <dgm:constr type="w" for="ch" forName="Child2Accent6" refType="w" fact="0.0283"/>
                  <dgm:constr type="h" for="ch" forName="Child2Accent6" refType="h" fact="0.0518"/>
                  <dgm:constr type="r" for="ch" forName="Child2Accent7" refType="w" fact="0.9998"/>
                  <dgm:constr type="t" for="ch" forName="Child2Accent7" refType="h" fact="0.3937"/>
                  <dgm:constr type="w" for="ch" forName="Child2Accent7" refType="w" fact="0.0283"/>
                  <dgm:constr type="h" for="ch" forName="Child2Accent7" refType="h" fact="0.0518"/>
                  <dgm:constr type="r" for="ch" forName="Child2Accent3" refType="w" fact="0.7849"/>
                  <dgm:constr type="t" for="ch" forName="Child2Accent3" refType="h" fact="0.3937"/>
                  <dgm:constr type="w" for="ch" forName="Child2Accent3" refType="w" fact="0.0283"/>
                  <dgm:constr type="h" for="ch" forName="Child2Accent3" refType="h" fact="0.0518"/>
                  <dgm:constr type="r" for="ch" forName="ParentAccent1" refType="w" fact="0.0283"/>
                  <dgm:constr type="t" for="ch" forName="ParentAccent1" refType="h" fact="0.5316"/>
                  <dgm:constr type="w" for="ch" forName="ParentAccent1" refType="w" fact="0.0283"/>
                  <dgm:constr type="h" for="ch" forName="ParentAccent1" refType="h" fact="0.0518"/>
                  <dgm:constr type="r" for="ch" forName="ParentAccent2" refType="w" fact="0.0801"/>
                  <dgm:constr type="t" for="ch" forName="ParentAccent2" refType="h" fact="0.5316"/>
                  <dgm:constr type="w" for="ch" forName="ParentAccent2" refType="w" fact="0.0283"/>
                  <dgm:constr type="h" for="ch" forName="ParentAccent2" refType="h" fact="0.0518"/>
                  <dgm:constr type="r" for="ch" forName="ParentAccent3" refType="w" fact="0.1318"/>
                  <dgm:constr type="t" for="ch" forName="ParentAccent3" refType="h" fact="0.5316"/>
                  <dgm:constr type="w" for="ch" forName="ParentAccent3" refType="w" fact="0.0283"/>
                  <dgm:constr type="h" for="ch" forName="ParentAccent3" refType="h" fact="0.0518"/>
                  <dgm:constr type="r" for="ch" forName="ParentAccent4" refType="w" fact="0.1836"/>
                  <dgm:constr type="t" for="ch" forName="ParentAccent4" refType="h" fact="0.5316"/>
                  <dgm:constr type="w" for="ch" forName="ParentAccent4" refType="w" fact="0.0283"/>
                  <dgm:constr type="h" for="ch" forName="ParentAccent4" refType="h" fact="0.0518"/>
                  <dgm:constr type="r" for="ch" forName="ParentAccent5" refType="w" fact="0.2354"/>
                  <dgm:constr type="t" for="ch" forName="ParentAccent5" refType="h" fact="0.5316"/>
                  <dgm:constr type="w" for="ch" forName="ParentAccent5" refType="w" fact="0.0283"/>
                  <dgm:constr type="h" for="ch" forName="ParentAccent5" refType="h" fact="0.0518"/>
                  <dgm:constr type="r" for="ch" forName="ParentAccent6" refType="w" fact="0.3154"/>
                  <dgm:constr type="t" for="ch" forName="ParentAccent6" refType="h" fact="0.5057"/>
                  <dgm:constr type="w" for="ch" forName="ParentAccent6" refType="w" fact="0.0566"/>
                  <dgm:constr type="h" for="ch" forName="ParentAccent6" refType="h" fact="0.1035"/>
                  <dgm:constr type="r" for="ch" forName="ParentAccent7" refType="w" fact="0.0744"/>
                  <dgm:constr type="t" for="ch" forName="ParentAccent7" refType="h" fact="0.4247"/>
                  <dgm:constr type="w" for="ch" forName="ParentAccent7" refType="w" fact="0.0283"/>
                  <dgm:constr type="h" for="ch" forName="ParentAccent7" refType="h" fact="0.0518"/>
                  <dgm:constr type="r" for="ch" forName="ParentAccent8" refType="w" fact="0.0744"/>
                  <dgm:constr type="t" for="ch" forName="ParentAccent8" refType="h" fact="0.6392"/>
                  <dgm:constr type="w" for="ch" forName="ParentAccent8" refType="w" fact="0.0283"/>
                  <dgm:constr type="h" for="ch" forName="ParentAccent8" refType="h" fact="0.0518"/>
                  <dgm:constr type="r" for="ch" forName="ParentAccent9" refType="w" fact="0.0491"/>
                  <dgm:constr type="t" for="ch" forName="ParentAccent9" refType="h" fact="0.4712"/>
                  <dgm:constr type="w" for="ch" forName="ParentAccent9" refType="w" fact="0.0283"/>
                  <dgm:constr type="h" for="ch" forName="ParentAccent9" refType="h" fact="0.0518"/>
                  <dgm:constr type="r" for="ch" forName="ParentAccent10" refType="w" fact="0.0475"/>
                  <dgm:constr type="t" for="ch" forName="ParentAccent10" refType="h" fact="0.593"/>
                  <dgm:constr type="w" for="ch" forName="ParentAccent10" refType="w" fact="0.0283"/>
                  <dgm:constr type="h" for="ch" forName="ParentAccent10" refType="h" fact="0.0518"/>
                  <dgm:constr type="r" for="ch" forName="Child4" refType="w" fact="0.9919"/>
                  <dgm:constr type="t" for="ch" forName="Child4" refType="h" fact="0.8184"/>
                  <dgm:constr type="w" for="ch" forName="Child4" refType="w" fact="0.3192"/>
                  <dgm:constr type="h" for="ch" forName="Child4" refType="h" fact="0.1294"/>
                  <dgm:constr type="r" for="ch" forName="Child3" refType="w"/>
                  <dgm:constr type="t" for="ch" forName="Child3" refType="h" fact="0.5547"/>
                  <dgm:constr type="w" for="ch" forName="Child3" refType="w" fact="0.297"/>
                  <dgm:constr type="h" for="ch" forName="Child3" refType="h" fact="0.1294"/>
                  <dgm:constr type="r" for="ch" forName="Child2" refType="w"/>
                  <dgm:constr type="t" for="ch" forName="Child2" refType="h" fact="0.2662"/>
                  <dgm:constr type="w" for="ch" forName="Child2" refType="w" fact="0.297"/>
                  <dgm:constr type="h" for="ch" forName="Child2" refType="h" fact="0.1294"/>
                  <dgm:constr type="r" for="ch" forName="Child1" refType="w" fact="0.9919"/>
                  <dgm:constr type="t" for="ch" forName="Child1" refType="h" fact="0"/>
                  <dgm:constr type="w" for="ch" forName="Child1" refType="w" fact="0.3192"/>
                  <dgm:constr type="h" for="ch" forName="Child1" refType="h" fact="0.1294"/>
                </dgm:constrLst>
              </dgm:if>
              <dgm:else name="Name20">
                <dgm:alg type="composite">
                  <dgm:param type="ar" val="1.3278"/>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Child2Accent1" refType="w" fact="0.6564"/>
                  <dgm:constr type="t" for="ch" forName="Child2Accent1" refType="h" fact="0.3184"/>
                  <dgm:constr type="w" for="ch" forName="Child2Accent1" refType="w" fact="0.0574"/>
                  <dgm:constr type="h" for="ch" forName="Child2Accent1" refType="h" fact="0.0763"/>
                  <dgm:constr type="r" for="ch" forName="Child2Accent2" refType="w" fact="0.6932"/>
                  <dgm:constr type="t" for="ch" forName="Child2Accent2" refType="h" fact="0.2781"/>
                  <dgm:constr type="w" for="ch" forName="Child2Accent2" refType="w" fact="0.0287"/>
                  <dgm:constr type="h" for="ch" forName="Child2Accent2" refType="h" fact="0.0381"/>
                  <dgm:constr type="r" for="ch" forName="Child2Accent3" refType="w" fact="0.7545"/>
                  <dgm:constr type="t" for="ch" forName="Child2Accent3" refType="h" fact="0.2781"/>
                  <dgm:constr type="w" for="ch" forName="Child2Accent3" refType="w" fact="0.0287"/>
                  <dgm:constr type="h" for="ch" forName="Child2Accent3" refType="h" fact="0.0381"/>
                  <dgm:constr type="r" for="ch" forName="Child2Accent4" refType="w" fact="0.8158"/>
                  <dgm:constr type="t" for="ch" forName="Child2Accent4" refType="h" fact="0.2781"/>
                  <dgm:constr type="w" for="ch" forName="Child2Accent4" refType="w" fact="0.0287"/>
                  <dgm:constr type="h" for="ch" forName="Child2Accent4" refType="h" fact="0.0381"/>
                  <dgm:constr type="r" for="ch" forName="Child2Accent5" refType="w" fact="0.8771"/>
                  <dgm:constr type="t" for="ch" forName="Child2Accent5" refType="h" fact="0.2781"/>
                  <dgm:constr type="w" for="ch" forName="Child2Accent5" refType="w" fact="0.0287"/>
                  <dgm:constr type="h" for="ch" forName="Child2Accent5" refType="h" fact="0.0381"/>
                  <dgm:constr type="r" for="ch" forName="Child2Accent6" refType="w" fact="0.9385"/>
                  <dgm:constr type="t" for="ch" forName="Child2Accent6" refType="h" fact="0.2781"/>
                  <dgm:constr type="w" for="ch" forName="Child2Accent6" refType="w" fact="0.0287"/>
                  <dgm:constr type="h" for="ch" forName="Child2Accent6" refType="h" fact="0.0381"/>
                  <dgm:constr type="r" for="ch" forName="Child2Accent7" refType="w" fact="0.9998"/>
                  <dgm:constr type="t" for="ch" forName="Child2Accent7" refType="h" fact="0.2781"/>
                  <dgm:constr type="w" for="ch" forName="Child2Accent7" refType="w" fact="0.0287"/>
                  <dgm:constr type="h" for="ch" forName="Child2Accent7" refType="h" fact="0.0381"/>
                  <dgm:constr type="r" for="ch" forName="Child3Accent1" refType="w" fact="0.716"/>
                  <dgm:constr type="t" for="ch" forName="Child3Accent1" refType="h" fact="0.5061"/>
                  <dgm:constr type="w" for="ch" forName="Child3Accent1" refType="w" fact="0.0574"/>
                  <dgm:constr type="h" for="ch" forName="Child3Accent1" refType="h" fact="0.0763"/>
                  <dgm:constr type="r" for="ch" forName="Child3Accent2" refType="w" fact="0.7728"/>
                  <dgm:constr type="t" for="ch" forName="Child3Accent2" refType="h" fact="0.5252"/>
                  <dgm:constr type="w" for="ch" forName="Child3Accent2" refType="w" fact="0.0287"/>
                  <dgm:constr type="h" for="ch" forName="Child3Accent2" refType="h" fact="0.0381"/>
                  <dgm:constr type="r" for="ch" forName="Child3Accent3" refType="w" fact="0.8295"/>
                  <dgm:constr type="t" for="ch" forName="Child3Accent3" refType="h" fact="0.5252"/>
                  <dgm:constr type="w" for="ch" forName="Child3Accent3" refType="w" fact="0.0287"/>
                  <dgm:constr type="h" for="ch" forName="Child3Accent3" refType="h" fact="0.0381"/>
                  <dgm:constr type="r" for="ch" forName="Child3Accent4" refType="w" fact="0.8863"/>
                  <dgm:constr type="t" for="ch" forName="Child3Accent4" refType="h" fact="0.5252"/>
                  <dgm:constr type="w" for="ch" forName="Child3Accent4" refType="w" fact="0.0287"/>
                  <dgm:constr type="h" for="ch" forName="Child3Accent4" refType="h" fact="0.0381"/>
                  <dgm:constr type="r" for="ch" forName="Child3Accent5" refType="w" fact="0.943"/>
                  <dgm:constr type="t" for="ch" forName="Child3Accent5" refType="h" fact="0.5252"/>
                  <dgm:constr type="w" for="ch" forName="Child3Accent5" refType="w" fact="0.0287"/>
                  <dgm:constr type="h" for="ch" forName="Child3Accent5" refType="h" fact="0.0381"/>
                  <dgm:constr type="r" for="ch" forName="Child3Accent6" refType="w" fact="0.9998"/>
                  <dgm:constr type="t" for="ch" forName="Child3Accent6" refType="h" fact="0.5252"/>
                  <dgm:constr type="w" for="ch" forName="Child3Accent6" refType="w" fact="0.0287"/>
                  <dgm:constr type="h" for="ch" forName="Child3Accent6" refType="h" fact="0.0381"/>
                  <dgm:constr type="r" for="ch" forName="Child3Accent7" refType="w" fact="0"/>
                  <dgm:constr type="t" for="ch" forName="Child3Accent7" refType="h" fact="0"/>
                  <dgm:constr type="w" for="ch" forName="Child3Accent7" refType="w" fact="0"/>
                  <dgm:constr type="h" for="ch" forName="Child3Accent7" refType="h" fact="0"/>
                  <dgm:constr type="r" for="ch" forName="Child4Accent1" refType="w" fact="0.6564"/>
                  <dgm:constr type="t" for="ch" forName="Child4Accent1" refType="h" fact="0.6908"/>
                  <dgm:constr type="w" for="ch" forName="Child4Accent1" refType="w" fact="0.0574"/>
                  <dgm:constr type="h" for="ch" forName="Child4Accent1" refType="h" fact="0.0763"/>
                  <dgm:constr type="r" for="ch" forName="Child4Accent2" refType="w" fact="0.6932"/>
                  <dgm:constr type="t" for="ch" forName="Child4Accent2" refType="h" fact="0.7684"/>
                  <dgm:constr type="w" for="ch" forName="Child4Accent2" refType="w" fact="0.0287"/>
                  <dgm:constr type="h" for="ch" forName="Child4Accent2" refType="h" fact="0.0381"/>
                  <dgm:constr type="r" for="ch" forName="Child4Accent3" refType="w" fact="0.7545"/>
                  <dgm:constr type="t" for="ch" forName="Child4Accent3" refType="h" fact="0.7684"/>
                  <dgm:constr type="w" for="ch" forName="Child4Accent3" refType="w" fact="0.0287"/>
                  <dgm:constr type="h" for="ch" forName="Child4Accent3" refType="h" fact="0.0381"/>
                  <dgm:constr type="r" for="ch" forName="Child4Accent4" refType="w" fact="0.8158"/>
                  <dgm:constr type="t" for="ch" forName="Child4Accent4" refType="h" fact="0.7684"/>
                  <dgm:constr type="w" for="ch" forName="Child4Accent4" refType="w" fact="0.0287"/>
                  <dgm:constr type="h" for="ch" forName="Child4Accent4" refType="h" fact="0.0381"/>
                  <dgm:constr type="r" for="ch" forName="Child4Accent5" refType="w" fact="0.8771"/>
                  <dgm:constr type="t" for="ch" forName="Child4Accent5" refType="h" fact="0.7684"/>
                  <dgm:constr type="w" for="ch" forName="Child4Accent5" refType="w" fact="0.0287"/>
                  <dgm:constr type="h" for="ch" forName="Child4Accent5" refType="h" fact="0.0381"/>
                  <dgm:constr type="r" for="ch" forName="Child4Accent6" refType="w" fact="0.9385"/>
                  <dgm:constr type="t" for="ch" forName="Child4Accent6" refType="h" fact="0.7684"/>
                  <dgm:constr type="w" for="ch" forName="Child4Accent6" refType="w" fact="0.0287"/>
                  <dgm:constr type="h" for="ch" forName="Child4Accent6" refType="h" fact="0.0381"/>
                  <dgm:constr type="r" for="ch" forName="Child4Accent7" refType="w" fact="0.9998"/>
                  <dgm:constr type="t" for="ch" forName="Child4Accent7" refType="h" fact="0.7684"/>
                  <dgm:constr type="w" for="ch" forName="Child4Accent7" refType="w" fact="0.0287"/>
                  <dgm:constr type="h" for="ch" forName="Child4Accent7" refType="h" fact="0.0381"/>
                  <dgm:constr type="r" for="ch" forName="Child4Accent8" refType="w" fact="0"/>
                  <dgm:constr type="t" for="ch" forName="Child4Accent8" refType="h" fact="0"/>
                  <dgm:constr type="w" for="ch" forName="Child4Accent8" refType="w" fact="0"/>
                  <dgm:constr type="h" for="ch" forName="Child4Accent8" refType="h" fact="0"/>
                  <dgm:constr type="r" for="ch" forName="ParentAccent1" refType="w" fact="0.0287"/>
                  <dgm:constr type="t" for="ch" forName="ParentAccent1" refType="h" fact="0.5252"/>
                  <dgm:constr type="w" for="ch" forName="ParentAccent1" refType="w" fact="0.0287"/>
                  <dgm:constr type="h" for="ch" forName="ParentAccent1" refType="h" fact="0.0381"/>
                  <dgm:constr type="r" for="ch" forName="ParentAccent2" refType="w" fact="0.0813"/>
                  <dgm:constr type="t" for="ch" forName="ParentAccent2" refType="h" fact="0.5252"/>
                  <dgm:constr type="w" for="ch" forName="ParentAccent2" refType="w" fact="0.0287"/>
                  <dgm:constr type="h" for="ch" forName="ParentAccent2" refType="h" fact="0.0381"/>
                  <dgm:constr type="r" for="ch" forName="ParentAccent3" refType="w" fact="0.1339"/>
                  <dgm:constr type="t" for="ch" forName="ParentAccent3" refType="h" fact="0.5252"/>
                  <dgm:constr type="w" for="ch" forName="ParentAccent3" refType="w" fact="0.0287"/>
                  <dgm:constr type="h" for="ch" forName="ParentAccent3" refType="h" fact="0.0381"/>
                  <dgm:constr type="r" for="ch" forName="ParentAccent4" refType="w" fact="0.1864"/>
                  <dgm:constr type="t" for="ch" forName="ParentAccent4" refType="h" fact="0.5252"/>
                  <dgm:constr type="w" for="ch" forName="ParentAccent4" refType="w" fact="0.0287"/>
                  <dgm:constr type="h" for="ch" forName="ParentAccent4" refType="h" fact="0.0381"/>
                  <dgm:constr type="r" for="ch" forName="ParentAccent5" refType="w" fact="0.239"/>
                  <dgm:constr type="t" for="ch" forName="ParentAccent5" refType="h" fact="0.5252"/>
                  <dgm:constr type="w" for="ch" forName="ParentAccent5" refType="w" fact="0.0287"/>
                  <dgm:constr type="h" for="ch" forName="ParentAccent5" refType="h" fact="0.0381"/>
                  <dgm:constr type="r" for="ch" forName="ParentAccent6" refType="w" fact="0.3203"/>
                  <dgm:constr type="t" for="ch" forName="ParentAccent6" refType="h" fact="0.5061"/>
                  <dgm:constr type="w" for="ch" forName="ParentAccent6" refType="w" fact="0.0574"/>
                  <dgm:constr type="h" for="ch" forName="ParentAccent6" refType="h" fact="0.0763"/>
                  <dgm:constr type="r" for="ch" forName="ParentAccent7" refType="w" fact="0.0755"/>
                  <dgm:constr type="t" for="ch" forName="ParentAccent7" refType="h" fact="0.4464"/>
                  <dgm:constr type="w" for="ch" forName="ParentAccent7" refType="w" fact="0.0287"/>
                  <dgm:constr type="h" for="ch" forName="ParentAccent7" refType="h" fact="0.0381"/>
                  <dgm:constr type="r" for="ch" forName="ParentAccent8" refType="w" fact="0.0755"/>
                  <dgm:constr type="t" for="ch" forName="ParentAccent8" refType="h" fact="0.6045"/>
                  <dgm:constr type="w" for="ch" forName="ParentAccent8" refType="w" fact="0.0287"/>
                  <dgm:constr type="h" for="ch" forName="ParentAccent8" refType="h" fact="0.0381"/>
                  <dgm:constr type="r" for="ch" forName="ParentAccent9" refType="w" fact="0.0499"/>
                  <dgm:constr type="t" for="ch" forName="ParentAccent9" refType="h" fact="0.4807"/>
                  <dgm:constr type="w" for="ch" forName="ParentAccent9" refType="w" fact="0.0287"/>
                  <dgm:constr type="h" for="ch" forName="ParentAccent9" refType="h" fact="0.0381"/>
                  <dgm:constr type="r" for="ch" forName="ParentAccent10" refType="w" fact="0.0482"/>
                  <dgm:constr type="t" for="ch" forName="ParentAccent10" refType="h" fact="0.5705"/>
                  <dgm:constr type="w" for="ch" forName="ParentAccent10" refType="w" fact="0.0287"/>
                  <dgm:constr type="h" for="ch" forName="ParentAccent10" refType="h" fact="0.0381"/>
                  <dgm:constr type="r" for="ch" forName="Child1Accent1" refType="w" fact="0.5181"/>
                  <dgm:constr type="t" for="ch" forName="Child1Accent1" refType="h" fact="0.2457"/>
                  <dgm:constr type="w" for="ch" forName="Child1Accent1" refType="w" fact="0.0574"/>
                  <dgm:constr type="h" for="ch" forName="Child1Accent1" refType="h" fact="0.0763"/>
                  <dgm:constr type="r" for="ch" forName="Child1Accent2" refType="w" fact="0.5542"/>
                  <dgm:constr type="t" for="ch" forName="Child1Accent2" refType="h" fact="0.2004"/>
                  <dgm:constr type="w" for="ch" forName="Child1Accent2" refType="w" fact="0.0287"/>
                  <dgm:constr type="h" for="ch" forName="Child1Accent2" refType="h" fact="0.0381"/>
                  <dgm:constr type="r" for="ch" forName="Child1Accent3" refType="w" fact="0.5946"/>
                  <dgm:constr type="t" for="ch" forName="Child1Accent3" refType="h" fact="0.1445"/>
                  <dgm:constr type="w" for="ch" forName="Child1Accent3" refType="w" fact="0.0287"/>
                  <dgm:constr type="h" for="ch" forName="Child1Accent3" refType="h" fact="0.0381"/>
                  <dgm:constr type="r" for="ch" forName="Child1Accent4" refType="w" fact="0.6347"/>
                  <dgm:constr type="t" for="ch" forName="Child1Accent4" refType="h" fact="0.097"/>
                  <dgm:constr type="w" for="ch" forName="Child1Accent4" refType="w" fact="0.0287"/>
                  <dgm:constr type="h" for="ch" forName="Child1Accent4" refType="h" fact="0.0381"/>
                  <dgm:constr type="r" for="ch" forName="Child1Accent5" refType="w" fact="0.696"/>
                  <dgm:constr type="t" for="ch" forName="Child1Accent5" refType="h" fact="0.097"/>
                  <dgm:constr type="w" for="ch" forName="Child1Accent5" refType="w" fact="0.0287"/>
                  <dgm:constr type="h" for="ch" forName="Child1Accent5" refType="h" fact="0.0381"/>
                  <dgm:constr type="r" for="ch" forName="Child1Accent6" refType="w" fact="0.7574"/>
                  <dgm:constr type="t" for="ch" forName="Child1Accent6" refType="h" fact="0.097"/>
                  <dgm:constr type="w" for="ch" forName="Child1Accent6" refType="w" fact="0.0287"/>
                  <dgm:constr type="h" for="ch" forName="Child1Accent6" refType="h" fact="0.0381"/>
                  <dgm:constr type="r" for="ch" forName="Child1Accent7" refType="w" fact="0.8187"/>
                  <dgm:constr type="t" for="ch" forName="Child1Accent7" refType="h" fact="0.097"/>
                  <dgm:constr type="w" for="ch" forName="Child1Accent7" refType="w" fact="0.0287"/>
                  <dgm:constr type="h" for="ch" forName="Child1Accent7" refType="h" fact="0.0381"/>
                  <dgm:constr type="r" for="ch" forName="Child1Accent8" refType="w" fact="0.88"/>
                  <dgm:constr type="t" for="ch" forName="Child1Accent8" refType="h" fact="0.097"/>
                  <dgm:constr type="w" for="ch" forName="Child1Accent8" refType="w" fact="0.0287"/>
                  <dgm:constr type="h" for="ch" forName="Child1Accent8" refType="h" fact="0.0381"/>
                  <dgm:constr type="r" for="ch" forName="Child1Accent9" refType="w" fact="0.9413"/>
                  <dgm:constr type="t" for="ch" forName="Child1Accent9" refType="h" fact="0.097"/>
                  <dgm:constr type="w" for="ch" forName="Child1Accent9" refType="w" fact="0.0287"/>
                  <dgm:constr type="h" for="ch" forName="Child1Accent9" refType="h" fact="0.0381"/>
                  <dgm:constr type="r" for="ch" forName="Child5Accent1" refType="w" fact="0.5181"/>
                  <dgm:constr type="t" for="ch" forName="Child5Accent1" refType="h" fact="0.7601"/>
                  <dgm:constr type="w" for="ch" forName="Child5Accent1" refType="w" fact="0.0574"/>
                  <dgm:constr type="h" for="ch" forName="Child5Accent1" refType="h" fact="0.0763"/>
                  <dgm:constr type="r" for="ch" forName="Child5Accent2" refType="w" fact="0.547"/>
                  <dgm:constr type="t" for="ch" forName="Child5Accent2" refType="h" fact="0.8375"/>
                  <dgm:constr type="w" for="ch" forName="Child5Accent2" refType="w" fact="0.0287"/>
                  <dgm:constr type="h" for="ch" forName="Child5Accent2" refType="h" fact="0.0381"/>
                  <dgm:constr type="r" for="ch" forName="Child5Accent3" refType="w" fact="0.5882"/>
                  <dgm:constr type="t" for="ch" forName="Child5Accent3" refType="h" fact="0.8991"/>
                  <dgm:constr type="w" for="ch" forName="Child5Accent3" refType="w" fact="0.0287"/>
                  <dgm:constr type="h" for="ch" forName="Child5Accent3" refType="h" fact="0.0381"/>
                  <dgm:constr type="r" for="ch" forName="Child5Accent4" refType="w" fact="0.6347"/>
                  <dgm:constr type="t" for="ch" forName="Child5Accent4" refType="h" fact="0.9619"/>
                  <dgm:constr type="w" for="ch" forName="Child5Accent4" refType="w" fact="0.0287"/>
                  <dgm:constr type="h" for="ch" forName="Child5Accent4" refType="h" fact="0.0381"/>
                  <dgm:constr type="r" for="ch" forName="Child5Accent5" refType="w" fact="0.696"/>
                  <dgm:constr type="t" for="ch" forName="Child5Accent5" refType="h" fact="0.9619"/>
                  <dgm:constr type="w" for="ch" forName="Child5Accent5" refType="w" fact="0.0287"/>
                  <dgm:constr type="h" for="ch" forName="Child5Accent5" refType="h" fact="0.0381"/>
                  <dgm:constr type="r" for="ch" forName="Child5Accent6" refType="w" fact="0.7574"/>
                  <dgm:constr type="t" for="ch" forName="Child5Accent6" refType="h" fact="0.9619"/>
                  <dgm:constr type="w" for="ch" forName="Child5Accent6" refType="w" fact="0.0287"/>
                  <dgm:constr type="h" for="ch" forName="Child5Accent6" refType="h" fact="0.0381"/>
                  <dgm:constr type="r" for="ch" forName="Child5Accent7" refType="w" fact="0.8187"/>
                  <dgm:constr type="t" for="ch" forName="Child5Accent7" refType="h" fact="0.9619"/>
                  <dgm:constr type="w" for="ch" forName="Child5Accent7" refType="w" fact="0.0287"/>
                  <dgm:constr type="h" for="ch" forName="Child5Accent7" refType="h" fact="0.0381"/>
                  <dgm:constr type="r" for="ch" forName="Child5Accent8" refType="w" fact="0.88"/>
                  <dgm:constr type="t" for="ch" forName="Child5Accent8" refType="h" fact="0.9619"/>
                  <dgm:constr type="w" for="ch" forName="Child5Accent8" refType="w" fact="0.0287"/>
                  <dgm:constr type="h" for="ch" forName="Child5Accent8" refType="h" fact="0.0381"/>
                  <dgm:constr type="r" for="ch" forName="Child5Accent9" refType="w" fact="0.9423"/>
                  <dgm:constr type="t" for="ch" forName="Child5Accent9" refType="h" fact="0.9619"/>
                  <dgm:constr type="w" for="ch" forName="Child5Accent9" refType="w" fact="0.0287"/>
                  <dgm:constr type="h" for="ch" forName="Child5Accent9" refType="h" fact="0.0381"/>
                  <dgm:constr type="r" for="ch" forName="Child5" refType="w" fact="0.9419"/>
                  <dgm:constr type="t" for="ch" forName="Child5" refType="h" fact="0.8635"/>
                  <dgm:constr type="w" for="ch" forName="Child5" refType="w" fact="0.3364"/>
                  <dgm:constr type="h" for="ch" forName="Child5" refType="h" fact="0.0981"/>
                  <dgm:constr type="r" for="ch" forName="Child4" refType="w"/>
                  <dgm:constr type="t" for="ch" forName="Child4" refType="h" fact="0.6701"/>
                  <dgm:constr type="w" for="ch" forName="Child4" refType="w" fact="0.3364"/>
                  <dgm:constr type="h" for="ch" forName="Child4" refType="h" fact="0.0981"/>
                  <dgm:constr type="r" for="ch" forName="Child3" refType="w"/>
                  <dgm:constr type="t" for="ch" forName="Child3" refType="h" fact="0.4276"/>
                  <dgm:constr type="w" for="ch" forName="Child3" refType="w" fact="0.2544"/>
                  <dgm:constr type="h" for="ch" forName="Child3" refType="h" fact="0.0981"/>
                  <dgm:constr type="r" for="ch" forName="Child2" refType="w"/>
                  <dgm:constr type="t" for="ch" forName="Child2" refType="h" fact="0.1798"/>
                  <dgm:constr type="w" for="ch" forName="Child2" refType="w" fact="0.3364"/>
                  <dgm:constr type="h" for="ch" forName="Child2" refType="h" fact="0.0981"/>
                  <dgm:constr type="r" for="ch" forName="Child1" refType="w" fact="0.9419"/>
                  <dgm:constr type="t" for="ch" forName="Child1" refType="h" fact="0"/>
                  <dgm:constr type="w" for="ch" forName="Child1" refType="w" fact="0.3364"/>
                  <dgm:constr type="h" for="ch" forName="Child1" refType="h" fact="0.0981"/>
                  <dgm:constr type="r" for="ch" forName="Parent" refType="w" fact="0.6347"/>
                  <dgm:constr type="t" for="ch" forName="Parent" refType="h" fact="0.3513"/>
                  <dgm:constr type="w" for="ch" forName="Parent" refType="w" fact="0.2906"/>
                  <dgm:constr type="h" for="ch" forName="Parent" refType="h" fact="0.3859"/>
                </dgm:constrLst>
              </dgm:else>
            </dgm:choose>
          </dgm:else>
        </dgm:choose>
        <dgm:layoutNode name="ParentAccent1" styleLbl="alignNode1">
          <dgm:alg type="sp"/>
          <dgm:shape xmlns:r="http://schemas.openxmlformats.org/officeDocument/2006/relationships" type="ellipse" r:blip="">
            <dgm:adjLst/>
          </dgm:shape>
          <dgm:presOf/>
        </dgm:layoutNode>
        <dgm:layoutNode name="ParentAccent2" styleLbl="alignNode1">
          <dgm:alg type="sp"/>
          <dgm:shape xmlns:r="http://schemas.openxmlformats.org/officeDocument/2006/relationships" type="ellipse" r:blip="">
            <dgm:adjLst/>
          </dgm:shape>
          <dgm:presOf/>
        </dgm:layoutNode>
        <dgm:layoutNode name="ParentAccent3" styleLbl="alignNode1">
          <dgm:alg type="sp"/>
          <dgm:shape xmlns:r="http://schemas.openxmlformats.org/officeDocument/2006/relationships" type="ellipse" r:blip="">
            <dgm:adjLst/>
          </dgm:shape>
          <dgm:presOf/>
        </dgm:layoutNode>
        <dgm:layoutNode name="ParentAccent4" styleLbl="alignNode1">
          <dgm:alg type="sp"/>
          <dgm:shape xmlns:r="http://schemas.openxmlformats.org/officeDocument/2006/relationships" type="ellipse" r:blip="">
            <dgm:adjLst/>
          </dgm:shape>
          <dgm:presOf/>
        </dgm:layoutNode>
        <dgm:layoutNode name="ParentAccent5" styleLbl="alignNode1">
          <dgm:alg type="sp"/>
          <dgm:shape xmlns:r="http://schemas.openxmlformats.org/officeDocument/2006/relationships" type="ellipse" r:blip="">
            <dgm:adjLst/>
          </dgm:shape>
          <dgm:presOf/>
        </dgm:layoutNode>
        <dgm:layoutNode name="ParentAccent6" styleLbl="alignNode1">
          <dgm:alg type="sp"/>
          <dgm:shape xmlns:r="http://schemas.openxmlformats.org/officeDocument/2006/relationships" type="ellipse" r:blip="">
            <dgm:adjLst/>
          </dgm:shape>
          <dgm:presOf/>
        </dgm:layoutNode>
        <dgm:layoutNode name="ParentAccent7" styleLbl="alignNode1">
          <dgm:alg type="sp"/>
          <dgm:shape xmlns:r="http://schemas.openxmlformats.org/officeDocument/2006/relationships" type="ellipse" r:blip="">
            <dgm:adjLst/>
          </dgm:shape>
          <dgm:presOf/>
        </dgm:layoutNode>
        <dgm:layoutNode name="ParentAccent8" styleLbl="alignNode1">
          <dgm:alg type="sp"/>
          <dgm:shape xmlns:r="http://schemas.openxmlformats.org/officeDocument/2006/relationships" type="ellipse" r:blip="">
            <dgm:adjLst/>
          </dgm:shape>
          <dgm:presOf/>
        </dgm:layoutNode>
        <dgm:layoutNode name="ParentAccent9" styleLbl="alignNode1">
          <dgm:alg type="sp"/>
          <dgm:shape xmlns:r="http://schemas.openxmlformats.org/officeDocument/2006/relationships" type="ellipse" r:blip="">
            <dgm:adjLst/>
          </dgm:shape>
          <dgm:presOf/>
        </dgm:layoutNode>
        <dgm:layoutNode name="ParentAccent10" styleLbl="alignNode1">
          <dgm:alg type="sp"/>
          <dgm:shape xmlns:r="http://schemas.openxmlformats.org/officeDocument/2006/relationships" type="ellipse" r:blip="">
            <dgm:adjLst/>
          </dgm:shape>
          <dgm:presOf/>
        </dgm:layoutNode>
        <dgm:layoutNode name="Parent" styleLbl="alignNode1">
          <dgm:varLst>
            <dgm:chMax val="5"/>
            <dgm:chPref val="3"/>
            <dgm:bulletEnabled val="1"/>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name="Name21" axis="ch" ptType="node" cnt="1">
          <dgm:layoutNode name="Child1Accent1" styleLbl="alignNode1">
            <dgm:alg type="sp"/>
            <dgm:shape xmlns:r="http://schemas.openxmlformats.org/officeDocument/2006/relationships" type="ellipse" r:blip="">
              <dgm:adjLst/>
            </dgm:shape>
            <dgm:presOf/>
          </dgm:layoutNode>
          <dgm:layoutNode name="Child1Accent2" styleLbl="alignNode1">
            <dgm:alg type="sp"/>
            <dgm:shape xmlns:r="http://schemas.openxmlformats.org/officeDocument/2006/relationships" type="ellipse" r:blip="">
              <dgm:adjLst/>
            </dgm:shape>
            <dgm:presOf/>
          </dgm:layoutNode>
          <dgm:layoutNode name="Child1Accent3" styleLbl="alignNode1">
            <dgm:alg type="sp"/>
            <dgm:shape xmlns:r="http://schemas.openxmlformats.org/officeDocument/2006/relationships" type="ellipse" r:blip="">
              <dgm:adjLst/>
            </dgm:shape>
            <dgm:presOf/>
          </dgm:layoutNode>
          <dgm:layoutNode name="Child1Accent4" styleLbl="alignNode1">
            <dgm:alg type="sp"/>
            <dgm:shape xmlns:r="http://schemas.openxmlformats.org/officeDocument/2006/relationships" type="ellipse" r:blip="">
              <dgm:adjLst/>
            </dgm:shape>
            <dgm:presOf/>
          </dgm:layoutNode>
          <dgm:layoutNode name="Child1Accent5" styleLbl="alignNode1">
            <dgm:alg type="sp"/>
            <dgm:shape xmlns:r="http://schemas.openxmlformats.org/officeDocument/2006/relationships" type="ellipse" r:blip="">
              <dgm:adjLst/>
            </dgm:shape>
            <dgm:presOf/>
          </dgm:layoutNode>
          <dgm:layoutNode name="Child1Accent6" styleLbl="alignNode1">
            <dgm:alg type="sp"/>
            <dgm:shape xmlns:r="http://schemas.openxmlformats.org/officeDocument/2006/relationships" type="ellipse" r:blip="">
              <dgm:adjLst/>
            </dgm:shape>
            <dgm:presOf/>
          </dgm:layoutNode>
          <dgm:layoutNode name="Child1Accent7" styleLbl="alignNode1">
            <dgm:alg type="sp"/>
            <dgm:shape xmlns:r="http://schemas.openxmlformats.org/officeDocument/2006/relationships" type="ellipse" r:blip="">
              <dgm:adjLst/>
            </dgm:shape>
            <dgm:presOf/>
          </dgm:layoutNode>
          <dgm:layoutNode name="Child1Accent8" styleLbl="alignNode1">
            <dgm:alg type="sp"/>
            <dgm:shape xmlns:r="http://schemas.openxmlformats.org/officeDocument/2006/relationships" type="ellipse" r:blip="">
              <dgm:adjLst/>
            </dgm:shape>
            <dgm:presOf/>
          </dgm:layoutNode>
          <dgm:layoutNode name="Child1Accent9" styleLbl="alignNode1">
            <dgm:alg type="sp"/>
            <dgm:shape xmlns:r="http://schemas.openxmlformats.org/officeDocument/2006/relationships" type="ellipse" r:blip="">
              <dgm:adjLst/>
            </dgm:shape>
            <dgm:presOf/>
          </dgm:layoutNode>
          <dgm:layoutNode name="Child1"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2" axis="ch" ptType="node" st="2" cnt="1">
          <dgm:layoutNode name="Child2Accent1" styleLbl="alignNode1">
            <dgm:alg type="sp"/>
            <dgm:shape xmlns:r="http://schemas.openxmlformats.org/officeDocument/2006/relationships" type="ellipse" r:blip="">
              <dgm:adjLst/>
            </dgm:shape>
            <dgm:presOf/>
          </dgm:layoutNode>
          <dgm:layoutNode name="Child2Accent2" styleLbl="alignNode1">
            <dgm:alg type="sp"/>
            <dgm:shape xmlns:r="http://schemas.openxmlformats.org/officeDocument/2006/relationships" type="ellipse" r:blip="">
              <dgm:adjLst/>
            </dgm:shape>
            <dgm:presOf/>
          </dgm:layoutNode>
          <dgm:layoutNode name="Child2Accent3" styleLbl="alignNode1">
            <dgm:alg type="sp"/>
            <dgm:shape xmlns:r="http://schemas.openxmlformats.org/officeDocument/2006/relationships" type="ellipse" r:blip="">
              <dgm:adjLst/>
            </dgm:shape>
            <dgm:presOf/>
          </dgm:layoutNode>
          <dgm:layoutNode name="Child2Accent4" styleLbl="alignNode1">
            <dgm:alg type="sp"/>
            <dgm:shape xmlns:r="http://schemas.openxmlformats.org/officeDocument/2006/relationships" type="ellipse" r:blip="">
              <dgm:adjLst/>
            </dgm:shape>
            <dgm:presOf/>
          </dgm:layoutNode>
          <dgm:layoutNode name="Child2Accent5" styleLbl="alignNode1">
            <dgm:alg type="sp"/>
            <dgm:shape xmlns:r="http://schemas.openxmlformats.org/officeDocument/2006/relationships" type="ellipse" r:blip="">
              <dgm:adjLst/>
            </dgm:shape>
            <dgm:presOf/>
          </dgm:layoutNode>
          <dgm:layoutNode name="Child2Accent6" styleLbl="alignNode1">
            <dgm:alg type="sp"/>
            <dgm:shape xmlns:r="http://schemas.openxmlformats.org/officeDocument/2006/relationships" type="ellipse" r:blip="">
              <dgm:adjLst/>
            </dgm:shape>
            <dgm:presOf/>
          </dgm:layoutNode>
          <dgm:layoutNode name="Child2Accent7" styleLbl="alignNode1">
            <dgm:alg type="sp"/>
            <dgm:shape xmlns:r="http://schemas.openxmlformats.org/officeDocument/2006/relationships" type="ellipse" r:blip="">
              <dgm:adjLst/>
            </dgm:shape>
            <dgm:presOf/>
          </dgm:layoutNode>
          <dgm:layoutNode name="Child2"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3" axis="ch" ptType="node" st="3" cnt="1">
          <dgm:layoutNode name="Child3Accent1" styleLbl="alignNode1">
            <dgm:alg type="sp"/>
            <dgm:shape xmlns:r="http://schemas.openxmlformats.org/officeDocument/2006/relationships" type="ellipse" r:blip="">
              <dgm:adjLst/>
            </dgm:shape>
            <dgm:presOf/>
          </dgm:layoutNode>
          <dgm:layoutNode name="Child3Accent2" styleLbl="alignNode1">
            <dgm:alg type="sp"/>
            <dgm:shape xmlns:r="http://schemas.openxmlformats.org/officeDocument/2006/relationships" type="ellipse" r:blip="">
              <dgm:adjLst/>
            </dgm:shape>
            <dgm:presOf/>
          </dgm:layoutNode>
          <dgm:layoutNode name="Child3Accent3" styleLbl="alignNode1">
            <dgm:alg type="sp"/>
            <dgm:shape xmlns:r="http://schemas.openxmlformats.org/officeDocument/2006/relationships" type="ellipse" r:blip="">
              <dgm:adjLst/>
            </dgm:shape>
            <dgm:presOf/>
          </dgm:layoutNode>
          <dgm:layoutNode name="Child3Accent4" styleLbl="alignNode1">
            <dgm:alg type="sp"/>
            <dgm:shape xmlns:r="http://schemas.openxmlformats.org/officeDocument/2006/relationships" type="ellipse" r:blip="">
              <dgm:adjLst/>
            </dgm:shape>
            <dgm:presOf/>
          </dgm:layoutNode>
          <dgm:layoutNode name="Child3Accent5" styleLbl="alignNode1">
            <dgm:alg type="sp"/>
            <dgm:shape xmlns:r="http://schemas.openxmlformats.org/officeDocument/2006/relationships" type="ellipse" r:blip="">
              <dgm:adjLst/>
            </dgm:shape>
            <dgm:presOf/>
          </dgm:layoutNode>
          <dgm:layoutNode name="Child3Accent6" styleLbl="alignNode1">
            <dgm:alg type="sp"/>
            <dgm:shape xmlns:r="http://schemas.openxmlformats.org/officeDocument/2006/relationships" type="ellipse" r:blip="">
              <dgm:adjLst/>
            </dgm:shape>
            <dgm:presOf/>
          </dgm:layoutNode>
          <dgm:layoutNode name="Child3Accent7" styleLbl="alignNode1">
            <dgm:alg type="sp"/>
            <dgm:shape xmlns:r="http://schemas.openxmlformats.org/officeDocument/2006/relationships" type="ellipse" r:blip="">
              <dgm:adjLst/>
            </dgm:shape>
            <dgm:presOf/>
          </dgm:layoutNode>
          <dgm:layoutNode name="Child3"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4" axis="ch" ptType="node" st="4" cnt="1">
          <dgm:layoutNode name="Child4Accent1" styleLbl="alignNode1">
            <dgm:alg type="sp"/>
            <dgm:shape xmlns:r="http://schemas.openxmlformats.org/officeDocument/2006/relationships" type="ellipse" r:blip="">
              <dgm:adjLst/>
            </dgm:shape>
            <dgm:presOf/>
          </dgm:layoutNode>
          <dgm:layoutNode name="Child4Accent2" styleLbl="alignNode1">
            <dgm:alg type="sp"/>
            <dgm:shape xmlns:r="http://schemas.openxmlformats.org/officeDocument/2006/relationships" type="ellipse" r:blip="">
              <dgm:adjLst/>
            </dgm:shape>
            <dgm:presOf/>
          </dgm:layoutNode>
          <dgm:layoutNode name="Child4Accent3" styleLbl="alignNode1">
            <dgm:alg type="sp"/>
            <dgm:shape xmlns:r="http://schemas.openxmlformats.org/officeDocument/2006/relationships" type="ellipse" r:blip="">
              <dgm:adjLst/>
            </dgm:shape>
            <dgm:presOf/>
          </dgm:layoutNode>
          <dgm:layoutNode name="Child4Accent4" styleLbl="alignNode1">
            <dgm:alg type="sp"/>
            <dgm:shape xmlns:r="http://schemas.openxmlformats.org/officeDocument/2006/relationships" type="ellipse" r:blip="">
              <dgm:adjLst/>
            </dgm:shape>
            <dgm:presOf/>
          </dgm:layoutNode>
          <dgm:layoutNode name="Child4Accent5" styleLbl="alignNode1">
            <dgm:alg type="sp"/>
            <dgm:shape xmlns:r="http://schemas.openxmlformats.org/officeDocument/2006/relationships" type="ellipse" r:blip="">
              <dgm:adjLst/>
            </dgm:shape>
            <dgm:presOf/>
          </dgm:layoutNode>
          <dgm:layoutNode name="Child4Accent6" styleLbl="alignNode1">
            <dgm:alg type="sp"/>
            <dgm:shape xmlns:r="http://schemas.openxmlformats.org/officeDocument/2006/relationships" type="ellipse" r:blip="">
              <dgm:adjLst/>
            </dgm:shape>
            <dgm:presOf/>
          </dgm:layoutNode>
          <dgm:layoutNode name="Child4Accent7" styleLbl="alignNode1">
            <dgm:alg type="sp"/>
            <dgm:shape xmlns:r="http://schemas.openxmlformats.org/officeDocument/2006/relationships" type="ellipse" r:blip="">
              <dgm:adjLst/>
            </dgm:shape>
            <dgm:presOf/>
          </dgm:layoutNode>
          <dgm:layoutNode name="Child4Accent8" styleLbl="alignNode1">
            <dgm:alg type="sp"/>
            <dgm:shape xmlns:r="http://schemas.openxmlformats.org/officeDocument/2006/relationships" type="ellipse" r:blip="">
              <dgm:adjLst/>
            </dgm:shape>
            <dgm:presOf/>
          </dgm:layoutNode>
          <dgm:layoutNode name="Child4"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5" axis="ch" ptType="node" st="5" cnt="1">
          <dgm:layoutNode name="Child5Accent1" styleLbl="alignNode1">
            <dgm:alg type="sp"/>
            <dgm:shape xmlns:r="http://schemas.openxmlformats.org/officeDocument/2006/relationships" type="ellipse" r:blip="">
              <dgm:adjLst/>
            </dgm:shape>
            <dgm:presOf/>
          </dgm:layoutNode>
          <dgm:layoutNode name="Child5Accent2" styleLbl="alignNode1">
            <dgm:alg type="sp"/>
            <dgm:shape xmlns:r="http://schemas.openxmlformats.org/officeDocument/2006/relationships" type="ellipse" r:blip="">
              <dgm:adjLst/>
            </dgm:shape>
            <dgm:presOf/>
          </dgm:layoutNode>
          <dgm:layoutNode name="Child5Accent3" styleLbl="alignNode1">
            <dgm:alg type="sp"/>
            <dgm:shape xmlns:r="http://schemas.openxmlformats.org/officeDocument/2006/relationships" type="ellipse" r:blip="">
              <dgm:adjLst/>
            </dgm:shape>
            <dgm:presOf/>
          </dgm:layoutNode>
          <dgm:layoutNode name="Child5Accent4" styleLbl="alignNode1">
            <dgm:alg type="sp"/>
            <dgm:shape xmlns:r="http://schemas.openxmlformats.org/officeDocument/2006/relationships" type="ellipse" r:blip="">
              <dgm:adjLst/>
            </dgm:shape>
            <dgm:presOf/>
          </dgm:layoutNode>
          <dgm:layoutNode name="Child5Accent5" styleLbl="alignNode1">
            <dgm:alg type="sp"/>
            <dgm:shape xmlns:r="http://schemas.openxmlformats.org/officeDocument/2006/relationships" type="ellipse" r:blip="">
              <dgm:adjLst/>
            </dgm:shape>
            <dgm:presOf/>
          </dgm:layoutNode>
          <dgm:layoutNode name="Child5Accent6" styleLbl="alignNode1">
            <dgm:alg type="sp"/>
            <dgm:shape xmlns:r="http://schemas.openxmlformats.org/officeDocument/2006/relationships" type="ellipse" r:blip="">
              <dgm:adjLst/>
            </dgm:shape>
            <dgm:presOf/>
          </dgm:layoutNode>
          <dgm:layoutNode name="Child5Accent7" styleLbl="alignNode1">
            <dgm:alg type="sp"/>
            <dgm:shape xmlns:r="http://schemas.openxmlformats.org/officeDocument/2006/relationships" type="ellipse" r:blip="">
              <dgm:adjLst/>
            </dgm:shape>
            <dgm:presOf/>
          </dgm:layoutNode>
          <dgm:layoutNode name="Child5Accent8" styleLbl="alignNode1">
            <dgm:alg type="sp"/>
            <dgm:shape xmlns:r="http://schemas.openxmlformats.org/officeDocument/2006/relationships" type="ellipse" r:blip="">
              <dgm:adjLst/>
            </dgm:shape>
            <dgm:presOf/>
          </dgm:layoutNode>
          <dgm:layoutNode name="Child5Accent9" styleLbl="alignNode1">
            <dgm:alg type="sp"/>
            <dgm:shape xmlns:r="http://schemas.openxmlformats.org/officeDocument/2006/relationships" type="ellipse" r:blip="">
              <dgm:adjLst/>
            </dgm:shape>
            <dgm:presOf/>
          </dgm:layoutNode>
          <dgm:layoutNode name="Child5"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orbel"/>
                <a:ea typeface="Corbel"/>
                <a:cs typeface="Corbel"/>
                <a:sym typeface="Corbel"/>
              </a:defRPr>
            </a:lvl1pPr>
            <a:lvl2pPr marL="914400" marR="0" lvl="1" indent="-228600" algn="l" rtl="0">
              <a:spcBef>
                <a:spcPts val="0"/>
              </a:spcBef>
              <a:spcAft>
                <a:spcPts val="0"/>
              </a:spcAft>
              <a:buSzPts val="1400"/>
              <a:buNone/>
              <a:defRPr sz="1200" b="0" i="0" u="none" strike="noStrike" cap="none">
                <a:solidFill>
                  <a:schemeClr val="dk1"/>
                </a:solidFill>
                <a:latin typeface="Corbel"/>
                <a:ea typeface="Corbel"/>
                <a:cs typeface="Corbel"/>
                <a:sym typeface="Corbel"/>
              </a:defRPr>
            </a:lvl2pPr>
            <a:lvl3pPr marL="1371600" marR="0" lvl="2" indent="-228600" algn="l" rtl="0">
              <a:spcBef>
                <a:spcPts val="0"/>
              </a:spcBef>
              <a:spcAft>
                <a:spcPts val="0"/>
              </a:spcAft>
              <a:buSzPts val="1400"/>
              <a:buNone/>
              <a:defRPr sz="1200" b="0" i="0" u="none" strike="noStrike" cap="none">
                <a:solidFill>
                  <a:schemeClr val="dk1"/>
                </a:solidFill>
                <a:latin typeface="Corbel"/>
                <a:ea typeface="Corbel"/>
                <a:cs typeface="Corbel"/>
                <a:sym typeface="Corbel"/>
              </a:defRPr>
            </a:lvl3pPr>
            <a:lvl4pPr marL="1828800" marR="0" lvl="3" indent="-228600" algn="l" rtl="0">
              <a:spcBef>
                <a:spcPts val="0"/>
              </a:spcBef>
              <a:spcAft>
                <a:spcPts val="0"/>
              </a:spcAft>
              <a:buSzPts val="1400"/>
              <a:buNone/>
              <a:defRPr sz="1200" b="0" i="0" u="none" strike="noStrike" cap="none">
                <a:solidFill>
                  <a:schemeClr val="dk1"/>
                </a:solidFill>
                <a:latin typeface="Corbel"/>
                <a:ea typeface="Corbel"/>
                <a:cs typeface="Corbel"/>
                <a:sym typeface="Corbel"/>
              </a:defRPr>
            </a:lvl4pPr>
            <a:lvl5pPr marL="2286000" marR="0" lvl="4" indent="-228600" algn="l" rtl="0">
              <a:spcBef>
                <a:spcPts val="0"/>
              </a:spcBef>
              <a:spcAft>
                <a:spcPts val="0"/>
              </a:spcAft>
              <a:buSzPts val="1400"/>
              <a:buNone/>
              <a:defRPr sz="1200" b="0" i="0" u="none" strike="noStrike" cap="none">
                <a:solidFill>
                  <a:schemeClr val="dk1"/>
                </a:solidFill>
                <a:latin typeface="Corbel"/>
                <a:ea typeface="Corbel"/>
                <a:cs typeface="Corbel"/>
                <a:sym typeface="Corbel"/>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orbel"/>
                <a:ea typeface="Corbel"/>
                <a:cs typeface="Corbel"/>
                <a:sym typeface="Corbel"/>
              </a:rPr>
              <a:t>‹#›</a:t>
            </a:fld>
            <a:endParaRPr sz="1200" b="0" i="0" u="none" strike="noStrike" cap="none">
              <a:solidFill>
                <a:schemeClr val="dk1"/>
              </a:solidFill>
              <a:latin typeface="Corbel"/>
              <a:ea typeface="Corbel"/>
              <a:cs typeface="Corbel"/>
              <a:sym typeface="Corbel"/>
            </a:endParaRPr>
          </a:p>
        </p:txBody>
      </p:sp>
    </p:spTree>
    <p:extLst>
      <p:ext uri="{BB962C8B-B14F-4D97-AF65-F5344CB8AC3E}">
        <p14:creationId xmlns:p14="http://schemas.microsoft.com/office/powerpoint/2010/main" val="110265025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 name="Google Shape;7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71330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Overview section</a:t>
            </a:r>
          </a:p>
        </p:txBody>
      </p:sp>
      <p:sp>
        <p:nvSpPr>
          <p:cNvPr id="4" name="Slide Number Placeholder 3"/>
          <p:cNvSpPr>
            <a:spLocks noGrp="1"/>
          </p:cNvSpPr>
          <p:nvPr>
            <p:ph type="sldNum" sz="quarter" idx="10"/>
          </p:nvPr>
        </p:nvSpPr>
        <p:spPr/>
        <p:txBody>
          <a:bodyPr/>
          <a:lstStyle/>
          <a:p>
            <a:fld id="{7D660B80-EC0E-7049-96D3-2F59BEFEDA5F}" type="slidenum">
              <a:rPr lang="uk-UA">
                <a:solidFill>
                  <a:prstClr val="black"/>
                </a:solidFill>
                <a:latin typeface="Calibri"/>
              </a:rPr>
              <a:pPr/>
              <a:t>2</a:t>
            </a:fld>
            <a:endParaRPr lang="uk-UA">
              <a:solidFill>
                <a:prstClr val="black"/>
              </a:solidFill>
              <a:latin typeface="Calibri"/>
            </a:endParaRPr>
          </a:p>
        </p:txBody>
      </p:sp>
    </p:spTree>
    <p:extLst>
      <p:ext uri="{BB962C8B-B14F-4D97-AF65-F5344CB8AC3E}">
        <p14:creationId xmlns:p14="http://schemas.microsoft.com/office/powerpoint/2010/main" val="6188479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g3a9093302a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 name="Google Shape;44;g3a9093302a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System</a:t>
            </a:r>
            <a:r>
              <a:rPr lang="en-US" baseline="0"/>
              <a:t> Components</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624ec83941_0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624ec83941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g3a9093302a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 name="Google Shape;44;g3a9093302a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962430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g3a9093302a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 name="Google Shape;44;g3a9093302a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USE CASE 1 </a:t>
            </a:r>
            <a:r>
              <a:rPr lang="mr-IN"/>
              <a:t>–</a:t>
            </a:r>
            <a:r>
              <a:rPr lang="en-US"/>
              <a:t> Distributed</a:t>
            </a:r>
            <a:r>
              <a:rPr lang="en-US" baseline="0"/>
              <a:t> Fabric for Access/Edge Networking</a:t>
            </a:r>
            <a:endParaRPr/>
          </a:p>
        </p:txBody>
      </p:sp>
    </p:spTree>
    <p:extLst>
      <p:ext uri="{BB962C8B-B14F-4D97-AF65-F5344CB8AC3E}">
        <p14:creationId xmlns:p14="http://schemas.microsoft.com/office/powerpoint/2010/main" val="40953313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624ec83941_0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624ec83941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g3a9093302a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 name="Google Shape;44;g3a9093302a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USE CASE 1 </a:t>
            </a:r>
            <a:r>
              <a:rPr lang="mr-IN"/>
              <a:t>–</a:t>
            </a:r>
            <a:r>
              <a:rPr lang="en-US"/>
              <a:t> Distributed</a:t>
            </a:r>
            <a:r>
              <a:rPr lang="en-US" baseline="0"/>
              <a:t> Fabric for Access/Edge Networking</a:t>
            </a:r>
            <a:endParaRPr/>
          </a:p>
        </p:txBody>
      </p:sp>
    </p:spTree>
    <p:extLst>
      <p:ext uri="{BB962C8B-B14F-4D97-AF65-F5344CB8AC3E}">
        <p14:creationId xmlns:p14="http://schemas.microsoft.com/office/powerpoint/2010/main" val="40953313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624ec83941_0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624ec83941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g3a9093302a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 name="Google Shape;44;g3a9093302a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USE CASE 2 </a:t>
            </a:r>
            <a:r>
              <a:rPr lang="mr-IN"/>
              <a:t>–</a:t>
            </a:r>
            <a:r>
              <a:rPr lang="en-US"/>
              <a:t> SEBA with Embedded BNG</a:t>
            </a:r>
            <a:endParaRPr/>
          </a:p>
        </p:txBody>
      </p:sp>
    </p:spTree>
    <p:extLst>
      <p:ext uri="{BB962C8B-B14F-4D97-AF65-F5344CB8AC3E}">
        <p14:creationId xmlns:p14="http://schemas.microsoft.com/office/powerpoint/2010/main" val="18186064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624ec83941_0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624ec83941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g3a9093302a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 name="Google Shape;44;g3a9093302a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USE CASE 1 </a:t>
            </a:r>
            <a:r>
              <a:rPr lang="mr-IN"/>
              <a:t>–</a:t>
            </a:r>
            <a:r>
              <a:rPr lang="en-US"/>
              <a:t> Distributed</a:t>
            </a:r>
            <a:r>
              <a:rPr lang="en-US" baseline="0"/>
              <a:t> Fabric for Access/Edge Networking</a:t>
            </a:r>
            <a:endParaRPr/>
          </a:p>
        </p:txBody>
      </p:sp>
    </p:spTree>
    <p:extLst>
      <p:ext uri="{BB962C8B-B14F-4D97-AF65-F5344CB8AC3E}">
        <p14:creationId xmlns:p14="http://schemas.microsoft.com/office/powerpoint/2010/main" val="40953313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624ec83941_0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624ec83941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62a2a174b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62a2a174b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n-US">
                <a:solidFill>
                  <a:srgbClr val="000000"/>
                </a:solidFill>
              </a:rPr>
              <a:t>SEBA BNG: Trellis is managing switch and enhanced by P4 adding new features</a:t>
            </a:r>
            <a:endParaRPr>
              <a:solidFill>
                <a:srgbClr val="000000"/>
              </a:solidFill>
            </a:endParaRPr>
          </a:p>
          <a:p>
            <a:pPr marL="457200" lvl="0" indent="-317500" algn="l" rtl="0">
              <a:spcBef>
                <a:spcPts val="0"/>
              </a:spcBef>
              <a:spcAft>
                <a:spcPts val="0"/>
              </a:spcAft>
              <a:buSzPts val="1400"/>
              <a:buChar char="-"/>
            </a:pPr>
            <a:r>
              <a:rPr lang="en-US">
                <a:solidFill>
                  <a:srgbClr val="000000"/>
                </a:solidFill>
              </a:rPr>
              <a:t>Enterprise DC: point out the benefits of integrating Underlay/Overlay. Mention SONA</a:t>
            </a:r>
            <a:endParaRPr>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5fe8622f32_0_2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5fe8622f32_0_2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5fe8622f32_0_1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 name="Google Shape;98;g5fe8622f32_0_18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Corbel"/>
              <a:ea typeface="Corbel"/>
              <a:cs typeface="Corbel"/>
              <a:sym typeface="Corbe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 name="Google Shape;7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71330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780507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show us having leadership in Open Networking in each segment</a:t>
            </a:r>
          </a:p>
        </p:txBody>
      </p:sp>
      <p:sp>
        <p:nvSpPr>
          <p:cNvPr id="4" name="Slide Number Placeholder 3"/>
          <p:cNvSpPr>
            <a:spLocks noGrp="1"/>
          </p:cNvSpPr>
          <p:nvPr>
            <p:ph type="sldNum" sz="quarter" idx="5"/>
          </p:nvPr>
        </p:nvSpPr>
        <p:spPr/>
        <p:txBody>
          <a:bodyPr/>
          <a:lstStyle/>
          <a:p>
            <a:fld id="{0BE8AFDA-301D-4C4D-9A58-9902B72A24AC}" type="slidenum">
              <a:rPr lang="en-US" smtClean="0">
                <a:solidFill>
                  <a:prstClr val="black"/>
                </a:solidFill>
                <a:latin typeface="Calibri"/>
              </a:rPr>
              <a:pPr/>
              <a:t>21</a:t>
            </a:fld>
            <a:endParaRPr lang="en-US">
              <a:solidFill>
                <a:prstClr val="black"/>
              </a:solidFill>
              <a:latin typeface="Calibri"/>
            </a:endParaRPr>
          </a:p>
        </p:txBody>
      </p:sp>
    </p:spTree>
    <p:extLst>
      <p:ext uri="{BB962C8B-B14F-4D97-AF65-F5344CB8AC3E}">
        <p14:creationId xmlns:p14="http://schemas.microsoft.com/office/powerpoint/2010/main" val="5202958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shows the four ONF projects that Edgecore is active in . Mention that we have been active in SEBA for many ( ~4) years and that we supply the NOS which runs on the Leaf/</a:t>
            </a:r>
            <a:r>
              <a:rPr lang="en-US" dirty="0" err="1"/>
              <a:t>Spiine</a:t>
            </a:r>
            <a:r>
              <a:rPr lang="en-US" dirty="0"/>
              <a:t> switches</a:t>
            </a:r>
          </a:p>
        </p:txBody>
      </p:sp>
      <p:sp>
        <p:nvSpPr>
          <p:cNvPr id="4" name="Slide Number Placeholder 3"/>
          <p:cNvSpPr>
            <a:spLocks noGrp="1"/>
          </p:cNvSpPr>
          <p:nvPr>
            <p:ph type="sldNum" sz="quarter" idx="5"/>
          </p:nvPr>
        </p:nvSpPr>
        <p:spPr/>
        <p:txBody>
          <a:bodyPr/>
          <a:lstStyle/>
          <a:p>
            <a:fld id="{0BE8AFDA-301D-4C4D-9A58-9902B72A24AC}" type="slidenum">
              <a:rPr lang="en-US" smtClean="0">
                <a:solidFill>
                  <a:prstClr val="black"/>
                </a:solidFill>
                <a:latin typeface="Calibri"/>
              </a:rPr>
              <a:pPr/>
              <a:t>22</a:t>
            </a:fld>
            <a:endParaRPr lang="en-US">
              <a:solidFill>
                <a:prstClr val="black"/>
              </a:solidFill>
              <a:latin typeface="Calibri"/>
            </a:endParaRPr>
          </a:p>
        </p:txBody>
      </p:sp>
    </p:spTree>
    <p:extLst>
      <p:ext uri="{BB962C8B-B14F-4D97-AF65-F5344CB8AC3E}">
        <p14:creationId xmlns:p14="http://schemas.microsoft.com/office/powerpoint/2010/main" val="32356091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5"/>
          </p:nvPr>
        </p:nvSpPr>
        <p:spPr/>
        <p:txBody>
          <a:bodyPr/>
          <a:lstStyle/>
          <a:p>
            <a:pPr defTabSz="914400">
              <a:defRPr/>
            </a:pPr>
            <a:fld id="{1C10EB6A-ADEB-40CD-BEA9-1D64299EA015}" type="slidenum">
              <a:rPr lang="zh-TW" altLang="en-US" smtClean="0">
                <a:solidFill>
                  <a:prstClr val="black"/>
                </a:solidFill>
                <a:latin typeface="Calibri" panose="020F0502020204030204"/>
                <a:ea typeface="新細明體" panose="02020500000000000000" pitchFamily="18" charset="-120"/>
              </a:rPr>
              <a:pPr defTabSz="914400">
                <a:defRPr/>
              </a:pPr>
              <a:t>25</a:t>
            </a:fld>
            <a:endParaRPr lang="zh-TW" altLang="en-US">
              <a:solidFill>
                <a:prstClr val="black"/>
              </a:solidFill>
              <a:latin typeface="Calibri" panose="020F0502020204030204"/>
              <a:ea typeface="新細明體" panose="02020500000000000000" pitchFamily="18" charset="-120"/>
            </a:endParaRPr>
          </a:p>
        </p:txBody>
      </p:sp>
    </p:spTree>
    <p:extLst>
      <p:ext uri="{BB962C8B-B14F-4D97-AF65-F5344CB8AC3E}">
        <p14:creationId xmlns:p14="http://schemas.microsoft.com/office/powerpoint/2010/main" val="12649888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Whey are we active in Open Source and Trellis. The points listed here and emphasize customers are asking us for this as this is what is required for them to scale out their next generation networks</a:t>
            </a:r>
          </a:p>
        </p:txBody>
      </p:sp>
      <p:sp>
        <p:nvSpPr>
          <p:cNvPr id="4" name="Slide Number Placeholder 3"/>
          <p:cNvSpPr>
            <a:spLocks noGrp="1"/>
          </p:cNvSpPr>
          <p:nvPr>
            <p:ph type="sldNum" sz="quarter" idx="5"/>
          </p:nvPr>
        </p:nvSpPr>
        <p:spPr/>
        <p:txBody>
          <a:bodyPr/>
          <a:lstStyle/>
          <a:p>
            <a:fld id="{0BE8AFDA-301D-4C4D-9A58-9902B72A24AC}" type="slidenum">
              <a:rPr lang="en-US" smtClean="0">
                <a:solidFill>
                  <a:prstClr val="black"/>
                </a:solidFill>
                <a:latin typeface="Calibri"/>
              </a:rPr>
              <a:pPr/>
              <a:t>26</a:t>
            </a:fld>
            <a:endParaRPr lang="en-US">
              <a:solidFill>
                <a:prstClr val="black"/>
              </a:solidFill>
              <a:latin typeface="Calibri"/>
            </a:endParaRPr>
          </a:p>
        </p:txBody>
      </p:sp>
    </p:spTree>
    <p:extLst>
      <p:ext uri="{BB962C8B-B14F-4D97-AF65-F5344CB8AC3E}">
        <p14:creationId xmlns:p14="http://schemas.microsoft.com/office/powerpoint/2010/main" val="25767471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showing the key partnerships to bring Trellis into the market for others to consume</a:t>
            </a:r>
          </a:p>
        </p:txBody>
      </p:sp>
      <p:sp>
        <p:nvSpPr>
          <p:cNvPr id="4" name="Slide Number Placeholder 3"/>
          <p:cNvSpPr>
            <a:spLocks noGrp="1"/>
          </p:cNvSpPr>
          <p:nvPr>
            <p:ph type="sldNum" sz="quarter" idx="5"/>
          </p:nvPr>
        </p:nvSpPr>
        <p:spPr/>
        <p:txBody>
          <a:bodyPr/>
          <a:lstStyle/>
          <a:p>
            <a:fld id="{0BE8AFDA-301D-4C4D-9A58-9902B72A24AC}" type="slidenum">
              <a:rPr lang="en-US" smtClean="0">
                <a:solidFill>
                  <a:prstClr val="black"/>
                </a:solidFill>
                <a:latin typeface="Calibri"/>
              </a:rPr>
              <a:pPr/>
              <a:t>28</a:t>
            </a:fld>
            <a:endParaRPr lang="en-US">
              <a:solidFill>
                <a:prstClr val="black"/>
              </a:solidFill>
              <a:latin typeface="Calibri"/>
            </a:endParaRPr>
          </a:p>
        </p:txBody>
      </p:sp>
    </p:spTree>
    <p:extLst>
      <p:ext uri="{BB962C8B-B14F-4D97-AF65-F5344CB8AC3E}">
        <p14:creationId xmlns:p14="http://schemas.microsoft.com/office/powerpoint/2010/main" val="37296529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 name="Google Shape;7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081413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orbel"/>
                <a:ea typeface="Corbel"/>
                <a:cs typeface="Corbel"/>
                <a:sym typeface="Corbel"/>
              </a:rPr>
              <a:t>30</a:t>
            </a:fld>
            <a:endParaRPr lang="en-US" sz="1200" b="0" i="0" u="none" strike="noStrike" cap="none">
              <a:solidFill>
                <a:schemeClr val="dk1"/>
              </a:solidFill>
              <a:latin typeface="Corbel"/>
              <a:ea typeface="Corbel"/>
              <a:cs typeface="Corbel"/>
              <a:sym typeface="Corbel"/>
            </a:endParaRPr>
          </a:p>
        </p:txBody>
      </p:sp>
    </p:spTree>
    <p:extLst>
      <p:ext uri="{BB962C8B-B14F-4D97-AF65-F5344CB8AC3E}">
        <p14:creationId xmlns:p14="http://schemas.microsoft.com/office/powerpoint/2010/main" val="4369464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baseline="0" dirty="0"/>
          </a:p>
        </p:txBody>
      </p:sp>
    </p:spTree>
    <p:extLst>
      <p:ext uri="{BB962C8B-B14F-4D97-AF65-F5344CB8AC3E}">
        <p14:creationId xmlns:p14="http://schemas.microsoft.com/office/powerpoint/2010/main" val="32603872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Press Release:</a:t>
            </a:r>
            <a:r>
              <a:rPr lang="en-US" baseline="0" dirty="0" smtClean="0"/>
              <a:t> https://www.opennetworking.org/news-and-events/press-releases/onf-welcomes-infosys-as-its-newest-partner/</a:t>
            </a:r>
            <a:endParaRPr lang="en-US" dirty="0"/>
          </a:p>
        </p:txBody>
      </p:sp>
      <p:sp>
        <p:nvSpPr>
          <p:cNvPr id="4" name="Slide Number Placeholder 3"/>
          <p:cNvSpPr>
            <a:spLocks noGrp="1"/>
          </p:cNvSpPr>
          <p:nvPr>
            <p:ph type="sldNum" idx="10"/>
          </p:nvPr>
        </p:nvSpPr>
        <p:spPr/>
        <p:txBody>
          <a:bodyPr/>
          <a:lstStyle/>
          <a:p>
            <a:fld id="{00000000-1234-1234-1234-123412341234}" type="slidenum">
              <a:rPr lang="en-US" smtClean="0">
                <a:solidFill>
                  <a:prstClr val="black"/>
                </a:solidFill>
                <a:latin typeface="Corbel"/>
                <a:ea typeface="Corbel"/>
                <a:cs typeface="Corbel"/>
                <a:sym typeface="Corbel"/>
              </a:rPr>
              <a:pPr/>
              <a:t>32</a:t>
            </a:fld>
            <a:endParaRPr lang="en-US">
              <a:solidFill>
                <a:prstClr val="black"/>
              </a:solidFill>
              <a:latin typeface="Corbel"/>
              <a:ea typeface="Corbel"/>
              <a:cs typeface="Corbel"/>
              <a:sym typeface="Corbel"/>
            </a:endParaRPr>
          </a:p>
        </p:txBody>
      </p:sp>
    </p:spTree>
    <p:extLst>
      <p:ext uri="{BB962C8B-B14F-4D97-AF65-F5344CB8AC3E}">
        <p14:creationId xmlns:p14="http://schemas.microsoft.com/office/powerpoint/2010/main" val="10748471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8" indent="0">
              <a:buFontTx/>
              <a:buNone/>
            </a:pPr>
            <a:endParaRPr lang="en-US" dirty="0" smtClean="0"/>
          </a:p>
        </p:txBody>
      </p:sp>
      <p:sp>
        <p:nvSpPr>
          <p:cNvPr id="4" name="Slide Number Placeholder 3"/>
          <p:cNvSpPr>
            <a:spLocks noGrp="1"/>
          </p:cNvSpPr>
          <p:nvPr>
            <p:ph type="sldNum" idx="10"/>
          </p:nvPr>
        </p:nvSpPr>
        <p:spPr/>
        <p:txBody>
          <a:bodyPr/>
          <a:lstStyle/>
          <a:p>
            <a:pPr>
              <a:defRPr/>
            </a:pPr>
            <a:fld id="{00000000-1234-1234-1234-123412341234}" type="slidenum">
              <a:rPr lang="en-US" smtClean="0">
                <a:latin typeface="Corbel"/>
                <a:ea typeface="Corbel"/>
                <a:cs typeface="Corbel"/>
                <a:sym typeface="Corbel"/>
              </a:rPr>
              <a:pPr>
                <a:defRPr/>
              </a:pPr>
              <a:t>33</a:t>
            </a:fld>
            <a:endParaRPr lang="en-US">
              <a:latin typeface="Corbel"/>
              <a:ea typeface="Corbel"/>
              <a:cs typeface="Corbel"/>
              <a:sym typeface="Corbel"/>
            </a:endParaRPr>
          </a:p>
        </p:txBody>
      </p:sp>
    </p:spTree>
    <p:extLst>
      <p:ext uri="{BB962C8B-B14F-4D97-AF65-F5344CB8AC3E}">
        <p14:creationId xmlns:p14="http://schemas.microsoft.com/office/powerpoint/2010/main" val="9411324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8" indent="0">
              <a:buFontTx/>
              <a:buNone/>
            </a:pPr>
            <a:endParaRPr lang="en-US" dirty="0" smtClean="0"/>
          </a:p>
        </p:txBody>
      </p:sp>
      <p:sp>
        <p:nvSpPr>
          <p:cNvPr id="4" name="Slide Number Placeholder 3"/>
          <p:cNvSpPr>
            <a:spLocks noGrp="1"/>
          </p:cNvSpPr>
          <p:nvPr>
            <p:ph type="sldNum" idx="10"/>
          </p:nvPr>
        </p:nvSpPr>
        <p:spPr/>
        <p:txBody>
          <a:bodyPr/>
          <a:lstStyle/>
          <a:p>
            <a:pPr>
              <a:defRPr/>
            </a:pPr>
            <a:fld id="{00000000-1234-1234-1234-123412341234}" type="slidenum">
              <a:rPr lang="en-US" smtClean="0">
                <a:latin typeface="Corbel"/>
                <a:ea typeface="Corbel"/>
                <a:cs typeface="Corbel"/>
                <a:sym typeface="Corbel"/>
              </a:rPr>
              <a:pPr>
                <a:defRPr/>
              </a:pPr>
              <a:t>34</a:t>
            </a:fld>
            <a:endParaRPr lang="en-US">
              <a:latin typeface="Corbel"/>
              <a:ea typeface="Corbel"/>
              <a:cs typeface="Corbel"/>
              <a:sym typeface="Corbel"/>
            </a:endParaRPr>
          </a:p>
        </p:txBody>
      </p:sp>
    </p:spTree>
    <p:extLst>
      <p:ext uri="{BB962C8B-B14F-4D97-AF65-F5344CB8AC3E}">
        <p14:creationId xmlns:p14="http://schemas.microsoft.com/office/powerpoint/2010/main" val="10678667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8" indent="0">
              <a:buFontTx/>
              <a:buNone/>
            </a:pPr>
            <a:endParaRPr lang="en-US" dirty="0" smtClean="0"/>
          </a:p>
        </p:txBody>
      </p:sp>
      <p:sp>
        <p:nvSpPr>
          <p:cNvPr id="4" name="Slide Number Placeholder 3"/>
          <p:cNvSpPr>
            <a:spLocks noGrp="1"/>
          </p:cNvSpPr>
          <p:nvPr>
            <p:ph type="sldNum" idx="10"/>
          </p:nvPr>
        </p:nvSpPr>
        <p:spPr/>
        <p:txBody>
          <a:bodyPr/>
          <a:lstStyle/>
          <a:p>
            <a:pPr>
              <a:defRPr/>
            </a:pPr>
            <a:fld id="{00000000-1234-1234-1234-123412341234}" type="slidenum">
              <a:rPr lang="en-US" smtClean="0">
                <a:latin typeface="Corbel"/>
                <a:ea typeface="Corbel"/>
                <a:cs typeface="Corbel"/>
                <a:sym typeface="Corbel"/>
              </a:rPr>
              <a:pPr>
                <a:defRPr/>
              </a:pPr>
              <a:t>35</a:t>
            </a:fld>
            <a:endParaRPr lang="en-US">
              <a:latin typeface="Corbel"/>
              <a:ea typeface="Corbel"/>
              <a:cs typeface="Corbel"/>
              <a:sym typeface="Corbel"/>
            </a:endParaRPr>
          </a:p>
        </p:txBody>
      </p:sp>
    </p:spTree>
    <p:extLst>
      <p:ext uri="{BB962C8B-B14F-4D97-AF65-F5344CB8AC3E}">
        <p14:creationId xmlns:p14="http://schemas.microsoft.com/office/powerpoint/2010/main" val="35970897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jpe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Master" Target="../slideMasters/slideMaster3.xml"/><Relationship Id="rId2" Type="http://schemas.openxmlformats.org/officeDocument/2006/relationships/image" Target="../media/image5.emf"/></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Master" Target="../slideMasters/slideMaster7.xml"/><Relationship Id="rId2" Type="http://schemas.openxmlformats.org/officeDocument/2006/relationships/image" Target="../media/image5.emf"/></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emf"/></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emf"/></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emf"/></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emf"/></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emf"/></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emf"/></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emf"/></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1.png"/><Relationship Id="rId3" Type="http://schemas.openxmlformats.org/officeDocument/2006/relationships/image" Target="../media/image5.emf"/></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emf"/></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emf"/></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emf"/></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emf"/></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emf"/></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emf"/></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emf"/></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emf"/></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2.emf"/></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Master" Target="../slideMasters/slideMaster8.xml"/><Relationship Id="rId2" Type="http://schemas.openxmlformats.org/officeDocument/2006/relationships/image" Target="../media/image5.emf"/></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5.emf"/></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5.emf"/></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5.emf"/></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5.emf"/></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5.emf"/></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5.emf"/></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5.emf"/></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5.emf"/></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1.png"/><Relationship Id="rId3" Type="http://schemas.openxmlformats.org/officeDocument/2006/relationships/image" Target="../media/image5.emf"/></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5.emf"/></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5.emf"/></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5.emf"/></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5.emf"/></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5.emf"/></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5.emf"/></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5.emf"/></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5.emf"/></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2.emf"/></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Master" Target="../slideMasters/slideMaster9.xml"/><Relationship Id="rId2" Type="http://schemas.openxmlformats.org/officeDocument/2006/relationships/image" Target="../media/image5.emf"/></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5.emf"/></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5.emf"/></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5.emf"/></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5.emf"/></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5.emf"/></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5.emf"/></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5.emf"/></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5.emf"/></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1.png"/><Relationship Id="rId3" Type="http://schemas.openxmlformats.org/officeDocument/2006/relationships/image" Target="../media/image5.emf"/></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5.emf"/></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5.emf"/></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5.emf"/></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5.emf"/></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5.emf"/></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5.emf"/></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5.emf"/></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5.emf"/></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2.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4" name="Rectangle 3"/>
          <p:cNvSpPr/>
          <p:nvPr userDrawn="1"/>
        </p:nvSpPr>
        <p:spPr>
          <a:xfrm>
            <a:off x="0" y="2284205"/>
            <a:ext cx="9144000" cy="2859315"/>
          </a:xfrm>
          <a:prstGeom prst="rect">
            <a:avLst/>
          </a:prstGeom>
          <a:gradFill flip="none" rotWithShape="1">
            <a:gsLst>
              <a:gs pos="0">
                <a:schemeClr val="tx2"/>
              </a:gs>
              <a:gs pos="100000">
                <a:schemeClr val="bg2"/>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algn="ctr" defTabSz="457178">
              <a:buClrTx/>
              <a:buFontTx/>
              <a:buNone/>
            </a:pPr>
            <a:endParaRPr lang="en-US" sz="1800" kern="1200">
              <a:solidFill>
                <a:srgbClr val="FFFFFF"/>
              </a:solidFill>
              <a:latin typeface="Calibri"/>
            </a:endParaRPr>
          </a:p>
        </p:txBody>
      </p:sp>
      <p:sp>
        <p:nvSpPr>
          <p:cNvPr id="2" name="Title 1"/>
          <p:cNvSpPr>
            <a:spLocks noGrp="1"/>
          </p:cNvSpPr>
          <p:nvPr>
            <p:ph type="ctrTitle"/>
          </p:nvPr>
        </p:nvSpPr>
        <p:spPr>
          <a:xfrm>
            <a:off x="445181" y="2626896"/>
            <a:ext cx="8293326" cy="537754"/>
          </a:xfrm>
        </p:spPr>
        <p:txBody>
          <a:bodyPr/>
          <a:lstStyle>
            <a:lvl1pPr>
              <a:defRPr sz="3200">
                <a:solidFill>
                  <a:schemeClr val="bg1"/>
                </a:solidFill>
              </a:defRPr>
            </a:lvl1pPr>
          </a:lstStyle>
          <a:p>
            <a:r>
              <a:rPr lang="en-US"/>
              <a:t>Click to edit Master title style</a:t>
            </a:r>
          </a:p>
        </p:txBody>
      </p:sp>
      <p:sp>
        <p:nvSpPr>
          <p:cNvPr id="3" name="Subtitle 2"/>
          <p:cNvSpPr>
            <a:spLocks noGrp="1"/>
          </p:cNvSpPr>
          <p:nvPr>
            <p:ph type="subTitle" idx="1"/>
          </p:nvPr>
        </p:nvSpPr>
        <p:spPr>
          <a:xfrm>
            <a:off x="454715" y="3404831"/>
            <a:ext cx="8293329" cy="424057"/>
          </a:xfrm>
        </p:spPr>
        <p:txBody>
          <a:bodyPr>
            <a:normAutofit/>
          </a:bodyPr>
          <a:lstStyle>
            <a:lvl1pPr marL="0" indent="0" algn="l">
              <a:buNone/>
              <a:defRPr sz="2000">
                <a:solidFill>
                  <a:srgbClr val="FFFFFF"/>
                </a:solidFill>
              </a:defRPr>
            </a:lvl1pPr>
            <a:lvl2pPr marL="457178" indent="0" algn="ctr">
              <a:buNone/>
              <a:defRPr>
                <a:solidFill>
                  <a:schemeClr val="tx1">
                    <a:tint val="75000"/>
                  </a:schemeClr>
                </a:solidFill>
              </a:defRPr>
            </a:lvl2pPr>
            <a:lvl3pPr marL="914355" indent="0" algn="ctr">
              <a:buNone/>
              <a:defRPr>
                <a:solidFill>
                  <a:schemeClr val="tx1">
                    <a:tint val="75000"/>
                  </a:schemeClr>
                </a:solidFill>
              </a:defRPr>
            </a:lvl3pPr>
            <a:lvl4pPr marL="1371532" indent="0" algn="ctr">
              <a:buNone/>
              <a:defRPr>
                <a:solidFill>
                  <a:schemeClr val="tx1">
                    <a:tint val="75000"/>
                  </a:schemeClr>
                </a:solidFill>
              </a:defRPr>
            </a:lvl4pPr>
            <a:lvl5pPr marL="1828709" indent="0" algn="ctr">
              <a:buNone/>
              <a:defRPr>
                <a:solidFill>
                  <a:schemeClr val="tx1">
                    <a:tint val="75000"/>
                  </a:schemeClr>
                </a:solidFill>
              </a:defRPr>
            </a:lvl5pPr>
            <a:lvl6pPr marL="2285886" indent="0" algn="ctr">
              <a:buNone/>
              <a:defRPr>
                <a:solidFill>
                  <a:schemeClr val="tx1">
                    <a:tint val="75000"/>
                  </a:schemeClr>
                </a:solidFill>
              </a:defRPr>
            </a:lvl6pPr>
            <a:lvl7pPr marL="2743064" indent="0" algn="ctr">
              <a:buNone/>
              <a:defRPr>
                <a:solidFill>
                  <a:schemeClr val="tx1">
                    <a:tint val="75000"/>
                  </a:schemeClr>
                </a:solidFill>
              </a:defRPr>
            </a:lvl7pPr>
            <a:lvl8pPr marL="3200240" indent="0" algn="ctr">
              <a:buNone/>
              <a:defRPr>
                <a:solidFill>
                  <a:schemeClr val="tx1">
                    <a:tint val="75000"/>
                  </a:schemeClr>
                </a:solidFill>
              </a:defRPr>
            </a:lvl8pPr>
            <a:lvl9pPr marL="3657418" indent="0" algn="ctr">
              <a:buNone/>
              <a:defRPr>
                <a:solidFill>
                  <a:schemeClr val="tx1">
                    <a:tint val="75000"/>
                  </a:schemeClr>
                </a:solidFill>
              </a:defRPr>
            </a:lvl9pPr>
          </a:lstStyle>
          <a:p>
            <a:r>
              <a:rPr lang="en-US"/>
              <a:t>Click to edit Master subtitle style</a:t>
            </a:r>
          </a:p>
        </p:txBody>
      </p:sp>
      <p:pic>
        <p:nvPicPr>
          <p:cNvPr id="6" name="Picture 5" descr="ONF_WITH-GRADIE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87527" y="295731"/>
            <a:ext cx="2546597" cy="1750786"/>
          </a:xfrm>
          <a:prstGeom prst="rect">
            <a:avLst/>
          </a:prstGeom>
        </p:spPr>
      </p:pic>
      <p:sp>
        <p:nvSpPr>
          <p:cNvPr id="5" name="Rectangle 4"/>
          <p:cNvSpPr/>
          <p:nvPr userDrawn="1"/>
        </p:nvSpPr>
        <p:spPr>
          <a:xfrm>
            <a:off x="7757928" y="130634"/>
            <a:ext cx="1291771" cy="8490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algn="ctr" defTabSz="457178">
              <a:buClrTx/>
              <a:buFontTx/>
              <a:buNone/>
            </a:pPr>
            <a:endParaRPr lang="en-US" sz="1800" kern="1200">
              <a:solidFill>
                <a:srgbClr val="FFFFFF"/>
              </a:solidFill>
              <a:latin typeface="Calibri"/>
            </a:endParaRPr>
          </a:p>
        </p:txBody>
      </p:sp>
      <p:cxnSp>
        <p:nvCxnSpPr>
          <p:cNvPr id="16" name="Straight Connector 15"/>
          <p:cNvCxnSpPr/>
          <p:nvPr userDrawn="1"/>
        </p:nvCxnSpPr>
        <p:spPr>
          <a:xfrm>
            <a:off x="0" y="2284185"/>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62258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Section Opener Slide">
    <p:spTree>
      <p:nvGrpSpPr>
        <p:cNvPr id="1" name=""/>
        <p:cNvGrpSpPr/>
        <p:nvPr/>
      </p:nvGrpSpPr>
      <p:grpSpPr>
        <a:xfrm>
          <a:off x="0" y="0"/>
          <a:ext cx="0" cy="0"/>
          <a:chOff x="0" y="0"/>
          <a:chExt cx="0" cy="0"/>
        </a:xfrm>
      </p:grpSpPr>
      <p:sp>
        <p:nvSpPr>
          <p:cNvPr id="4" name="Rectangle 3"/>
          <p:cNvSpPr/>
          <p:nvPr userDrawn="1"/>
        </p:nvSpPr>
        <p:spPr>
          <a:xfrm>
            <a:off x="0" y="1355588"/>
            <a:ext cx="9144000" cy="2471173"/>
          </a:xfrm>
          <a:prstGeom prst="rect">
            <a:avLst/>
          </a:prstGeom>
          <a:gradFill flip="none" rotWithShape="1">
            <a:gsLst>
              <a:gs pos="0">
                <a:schemeClr val="tx2"/>
              </a:gs>
              <a:gs pos="100000">
                <a:schemeClr val="bg2"/>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algn="ctr" defTabSz="457178">
              <a:buClrTx/>
              <a:buFontTx/>
              <a:buNone/>
            </a:pPr>
            <a:endParaRPr lang="en-US" sz="1800" kern="1200">
              <a:solidFill>
                <a:srgbClr val="FFFFFF"/>
              </a:solidFill>
              <a:latin typeface="Calibri"/>
            </a:endParaRPr>
          </a:p>
        </p:txBody>
      </p:sp>
      <p:sp>
        <p:nvSpPr>
          <p:cNvPr id="2" name="Title 1"/>
          <p:cNvSpPr>
            <a:spLocks noGrp="1"/>
          </p:cNvSpPr>
          <p:nvPr>
            <p:ph type="ctrTitle"/>
          </p:nvPr>
        </p:nvSpPr>
        <p:spPr>
          <a:xfrm>
            <a:off x="442006" y="1670436"/>
            <a:ext cx="8431550" cy="537754"/>
          </a:xfrm>
        </p:spPr>
        <p:txBody>
          <a:bodyPr/>
          <a:lstStyle>
            <a:lvl1pPr>
              <a:defRPr sz="3200">
                <a:solidFill>
                  <a:schemeClr val="bg1"/>
                </a:solidFill>
              </a:defRPr>
            </a:lvl1pPr>
          </a:lstStyle>
          <a:p>
            <a:r>
              <a:rPr lang="en-US"/>
              <a:t>Click to edit Master title style</a:t>
            </a:r>
          </a:p>
        </p:txBody>
      </p:sp>
      <p:sp>
        <p:nvSpPr>
          <p:cNvPr id="3" name="Subtitle 2"/>
          <p:cNvSpPr>
            <a:spLocks noGrp="1"/>
          </p:cNvSpPr>
          <p:nvPr>
            <p:ph type="subTitle" idx="1"/>
          </p:nvPr>
        </p:nvSpPr>
        <p:spPr>
          <a:xfrm>
            <a:off x="451536" y="2452729"/>
            <a:ext cx="8431553" cy="1374047"/>
          </a:xfrm>
        </p:spPr>
        <p:txBody>
          <a:bodyPr>
            <a:normAutofit/>
          </a:bodyPr>
          <a:lstStyle>
            <a:lvl1pPr marL="0" indent="0" algn="l">
              <a:buNone/>
              <a:defRPr sz="2000">
                <a:solidFill>
                  <a:srgbClr val="FFFFFF"/>
                </a:solidFill>
              </a:defRPr>
            </a:lvl1pPr>
            <a:lvl2pPr marL="457178" indent="0" algn="ctr">
              <a:buNone/>
              <a:defRPr>
                <a:solidFill>
                  <a:schemeClr val="tx1">
                    <a:tint val="75000"/>
                  </a:schemeClr>
                </a:solidFill>
              </a:defRPr>
            </a:lvl2pPr>
            <a:lvl3pPr marL="914355" indent="0" algn="ctr">
              <a:buNone/>
              <a:defRPr>
                <a:solidFill>
                  <a:schemeClr val="tx1">
                    <a:tint val="75000"/>
                  </a:schemeClr>
                </a:solidFill>
              </a:defRPr>
            </a:lvl3pPr>
            <a:lvl4pPr marL="1371532" indent="0" algn="ctr">
              <a:buNone/>
              <a:defRPr>
                <a:solidFill>
                  <a:schemeClr val="tx1">
                    <a:tint val="75000"/>
                  </a:schemeClr>
                </a:solidFill>
              </a:defRPr>
            </a:lvl4pPr>
            <a:lvl5pPr marL="1828709" indent="0" algn="ctr">
              <a:buNone/>
              <a:defRPr>
                <a:solidFill>
                  <a:schemeClr val="tx1">
                    <a:tint val="75000"/>
                  </a:schemeClr>
                </a:solidFill>
              </a:defRPr>
            </a:lvl5pPr>
            <a:lvl6pPr marL="2285886" indent="0" algn="ctr">
              <a:buNone/>
              <a:defRPr>
                <a:solidFill>
                  <a:schemeClr val="tx1">
                    <a:tint val="75000"/>
                  </a:schemeClr>
                </a:solidFill>
              </a:defRPr>
            </a:lvl6pPr>
            <a:lvl7pPr marL="2743064" indent="0" algn="ctr">
              <a:buNone/>
              <a:defRPr>
                <a:solidFill>
                  <a:schemeClr val="tx1">
                    <a:tint val="75000"/>
                  </a:schemeClr>
                </a:solidFill>
              </a:defRPr>
            </a:lvl7pPr>
            <a:lvl8pPr marL="3200240" indent="0" algn="ctr">
              <a:buNone/>
              <a:defRPr>
                <a:solidFill>
                  <a:schemeClr val="tx1">
                    <a:tint val="75000"/>
                  </a:schemeClr>
                </a:solidFill>
              </a:defRPr>
            </a:lvl8pPr>
            <a:lvl9pPr marL="3657418" indent="0" algn="ctr">
              <a:buNone/>
              <a:defRPr>
                <a:solidFill>
                  <a:schemeClr val="tx1">
                    <a:tint val="75000"/>
                  </a:schemeClr>
                </a:solidFill>
              </a:defRPr>
            </a:lvl9pPr>
          </a:lstStyle>
          <a:p>
            <a:r>
              <a:rPr lang="en-US"/>
              <a:t>Click to edit Master subtitle style</a:t>
            </a:r>
          </a:p>
        </p:txBody>
      </p:sp>
      <p:sp>
        <p:nvSpPr>
          <p:cNvPr id="10" name="Slide Number Placeholder 12"/>
          <p:cNvSpPr>
            <a:spLocks noGrp="1"/>
          </p:cNvSpPr>
          <p:nvPr>
            <p:ph type="sldNum" sz="quarter" idx="4"/>
          </p:nvPr>
        </p:nvSpPr>
        <p:spPr>
          <a:xfrm>
            <a:off x="3505200" y="4851021"/>
            <a:ext cx="2133600" cy="273844"/>
          </a:xfrm>
          <a:prstGeom prst="rect">
            <a:avLst/>
          </a:prstGeom>
        </p:spPr>
        <p:txBody>
          <a:bodyPr vert="horz" lIns="91436" tIns="45718" rIns="91436" bIns="45718" rtlCol="0" anchor="ctr"/>
          <a:lstStyle>
            <a:lvl1pPr algn="ctr">
              <a:defRPr sz="800">
                <a:solidFill>
                  <a:srgbClr val="A6A6A6"/>
                </a:solidFill>
                <a:latin typeface="Corbel"/>
                <a:cs typeface="Corbel"/>
              </a:defRPr>
            </a:lvl1pPr>
          </a:lstStyle>
          <a:p>
            <a:fld id="{C921E2DF-5279-024C-809C-CD16853F95A6}" type="slidenum">
              <a:rPr lang="en-US"/>
              <a:pPr/>
              <a:t>‹#›</a:t>
            </a:fld>
            <a:endParaRPr lang="en-US"/>
          </a:p>
        </p:txBody>
      </p:sp>
      <p:cxnSp>
        <p:nvCxnSpPr>
          <p:cNvPr id="8" name="Straight Connector 7"/>
          <p:cNvCxnSpPr/>
          <p:nvPr userDrawn="1"/>
        </p:nvCxnSpPr>
        <p:spPr>
          <a:xfrm>
            <a:off x="0" y="1355581"/>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0" y="3831225"/>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294514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7696" y="72933"/>
            <a:ext cx="8531225" cy="532624"/>
          </a:xfrm>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idx="1"/>
          </p:nvPr>
        </p:nvSpPr>
        <p:spPr>
          <a:xfrm>
            <a:off x="457201" y="1097280"/>
            <a:ext cx="8521700" cy="3411220"/>
          </a:xfrm>
        </p:spPr>
        <p:txBody>
          <a:bodyPr/>
          <a:lstStyle>
            <a:lvl1pPr>
              <a:lnSpc>
                <a:spcPts val="3000"/>
              </a:lnSpc>
              <a:defRPr/>
            </a:lvl1pPr>
            <a:lvl2pPr>
              <a:lnSpc>
                <a:spcPts val="2600"/>
              </a:lnSpc>
              <a:defRPr/>
            </a:lvl2pPr>
            <a:lvl3pPr>
              <a:lnSpc>
                <a:spcPts val="2400"/>
              </a:lnSpc>
              <a:buClr>
                <a:schemeClr val="bg2"/>
              </a:buClr>
              <a:defRPr/>
            </a:lvl3pPr>
            <a:lvl4pPr>
              <a:lnSpc>
                <a:spcPts val="2200"/>
              </a:lnSpc>
              <a:buClr>
                <a:schemeClr val="accent5"/>
              </a:buClr>
              <a:defRPr/>
            </a:lvl4pPr>
            <a:lvl5pPr>
              <a:buClr>
                <a:schemeClr val="bg2"/>
              </a:buClr>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36" tIns="45718" rIns="91436" bIns="45718"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2356457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7676" y="72933"/>
            <a:ext cx="7340600" cy="532624"/>
          </a:xfrm>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idx="1"/>
          </p:nvPr>
        </p:nvSpPr>
        <p:spPr>
          <a:xfrm>
            <a:off x="457201" y="1097280"/>
            <a:ext cx="8521700" cy="3411220"/>
          </a:xfrm>
        </p:spPr>
        <p:txBody>
          <a:bodyPr/>
          <a:lstStyle>
            <a:lvl3pPr>
              <a:buClr>
                <a:schemeClr val="bg2"/>
              </a:buClr>
              <a:defRPr/>
            </a:lvl3pPr>
            <a:lvl4pPr>
              <a:buClr>
                <a:schemeClr val="accent5"/>
              </a:buClr>
              <a:defRPr/>
            </a:lvl4pPr>
            <a:lvl5pPr>
              <a:buClr>
                <a:schemeClr val="bg2"/>
              </a:buClr>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36" tIns="45718" rIns="91436" bIns="45718"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
        <p:nvSpPr>
          <p:cNvPr id="5" name="Text Placeholder 4"/>
          <p:cNvSpPr>
            <a:spLocks noGrp="1"/>
          </p:cNvSpPr>
          <p:nvPr>
            <p:ph type="body" sz="quarter" idx="10" hasCustomPrompt="1"/>
          </p:nvPr>
        </p:nvSpPr>
        <p:spPr>
          <a:xfrm>
            <a:off x="452041" y="537369"/>
            <a:ext cx="7340600" cy="427642"/>
          </a:xfrm>
        </p:spPr>
        <p:txBody>
          <a:bodyPr>
            <a:noAutofit/>
          </a:bodyPr>
          <a:lstStyle>
            <a:lvl1pPr marL="0" indent="0">
              <a:buFontTx/>
              <a:buNone/>
              <a:defRPr sz="2200" baseline="0">
                <a:solidFill>
                  <a:schemeClr val="tx2"/>
                </a:solidFill>
              </a:defRPr>
            </a:lvl1pPr>
          </a:lstStyle>
          <a:p>
            <a:pPr lvl="0"/>
            <a:r>
              <a:rPr lang="en-US"/>
              <a:t>Click to edit Master subtitle stlye</a:t>
            </a:r>
          </a:p>
        </p:txBody>
      </p:sp>
    </p:spTree>
    <p:extLst>
      <p:ext uri="{BB962C8B-B14F-4D97-AF65-F5344CB8AC3E}">
        <p14:creationId xmlns:p14="http://schemas.microsoft.com/office/powerpoint/2010/main" val="39239220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16596108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447675" y="72933"/>
            <a:ext cx="8476192" cy="532624"/>
          </a:xfrm>
        </p:spPr>
        <p:txBody>
          <a:bodyPr/>
          <a:lstStyle>
            <a:lvl1pPr>
              <a:defRPr>
                <a:solidFill>
                  <a:schemeClr val="tx2"/>
                </a:solidFill>
              </a:defRPr>
            </a:lvl1pPr>
          </a:lstStyle>
          <a:p>
            <a:r>
              <a:rPr lang="en-US"/>
              <a:t>Click to edit Master title style</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36" tIns="45718" rIns="91436" bIns="45718"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
        <p:nvSpPr>
          <p:cNvPr id="5" name="Text Placeholder 4"/>
          <p:cNvSpPr>
            <a:spLocks noGrp="1"/>
          </p:cNvSpPr>
          <p:nvPr>
            <p:ph type="body" sz="quarter" idx="10" hasCustomPrompt="1"/>
          </p:nvPr>
        </p:nvSpPr>
        <p:spPr>
          <a:xfrm>
            <a:off x="452041" y="544605"/>
            <a:ext cx="8471826" cy="427642"/>
          </a:xfrm>
        </p:spPr>
        <p:txBody>
          <a:bodyPr>
            <a:noAutofit/>
          </a:bodyPr>
          <a:lstStyle>
            <a:lvl1pPr marL="0" indent="0">
              <a:buFontTx/>
              <a:buNone/>
              <a:defRPr sz="2200" baseline="0">
                <a:solidFill>
                  <a:schemeClr val="tx2"/>
                </a:solidFill>
              </a:defRPr>
            </a:lvl1pPr>
          </a:lstStyle>
          <a:p>
            <a:pPr lvl="0"/>
            <a:r>
              <a:rPr lang="en-US"/>
              <a:t>Click to edit Master subtitle stlye</a:t>
            </a:r>
          </a:p>
        </p:txBody>
      </p:sp>
    </p:spTree>
    <p:extLst>
      <p:ext uri="{BB962C8B-B14F-4D97-AF65-F5344CB8AC3E}">
        <p14:creationId xmlns:p14="http://schemas.microsoft.com/office/powerpoint/2010/main" val="26785652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ogo Only">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19016805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ONOS">
    <p:spTree>
      <p:nvGrpSpPr>
        <p:cNvPr id="1" name="Shape 32"/>
        <p:cNvGrpSpPr/>
        <p:nvPr/>
      </p:nvGrpSpPr>
      <p:grpSpPr>
        <a:xfrm>
          <a:off x="0" y="0"/>
          <a:ext cx="0" cy="0"/>
          <a:chOff x="0" y="0"/>
          <a:chExt cx="0" cy="0"/>
        </a:xfrm>
      </p:grpSpPr>
      <p:sp>
        <p:nvSpPr>
          <p:cNvPr id="33" name="Shape 33"/>
          <p:cNvSpPr txBox="1"/>
          <p:nvPr/>
        </p:nvSpPr>
        <p:spPr>
          <a:xfrm>
            <a:off x="8472455" y="4663220"/>
            <a:ext cx="548703" cy="393637"/>
          </a:xfrm>
          <a:prstGeom prst="rect">
            <a:avLst/>
          </a:prstGeom>
          <a:noFill/>
          <a:ln>
            <a:noFill/>
          </a:ln>
        </p:spPr>
        <p:txBody>
          <a:bodyPr lIns="91421" tIns="91421" rIns="91421" bIns="91421" anchor="ctr" anchorCtr="0">
            <a:noAutofit/>
          </a:bodyPr>
          <a:lstStyle/>
          <a:p>
            <a:pPr algn="r" defTabSz="457178">
              <a:buClr>
                <a:srgbClr val="595959"/>
              </a:buClr>
              <a:buSzPct val="25000"/>
              <a:buFont typeface="Helvetica Neue"/>
              <a:buNone/>
            </a:pPr>
            <a:fld id="{00000000-1234-1234-1234-123412341234}" type="slidenum">
              <a:rPr lang="en" sz="1000" kern="1200">
                <a:solidFill>
                  <a:srgbClr val="595959"/>
                </a:solidFill>
                <a:latin typeface="Helvetica Neue"/>
                <a:ea typeface="Helvetica Neue"/>
                <a:cs typeface="Helvetica Neue"/>
                <a:sym typeface="Helvetica Neue"/>
              </a:rPr>
              <a:pPr algn="r" defTabSz="457178">
                <a:buClr>
                  <a:srgbClr val="595959"/>
                </a:buClr>
                <a:buSzPct val="25000"/>
                <a:buFont typeface="Helvetica Neue"/>
                <a:buNone/>
              </a:pPr>
              <a:t>‹#›</a:t>
            </a:fld>
            <a:endParaRPr lang="en" sz="1000" kern="1200">
              <a:solidFill>
                <a:srgbClr val="595959"/>
              </a:solidFill>
              <a:latin typeface="Helvetica Neue"/>
              <a:ea typeface="Helvetica Neue"/>
              <a:cs typeface="Helvetica Neue"/>
              <a:sym typeface="Helvetica Neue"/>
            </a:endParaRPr>
          </a:p>
        </p:txBody>
      </p:sp>
      <p:pic>
        <p:nvPicPr>
          <p:cNvPr id="34" name="Shape 34"/>
          <p:cNvPicPr preferRelativeResize="0"/>
          <p:nvPr/>
        </p:nvPicPr>
        <p:blipFill rotWithShape="1">
          <a:blip r:embed="rId2">
            <a:alphaModFix/>
          </a:blip>
          <a:srcRect/>
          <a:stretch/>
        </p:blipFill>
        <p:spPr>
          <a:xfrm>
            <a:off x="7944773" y="-13877"/>
            <a:ext cx="596100" cy="615300"/>
          </a:xfrm>
          <a:prstGeom prst="rect">
            <a:avLst/>
          </a:prstGeom>
          <a:noFill/>
          <a:ln>
            <a:noFill/>
          </a:ln>
        </p:spPr>
      </p:pic>
      <p:sp>
        <p:nvSpPr>
          <p:cNvPr id="35" name="Shape 35"/>
          <p:cNvSpPr txBox="1">
            <a:spLocks noGrp="1"/>
          </p:cNvSpPr>
          <p:nvPr>
            <p:ph type="ctrTitle"/>
          </p:nvPr>
        </p:nvSpPr>
        <p:spPr>
          <a:xfrm>
            <a:off x="109175" y="59419"/>
            <a:ext cx="7776600" cy="500107"/>
          </a:xfrm>
          <a:prstGeom prst="rect">
            <a:avLst/>
          </a:prstGeom>
          <a:noFill/>
          <a:ln>
            <a:noFill/>
          </a:ln>
        </p:spPr>
        <p:txBody>
          <a:bodyPr lIns="34274" tIns="34274" rIns="34274" bIns="34274" anchor="ctr" anchorCtr="0"/>
          <a:lstStyle>
            <a:lvl1pPr marL="0" marR="0" lvl="0" indent="0" algn="l" rtl="0">
              <a:lnSpc>
                <a:spcPct val="100000"/>
              </a:lnSpc>
              <a:spcBef>
                <a:spcPts val="0"/>
              </a:spcBef>
              <a:spcAft>
                <a:spcPts val="0"/>
              </a:spcAft>
              <a:buClr>
                <a:srgbClr val="FFFFFF"/>
              </a:buClr>
              <a:buSzPct val="25000"/>
              <a:buFont typeface="Droid Sans"/>
              <a:buNone/>
              <a:defRPr sz="2800" b="1" i="0" u="none" strike="noStrike" cap="none">
                <a:solidFill>
                  <a:srgbClr val="FFFFFF"/>
                </a:solidFill>
                <a:latin typeface="Droid Sans"/>
                <a:ea typeface="Droid Sans"/>
                <a:cs typeface="Droid Sans"/>
                <a:sym typeface="Droid Sans"/>
              </a:defRPr>
            </a:lvl1pPr>
            <a:lvl2pPr lvl="1" indent="0" rtl="0">
              <a:spcBef>
                <a:spcPts val="0"/>
              </a:spcBef>
              <a:buSzPct val="25000"/>
              <a:buNone/>
              <a:defRPr sz="5200">
                <a:solidFill>
                  <a:srgbClr val="FFFFFF"/>
                </a:solidFill>
              </a:defRPr>
            </a:lvl2pPr>
            <a:lvl3pPr lvl="2" indent="0" rtl="0">
              <a:spcBef>
                <a:spcPts val="0"/>
              </a:spcBef>
              <a:buSzPct val="25000"/>
              <a:buNone/>
              <a:defRPr sz="5200">
                <a:solidFill>
                  <a:srgbClr val="FFFFFF"/>
                </a:solidFill>
              </a:defRPr>
            </a:lvl3pPr>
            <a:lvl4pPr lvl="3" indent="0" rtl="0">
              <a:spcBef>
                <a:spcPts val="0"/>
              </a:spcBef>
              <a:buSzPct val="25000"/>
              <a:buNone/>
              <a:defRPr sz="5200">
                <a:solidFill>
                  <a:srgbClr val="FFFFFF"/>
                </a:solidFill>
              </a:defRPr>
            </a:lvl4pPr>
            <a:lvl5pPr lvl="4" indent="0" rtl="0">
              <a:spcBef>
                <a:spcPts val="0"/>
              </a:spcBef>
              <a:buSzPct val="25000"/>
              <a:buNone/>
              <a:defRPr sz="5200">
                <a:solidFill>
                  <a:srgbClr val="FFFFFF"/>
                </a:solidFill>
              </a:defRPr>
            </a:lvl5pPr>
            <a:lvl6pPr lvl="5" indent="0" rtl="0">
              <a:spcBef>
                <a:spcPts val="0"/>
              </a:spcBef>
              <a:buSzPct val="25000"/>
              <a:buNone/>
              <a:defRPr sz="5200">
                <a:solidFill>
                  <a:srgbClr val="FFFFFF"/>
                </a:solidFill>
              </a:defRPr>
            </a:lvl6pPr>
            <a:lvl7pPr lvl="6" indent="0" rtl="0">
              <a:spcBef>
                <a:spcPts val="0"/>
              </a:spcBef>
              <a:buSzPct val="25000"/>
              <a:buNone/>
              <a:defRPr sz="5200">
                <a:solidFill>
                  <a:srgbClr val="FFFFFF"/>
                </a:solidFill>
              </a:defRPr>
            </a:lvl7pPr>
            <a:lvl8pPr lvl="7" indent="0" rtl="0">
              <a:spcBef>
                <a:spcPts val="0"/>
              </a:spcBef>
              <a:buSzPct val="25000"/>
              <a:buNone/>
              <a:defRPr sz="5200">
                <a:solidFill>
                  <a:srgbClr val="FFFFFF"/>
                </a:solidFill>
              </a:defRPr>
            </a:lvl8pPr>
            <a:lvl9pPr lvl="8" indent="0" rtl="0">
              <a:spcBef>
                <a:spcPts val="0"/>
              </a:spcBef>
              <a:buSzPct val="25000"/>
              <a:buNone/>
              <a:defRPr sz="5200">
                <a:solidFill>
                  <a:srgbClr val="FFFFFF"/>
                </a:solidFill>
              </a:defRPr>
            </a:lvl9pPr>
          </a:lstStyle>
          <a:p>
            <a:endParaRPr/>
          </a:p>
        </p:txBody>
      </p:sp>
    </p:spTree>
    <p:extLst>
      <p:ext uri="{BB962C8B-B14F-4D97-AF65-F5344CB8AC3E}">
        <p14:creationId xmlns:p14="http://schemas.microsoft.com/office/powerpoint/2010/main" val="1464393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p:cSld name="1_Title Only">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457200" y="72934"/>
            <a:ext cx="8229600" cy="697591"/>
          </a:xfrm>
          <a:prstGeom prst="rect">
            <a:avLst/>
          </a:prstGeom>
          <a:noFill/>
          <a:ln>
            <a:noFill/>
          </a:ln>
        </p:spPr>
        <p:txBody>
          <a:bodyPr spcFirstLastPara="1" wrap="square" lIns="91421" tIns="91421" rIns="91421" bIns="91421" anchor="t" anchorCtr="0"/>
          <a:lstStyle>
            <a:lvl1pPr marR="0" lvl="0" algn="ctr" rtl="0">
              <a:lnSpc>
                <a:spcPct val="113333"/>
              </a:lnSpc>
              <a:spcBef>
                <a:spcPts val="0"/>
              </a:spcBef>
              <a:spcAft>
                <a:spcPts val="0"/>
              </a:spcAft>
              <a:buClr>
                <a:schemeClr val="accent3"/>
              </a:buClr>
              <a:buSzPts val="3000"/>
              <a:buFont typeface="Calibri"/>
              <a:buNone/>
              <a:defRPr sz="3000" b="0" i="0" u="none" strike="noStrike"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4" name="Google Shape;24;p4"/>
          <p:cNvSpPr txBox="1">
            <a:spLocks noGrp="1"/>
          </p:cNvSpPr>
          <p:nvPr>
            <p:ph type="sldNum" idx="12"/>
          </p:nvPr>
        </p:nvSpPr>
        <p:spPr>
          <a:xfrm>
            <a:off x="3505200" y="4848891"/>
            <a:ext cx="2133600" cy="273900"/>
          </a:xfrm>
          <a:prstGeom prst="rect">
            <a:avLst/>
          </a:prstGeom>
          <a:noFill/>
          <a:ln>
            <a:noFill/>
          </a:ln>
        </p:spPr>
        <p:txBody>
          <a:bodyPr spcFirstLastPara="1" wrap="square" lIns="91421" tIns="45698" rIns="91421" bIns="45698" anchor="ctr" anchorCtr="0">
            <a:noAutofit/>
          </a:bodyPr>
          <a:lstStyle>
            <a:lvl1pPr marL="0" marR="0" lvl="0" indent="0" algn="ctr" rtl="0">
              <a:spcBef>
                <a:spcPts val="0"/>
              </a:spcBef>
              <a:buNone/>
              <a:defRPr sz="800">
                <a:solidFill>
                  <a:srgbClr val="A5A5A5"/>
                </a:solidFill>
                <a:latin typeface="Calibri"/>
                <a:ea typeface="Calibri"/>
                <a:cs typeface="Calibri"/>
                <a:sym typeface="Calibri"/>
              </a:defRPr>
            </a:lvl1pPr>
            <a:lvl2pPr marL="0" marR="0" lvl="1" indent="0" algn="ctr" rtl="0">
              <a:spcBef>
                <a:spcPts val="0"/>
              </a:spcBef>
              <a:buNone/>
              <a:defRPr sz="800">
                <a:solidFill>
                  <a:srgbClr val="A5A5A5"/>
                </a:solidFill>
                <a:latin typeface="Calibri"/>
                <a:ea typeface="Calibri"/>
                <a:cs typeface="Calibri"/>
                <a:sym typeface="Calibri"/>
              </a:defRPr>
            </a:lvl2pPr>
            <a:lvl3pPr marL="0" marR="0" lvl="2" indent="0" algn="ctr" rtl="0">
              <a:spcBef>
                <a:spcPts val="0"/>
              </a:spcBef>
              <a:buNone/>
              <a:defRPr sz="800">
                <a:solidFill>
                  <a:srgbClr val="A5A5A5"/>
                </a:solidFill>
                <a:latin typeface="Calibri"/>
                <a:ea typeface="Calibri"/>
                <a:cs typeface="Calibri"/>
                <a:sym typeface="Calibri"/>
              </a:defRPr>
            </a:lvl3pPr>
            <a:lvl4pPr marL="0" marR="0" lvl="3" indent="0" algn="ctr" rtl="0">
              <a:spcBef>
                <a:spcPts val="0"/>
              </a:spcBef>
              <a:buNone/>
              <a:defRPr sz="800">
                <a:solidFill>
                  <a:srgbClr val="A5A5A5"/>
                </a:solidFill>
                <a:latin typeface="Calibri"/>
                <a:ea typeface="Calibri"/>
                <a:cs typeface="Calibri"/>
                <a:sym typeface="Calibri"/>
              </a:defRPr>
            </a:lvl4pPr>
            <a:lvl5pPr marL="0" marR="0" lvl="4" indent="0" algn="ctr" rtl="0">
              <a:spcBef>
                <a:spcPts val="0"/>
              </a:spcBef>
              <a:buNone/>
              <a:defRPr sz="800">
                <a:solidFill>
                  <a:srgbClr val="A5A5A5"/>
                </a:solidFill>
                <a:latin typeface="Calibri"/>
                <a:ea typeface="Calibri"/>
                <a:cs typeface="Calibri"/>
                <a:sym typeface="Calibri"/>
              </a:defRPr>
            </a:lvl5pPr>
            <a:lvl6pPr marL="0" marR="0" lvl="5" indent="0" algn="ctr" rtl="0">
              <a:spcBef>
                <a:spcPts val="0"/>
              </a:spcBef>
              <a:buNone/>
              <a:defRPr sz="800">
                <a:solidFill>
                  <a:srgbClr val="A5A5A5"/>
                </a:solidFill>
                <a:latin typeface="Calibri"/>
                <a:ea typeface="Calibri"/>
                <a:cs typeface="Calibri"/>
                <a:sym typeface="Calibri"/>
              </a:defRPr>
            </a:lvl6pPr>
            <a:lvl7pPr marL="0" marR="0" lvl="6" indent="0" algn="ctr" rtl="0">
              <a:spcBef>
                <a:spcPts val="0"/>
              </a:spcBef>
              <a:buNone/>
              <a:defRPr sz="800">
                <a:solidFill>
                  <a:srgbClr val="A5A5A5"/>
                </a:solidFill>
                <a:latin typeface="Calibri"/>
                <a:ea typeface="Calibri"/>
                <a:cs typeface="Calibri"/>
                <a:sym typeface="Calibri"/>
              </a:defRPr>
            </a:lvl7pPr>
            <a:lvl8pPr marL="0" marR="0" lvl="7" indent="0" algn="ctr" rtl="0">
              <a:spcBef>
                <a:spcPts val="0"/>
              </a:spcBef>
              <a:buNone/>
              <a:defRPr sz="800">
                <a:solidFill>
                  <a:srgbClr val="A5A5A5"/>
                </a:solidFill>
                <a:latin typeface="Calibri"/>
                <a:ea typeface="Calibri"/>
                <a:cs typeface="Calibri"/>
                <a:sym typeface="Calibri"/>
              </a:defRPr>
            </a:lvl8pPr>
            <a:lvl9pPr marL="0" marR="0" lvl="8" indent="0" algn="ctr" rtl="0">
              <a:spcBef>
                <a:spcPts val="0"/>
              </a:spcBef>
              <a:buNone/>
              <a:defRPr sz="800">
                <a:solidFill>
                  <a:srgbClr val="A5A5A5"/>
                </a:solidFill>
                <a:latin typeface="Calibri"/>
                <a:ea typeface="Calibri"/>
                <a:cs typeface="Calibri"/>
                <a:sym typeface="Calibri"/>
              </a:defRPr>
            </a:lvl9pPr>
          </a:lstStyle>
          <a:p>
            <a:fld id="{00000000-1234-1234-1234-123412341234}" type="slidenum">
              <a:rPr lang="en"/>
              <a:pPr/>
              <a:t>‹#›</a:t>
            </a:fld>
            <a:endParaRPr/>
          </a:p>
        </p:txBody>
      </p:sp>
    </p:spTree>
    <p:extLst>
      <p:ext uri="{BB962C8B-B14F-4D97-AF65-F5344CB8AC3E}">
        <p14:creationId xmlns:p14="http://schemas.microsoft.com/office/powerpoint/2010/main" val="3652247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4" name="Rectangle 3"/>
          <p:cNvSpPr/>
          <p:nvPr userDrawn="1"/>
        </p:nvSpPr>
        <p:spPr>
          <a:xfrm>
            <a:off x="0" y="2284187"/>
            <a:ext cx="9144000" cy="2859315"/>
          </a:xfrm>
          <a:prstGeom prst="rect">
            <a:avLst/>
          </a:prstGeom>
          <a:gradFill flip="none" rotWithShape="1">
            <a:gsLst>
              <a:gs pos="0">
                <a:schemeClr val="tx2"/>
              </a:gs>
              <a:gs pos="100000">
                <a:schemeClr val="bg2"/>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algn="ctr" defTabSz="457178">
              <a:buClrTx/>
              <a:buFontTx/>
              <a:buNone/>
            </a:pPr>
            <a:endParaRPr lang="en-US" sz="1800" kern="1200">
              <a:solidFill>
                <a:srgbClr val="FFFFFF"/>
              </a:solidFill>
              <a:latin typeface="Calibri"/>
            </a:endParaRPr>
          </a:p>
        </p:txBody>
      </p:sp>
      <p:sp>
        <p:nvSpPr>
          <p:cNvPr id="2" name="Title 1"/>
          <p:cNvSpPr>
            <a:spLocks noGrp="1"/>
          </p:cNvSpPr>
          <p:nvPr>
            <p:ph type="ctrTitle"/>
          </p:nvPr>
        </p:nvSpPr>
        <p:spPr>
          <a:xfrm>
            <a:off x="445181" y="2626894"/>
            <a:ext cx="8293326" cy="538366"/>
          </a:xfrm>
        </p:spPr>
        <p:txBody>
          <a:bodyPr/>
          <a:lstStyle>
            <a:lvl1pPr>
              <a:defRPr sz="3200">
                <a:solidFill>
                  <a:schemeClr val="bg1"/>
                </a:solidFill>
              </a:defRPr>
            </a:lvl1pPr>
          </a:lstStyle>
          <a:p>
            <a:r>
              <a:rPr lang="en-US"/>
              <a:t>Click to edit Master title style</a:t>
            </a:r>
          </a:p>
        </p:txBody>
      </p:sp>
      <p:sp>
        <p:nvSpPr>
          <p:cNvPr id="3" name="Subtitle 2"/>
          <p:cNvSpPr>
            <a:spLocks noGrp="1"/>
          </p:cNvSpPr>
          <p:nvPr>
            <p:ph type="subTitle" idx="1"/>
          </p:nvPr>
        </p:nvSpPr>
        <p:spPr>
          <a:xfrm>
            <a:off x="454703" y="3404826"/>
            <a:ext cx="8293329" cy="424057"/>
          </a:xfrm>
        </p:spPr>
        <p:txBody>
          <a:bodyPr>
            <a:normAutofit/>
          </a:bodyPr>
          <a:lstStyle>
            <a:lvl1pPr marL="0" indent="0" algn="l">
              <a:buNone/>
              <a:defRPr sz="2000">
                <a:solidFill>
                  <a:srgbClr val="FFFFFF"/>
                </a:solidFill>
              </a:defRPr>
            </a:lvl1pPr>
            <a:lvl2pPr marL="457178" indent="0" algn="ctr">
              <a:buNone/>
              <a:defRPr>
                <a:solidFill>
                  <a:schemeClr val="tx1">
                    <a:tint val="75000"/>
                  </a:schemeClr>
                </a:solidFill>
              </a:defRPr>
            </a:lvl2pPr>
            <a:lvl3pPr marL="914355" indent="0" algn="ctr">
              <a:buNone/>
              <a:defRPr>
                <a:solidFill>
                  <a:schemeClr val="tx1">
                    <a:tint val="75000"/>
                  </a:schemeClr>
                </a:solidFill>
              </a:defRPr>
            </a:lvl3pPr>
            <a:lvl4pPr marL="1371532" indent="0" algn="ctr">
              <a:buNone/>
              <a:defRPr>
                <a:solidFill>
                  <a:schemeClr val="tx1">
                    <a:tint val="75000"/>
                  </a:schemeClr>
                </a:solidFill>
              </a:defRPr>
            </a:lvl4pPr>
            <a:lvl5pPr marL="1828709" indent="0" algn="ctr">
              <a:buNone/>
              <a:defRPr>
                <a:solidFill>
                  <a:schemeClr val="tx1">
                    <a:tint val="75000"/>
                  </a:schemeClr>
                </a:solidFill>
              </a:defRPr>
            </a:lvl5pPr>
            <a:lvl6pPr marL="2285886" indent="0" algn="ctr">
              <a:buNone/>
              <a:defRPr>
                <a:solidFill>
                  <a:schemeClr val="tx1">
                    <a:tint val="75000"/>
                  </a:schemeClr>
                </a:solidFill>
              </a:defRPr>
            </a:lvl6pPr>
            <a:lvl7pPr marL="2743064" indent="0" algn="ctr">
              <a:buNone/>
              <a:defRPr>
                <a:solidFill>
                  <a:schemeClr val="tx1">
                    <a:tint val="75000"/>
                  </a:schemeClr>
                </a:solidFill>
              </a:defRPr>
            </a:lvl7pPr>
            <a:lvl8pPr marL="3200240" indent="0" algn="ctr">
              <a:buNone/>
              <a:defRPr>
                <a:solidFill>
                  <a:schemeClr val="tx1">
                    <a:tint val="75000"/>
                  </a:schemeClr>
                </a:solidFill>
              </a:defRPr>
            </a:lvl8pPr>
            <a:lvl9pPr marL="3657418" indent="0" algn="ctr">
              <a:buNone/>
              <a:defRPr>
                <a:solidFill>
                  <a:schemeClr val="tx1">
                    <a:tint val="75000"/>
                  </a:schemeClr>
                </a:solidFill>
              </a:defRPr>
            </a:lvl9pPr>
          </a:lstStyle>
          <a:p>
            <a:r>
              <a:rPr lang="en-US"/>
              <a:t>Click to edit Master subtitle style</a:t>
            </a:r>
          </a:p>
        </p:txBody>
      </p:sp>
      <p:pic>
        <p:nvPicPr>
          <p:cNvPr id="6" name="Picture 5" descr="ONF_WITH-GRADIE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87487" y="295731"/>
            <a:ext cx="2546597" cy="1750786"/>
          </a:xfrm>
          <a:prstGeom prst="rect">
            <a:avLst/>
          </a:prstGeom>
        </p:spPr>
      </p:pic>
      <p:sp>
        <p:nvSpPr>
          <p:cNvPr id="5" name="Rectangle 4"/>
          <p:cNvSpPr/>
          <p:nvPr userDrawn="1"/>
        </p:nvSpPr>
        <p:spPr>
          <a:xfrm>
            <a:off x="7757888" y="130631"/>
            <a:ext cx="1291771" cy="8490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algn="ctr" defTabSz="457178">
              <a:buClrTx/>
              <a:buFontTx/>
              <a:buNone/>
            </a:pPr>
            <a:endParaRPr lang="en-US" sz="1800" kern="1200">
              <a:solidFill>
                <a:srgbClr val="FFFFFF"/>
              </a:solidFill>
              <a:latin typeface="Calibri"/>
            </a:endParaRPr>
          </a:p>
        </p:txBody>
      </p:sp>
      <p:cxnSp>
        <p:nvCxnSpPr>
          <p:cNvPr id="16" name="Straight Connector 15"/>
          <p:cNvCxnSpPr/>
          <p:nvPr userDrawn="1"/>
        </p:nvCxnSpPr>
        <p:spPr>
          <a:xfrm>
            <a:off x="0" y="2284185"/>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546238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Section Opener Slide">
    <p:spTree>
      <p:nvGrpSpPr>
        <p:cNvPr id="1" name=""/>
        <p:cNvGrpSpPr/>
        <p:nvPr/>
      </p:nvGrpSpPr>
      <p:grpSpPr>
        <a:xfrm>
          <a:off x="0" y="0"/>
          <a:ext cx="0" cy="0"/>
          <a:chOff x="0" y="0"/>
          <a:chExt cx="0" cy="0"/>
        </a:xfrm>
      </p:grpSpPr>
      <p:sp>
        <p:nvSpPr>
          <p:cNvPr id="4" name="Rectangle 3"/>
          <p:cNvSpPr/>
          <p:nvPr userDrawn="1"/>
        </p:nvSpPr>
        <p:spPr>
          <a:xfrm>
            <a:off x="0" y="1355582"/>
            <a:ext cx="9144000" cy="2471173"/>
          </a:xfrm>
          <a:prstGeom prst="rect">
            <a:avLst/>
          </a:prstGeom>
          <a:gradFill flip="none" rotWithShape="1">
            <a:gsLst>
              <a:gs pos="0">
                <a:schemeClr val="tx2"/>
              </a:gs>
              <a:gs pos="100000">
                <a:schemeClr val="bg2"/>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algn="ctr" defTabSz="457178">
              <a:buClrTx/>
              <a:buFontTx/>
              <a:buNone/>
            </a:pPr>
            <a:endParaRPr lang="en-US" sz="1800" kern="1200">
              <a:solidFill>
                <a:srgbClr val="FFFFFF"/>
              </a:solidFill>
              <a:latin typeface="Calibri"/>
            </a:endParaRPr>
          </a:p>
        </p:txBody>
      </p:sp>
      <p:sp>
        <p:nvSpPr>
          <p:cNvPr id="2" name="Title 1"/>
          <p:cNvSpPr>
            <a:spLocks noGrp="1"/>
          </p:cNvSpPr>
          <p:nvPr>
            <p:ph type="ctrTitle"/>
          </p:nvPr>
        </p:nvSpPr>
        <p:spPr>
          <a:xfrm>
            <a:off x="442006" y="1670436"/>
            <a:ext cx="8431550" cy="538366"/>
          </a:xfrm>
        </p:spPr>
        <p:txBody>
          <a:bodyPr/>
          <a:lstStyle>
            <a:lvl1pPr>
              <a:defRPr sz="3200">
                <a:solidFill>
                  <a:schemeClr val="bg1"/>
                </a:solidFill>
              </a:defRPr>
            </a:lvl1pPr>
          </a:lstStyle>
          <a:p>
            <a:r>
              <a:rPr lang="en-US"/>
              <a:t>Click to edit Master title style</a:t>
            </a:r>
          </a:p>
        </p:txBody>
      </p:sp>
      <p:sp>
        <p:nvSpPr>
          <p:cNvPr id="3" name="Subtitle 2"/>
          <p:cNvSpPr>
            <a:spLocks noGrp="1"/>
          </p:cNvSpPr>
          <p:nvPr>
            <p:ph type="subTitle" idx="1"/>
          </p:nvPr>
        </p:nvSpPr>
        <p:spPr>
          <a:xfrm>
            <a:off x="451529" y="2452709"/>
            <a:ext cx="8431553" cy="1374047"/>
          </a:xfrm>
        </p:spPr>
        <p:txBody>
          <a:bodyPr>
            <a:normAutofit/>
          </a:bodyPr>
          <a:lstStyle>
            <a:lvl1pPr marL="0" indent="0" algn="l">
              <a:buNone/>
              <a:defRPr sz="2000">
                <a:solidFill>
                  <a:srgbClr val="FFFFFF"/>
                </a:solidFill>
              </a:defRPr>
            </a:lvl1pPr>
            <a:lvl2pPr marL="457178" indent="0" algn="ctr">
              <a:buNone/>
              <a:defRPr>
                <a:solidFill>
                  <a:schemeClr val="tx1">
                    <a:tint val="75000"/>
                  </a:schemeClr>
                </a:solidFill>
              </a:defRPr>
            </a:lvl2pPr>
            <a:lvl3pPr marL="914355" indent="0" algn="ctr">
              <a:buNone/>
              <a:defRPr>
                <a:solidFill>
                  <a:schemeClr val="tx1">
                    <a:tint val="75000"/>
                  </a:schemeClr>
                </a:solidFill>
              </a:defRPr>
            </a:lvl3pPr>
            <a:lvl4pPr marL="1371532" indent="0" algn="ctr">
              <a:buNone/>
              <a:defRPr>
                <a:solidFill>
                  <a:schemeClr val="tx1">
                    <a:tint val="75000"/>
                  </a:schemeClr>
                </a:solidFill>
              </a:defRPr>
            </a:lvl4pPr>
            <a:lvl5pPr marL="1828709" indent="0" algn="ctr">
              <a:buNone/>
              <a:defRPr>
                <a:solidFill>
                  <a:schemeClr val="tx1">
                    <a:tint val="75000"/>
                  </a:schemeClr>
                </a:solidFill>
              </a:defRPr>
            </a:lvl5pPr>
            <a:lvl6pPr marL="2285886" indent="0" algn="ctr">
              <a:buNone/>
              <a:defRPr>
                <a:solidFill>
                  <a:schemeClr val="tx1">
                    <a:tint val="75000"/>
                  </a:schemeClr>
                </a:solidFill>
              </a:defRPr>
            </a:lvl6pPr>
            <a:lvl7pPr marL="2743064" indent="0" algn="ctr">
              <a:buNone/>
              <a:defRPr>
                <a:solidFill>
                  <a:schemeClr val="tx1">
                    <a:tint val="75000"/>
                  </a:schemeClr>
                </a:solidFill>
              </a:defRPr>
            </a:lvl7pPr>
            <a:lvl8pPr marL="3200240" indent="0" algn="ctr">
              <a:buNone/>
              <a:defRPr>
                <a:solidFill>
                  <a:schemeClr val="tx1">
                    <a:tint val="75000"/>
                  </a:schemeClr>
                </a:solidFill>
              </a:defRPr>
            </a:lvl8pPr>
            <a:lvl9pPr marL="3657418" indent="0" algn="ctr">
              <a:buNone/>
              <a:defRPr>
                <a:solidFill>
                  <a:schemeClr val="tx1">
                    <a:tint val="75000"/>
                  </a:schemeClr>
                </a:solidFill>
              </a:defRPr>
            </a:lvl9pPr>
          </a:lstStyle>
          <a:p>
            <a:r>
              <a:rPr lang="en-US"/>
              <a:t>Click to edit Master subtitle style</a:t>
            </a:r>
          </a:p>
        </p:txBody>
      </p:sp>
      <p:sp>
        <p:nvSpPr>
          <p:cNvPr id="10" name="Slide Number Placeholder 12"/>
          <p:cNvSpPr>
            <a:spLocks noGrp="1"/>
          </p:cNvSpPr>
          <p:nvPr>
            <p:ph type="sldNum" sz="quarter" idx="4"/>
          </p:nvPr>
        </p:nvSpPr>
        <p:spPr>
          <a:xfrm>
            <a:off x="3505200" y="4851021"/>
            <a:ext cx="2133600" cy="273844"/>
          </a:xfrm>
          <a:prstGeom prst="rect">
            <a:avLst/>
          </a:prstGeom>
        </p:spPr>
        <p:txBody>
          <a:bodyPr vert="horz" lIns="91436" tIns="45718" rIns="91436" bIns="45718" rtlCol="0" anchor="ctr"/>
          <a:lstStyle>
            <a:lvl1pPr algn="ctr">
              <a:defRPr sz="800">
                <a:solidFill>
                  <a:srgbClr val="A6A6A6"/>
                </a:solidFill>
                <a:latin typeface="Corbel"/>
                <a:cs typeface="Corbel"/>
              </a:defRPr>
            </a:lvl1pPr>
          </a:lstStyle>
          <a:p>
            <a:fld id="{C921E2DF-5279-024C-809C-CD16853F95A6}" type="slidenum">
              <a:rPr lang="en-US"/>
              <a:pPr/>
              <a:t>‹#›</a:t>
            </a:fld>
            <a:endParaRPr lang="en-US"/>
          </a:p>
        </p:txBody>
      </p:sp>
      <p:cxnSp>
        <p:nvCxnSpPr>
          <p:cNvPr id="8" name="Straight Connector 7"/>
          <p:cNvCxnSpPr/>
          <p:nvPr userDrawn="1"/>
        </p:nvCxnSpPr>
        <p:spPr>
          <a:xfrm>
            <a:off x="0" y="1355581"/>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0" y="3831225"/>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663710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7676" y="72934"/>
            <a:ext cx="8531225" cy="532595"/>
          </a:xfrm>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idx="1"/>
          </p:nvPr>
        </p:nvSpPr>
        <p:spPr>
          <a:xfrm>
            <a:off x="457201" y="1097280"/>
            <a:ext cx="8521700" cy="3411220"/>
          </a:xfrm>
        </p:spPr>
        <p:txBody>
          <a:bodyPr/>
          <a:lstStyle>
            <a:lvl1pPr>
              <a:lnSpc>
                <a:spcPts val="3000"/>
              </a:lnSpc>
              <a:defRPr/>
            </a:lvl1pPr>
            <a:lvl2pPr>
              <a:lnSpc>
                <a:spcPts val="2600"/>
              </a:lnSpc>
              <a:defRPr/>
            </a:lvl2pPr>
            <a:lvl3pPr>
              <a:lnSpc>
                <a:spcPts val="2400"/>
              </a:lnSpc>
              <a:buClr>
                <a:schemeClr val="bg2"/>
              </a:buClr>
              <a:defRPr/>
            </a:lvl3pPr>
            <a:lvl4pPr>
              <a:lnSpc>
                <a:spcPts val="2200"/>
              </a:lnSpc>
              <a:buClr>
                <a:schemeClr val="accent5"/>
              </a:buClr>
              <a:defRPr/>
            </a:lvl4pPr>
            <a:lvl5pPr>
              <a:buClr>
                <a:schemeClr val="bg2"/>
              </a:buClr>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36" tIns="45718" rIns="91436" bIns="45718"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10441979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7676" y="72935"/>
            <a:ext cx="7340600" cy="532595"/>
          </a:xfrm>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idx="1"/>
          </p:nvPr>
        </p:nvSpPr>
        <p:spPr>
          <a:xfrm>
            <a:off x="457201" y="1097280"/>
            <a:ext cx="8521700" cy="3411220"/>
          </a:xfrm>
        </p:spPr>
        <p:txBody>
          <a:bodyPr/>
          <a:lstStyle>
            <a:lvl3pPr>
              <a:buClr>
                <a:schemeClr val="bg2"/>
              </a:buClr>
              <a:defRPr/>
            </a:lvl3pPr>
            <a:lvl4pPr>
              <a:buClr>
                <a:schemeClr val="accent5"/>
              </a:buClr>
              <a:defRPr/>
            </a:lvl4pPr>
            <a:lvl5pPr>
              <a:buClr>
                <a:schemeClr val="bg2"/>
              </a:buClr>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36" tIns="45718" rIns="91436" bIns="45718"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
        <p:nvSpPr>
          <p:cNvPr id="5" name="Text Placeholder 4"/>
          <p:cNvSpPr>
            <a:spLocks noGrp="1"/>
          </p:cNvSpPr>
          <p:nvPr>
            <p:ph type="body" sz="quarter" idx="10" hasCustomPrompt="1"/>
          </p:nvPr>
        </p:nvSpPr>
        <p:spPr>
          <a:xfrm>
            <a:off x="452041" y="537369"/>
            <a:ext cx="7340600" cy="427642"/>
          </a:xfrm>
        </p:spPr>
        <p:txBody>
          <a:bodyPr>
            <a:noAutofit/>
          </a:bodyPr>
          <a:lstStyle>
            <a:lvl1pPr marL="0" indent="0">
              <a:buFontTx/>
              <a:buNone/>
              <a:defRPr sz="2200" baseline="0">
                <a:solidFill>
                  <a:schemeClr val="tx2"/>
                </a:solidFill>
              </a:defRPr>
            </a:lvl1pPr>
          </a:lstStyle>
          <a:p>
            <a:pPr lvl="0"/>
            <a:r>
              <a:rPr lang="en-US"/>
              <a:t>Click to edit Master subtitle stlye</a:t>
            </a:r>
          </a:p>
        </p:txBody>
      </p:sp>
    </p:spTree>
    <p:extLst>
      <p:ext uri="{BB962C8B-B14F-4D97-AF65-F5344CB8AC3E}">
        <p14:creationId xmlns:p14="http://schemas.microsoft.com/office/powerpoint/2010/main" val="42503849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4750645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447675" y="72935"/>
            <a:ext cx="8476192" cy="532595"/>
          </a:xfrm>
        </p:spPr>
        <p:txBody>
          <a:bodyPr/>
          <a:lstStyle>
            <a:lvl1pPr>
              <a:defRPr>
                <a:solidFill>
                  <a:schemeClr val="tx2"/>
                </a:solidFill>
              </a:defRPr>
            </a:lvl1pPr>
          </a:lstStyle>
          <a:p>
            <a:r>
              <a:rPr lang="en-US"/>
              <a:t>Click to edit Master title style</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36" tIns="45718" rIns="91436" bIns="45718"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
        <p:nvSpPr>
          <p:cNvPr id="5" name="Text Placeholder 4"/>
          <p:cNvSpPr>
            <a:spLocks noGrp="1"/>
          </p:cNvSpPr>
          <p:nvPr>
            <p:ph type="body" sz="quarter" idx="10" hasCustomPrompt="1"/>
          </p:nvPr>
        </p:nvSpPr>
        <p:spPr>
          <a:xfrm>
            <a:off x="452041" y="544605"/>
            <a:ext cx="8471826" cy="427642"/>
          </a:xfrm>
        </p:spPr>
        <p:txBody>
          <a:bodyPr>
            <a:noAutofit/>
          </a:bodyPr>
          <a:lstStyle>
            <a:lvl1pPr marL="0" indent="0">
              <a:buFontTx/>
              <a:buNone/>
              <a:defRPr sz="2200" baseline="0">
                <a:solidFill>
                  <a:schemeClr val="tx2"/>
                </a:solidFill>
              </a:defRPr>
            </a:lvl1pPr>
          </a:lstStyle>
          <a:p>
            <a:pPr lvl="0"/>
            <a:r>
              <a:rPr lang="en-US"/>
              <a:t>Click to edit Master subtitle stlye</a:t>
            </a:r>
          </a:p>
        </p:txBody>
      </p:sp>
    </p:spTree>
    <p:extLst>
      <p:ext uri="{BB962C8B-B14F-4D97-AF65-F5344CB8AC3E}">
        <p14:creationId xmlns:p14="http://schemas.microsoft.com/office/powerpoint/2010/main" val="38531036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ogo Only">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19224241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4767264"/>
            <a:ext cx="2133600" cy="273844"/>
          </a:xfrm>
          <a:prstGeom prst="rect">
            <a:avLst/>
          </a:prstGeom>
        </p:spPr>
        <p:txBody>
          <a:bodyPr lIns="91436" tIns="45718" rIns="91436" bIns="45718"/>
          <a:lstStyle/>
          <a:p>
            <a:pPr defTabSz="457178">
              <a:buClrTx/>
              <a:buFontTx/>
              <a:buNone/>
            </a:pPr>
            <a:fld id="{4C48BD0D-B298-FA41-9050-3BE4130CB141}" type="datetimeFigureOut">
              <a:rPr lang="en-US" sz="1800" kern="1200">
                <a:solidFill>
                  <a:srgbClr val="4B4B4B"/>
                </a:solidFill>
                <a:latin typeface="Calibri"/>
                <a:ea typeface="+mn-ea"/>
                <a:cs typeface="+mn-cs"/>
              </a:rPr>
              <a:pPr defTabSz="457178">
                <a:buClrTx/>
                <a:buFontTx/>
                <a:buNone/>
              </a:pPr>
              <a:t>9/12/19</a:t>
            </a:fld>
            <a:endParaRPr lang="en-US" sz="1800" kern="1200">
              <a:solidFill>
                <a:srgbClr val="4B4B4B"/>
              </a:solidFill>
              <a:latin typeface="Calibri"/>
              <a:ea typeface="+mn-ea"/>
              <a:cs typeface="+mn-cs"/>
            </a:endParaRPr>
          </a:p>
        </p:txBody>
      </p:sp>
      <p:sp>
        <p:nvSpPr>
          <p:cNvPr id="3" name="Footer Placeholder 2"/>
          <p:cNvSpPr>
            <a:spLocks noGrp="1"/>
          </p:cNvSpPr>
          <p:nvPr>
            <p:ph type="ftr" sz="quarter" idx="11"/>
          </p:nvPr>
        </p:nvSpPr>
        <p:spPr>
          <a:xfrm>
            <a:off x="3124200" y="4767264"/>
            <a:ext cx="2895600" cy="273844"/>
          </a:xfrm>
          <a:prstGeom prst="rect">
            <a:avLst/>
          </a:prstGeom>
        </p:spPr>
        <p:txBody>
          <a:bodyPr lIns="91436" tIns="45718" rIns="91436" bIns="45718"/>
          <a:lstStyle/>
          <a:p>
            <a:pPr defTabSz="457178">
              <a:buClrTx/>
              <a:buFontTx/>
              <a:buNone/>
            </a:pPr>
            <a:endParaRPr lang="en-US" sz="1800" kern="1200">
              <a:solidFill>
                <a:srgbClr val="4B4B4B"/>
              </a:solidFill>
              <a:latin typeface="Calibri"/>
              <a:ea typeface="+mn-ea"/>
              <a:cs typeface="+mn-cs"/>
            </a:endParaRPr>
          </a:p>
        </p:txBody>
      </p:sp>
      <p:sp>
        <p:nvSpPr>
          <p:cNvPr id="4" name="Slide Number Placeholder 3"/>
          <p:cNvSpPr>
            <a:spLocks noGrp="1"/>
          </p:cNvSpPr>
          <p:nvPr>
            <p:ph type="sldNum" sz="quarter" idx="12"/>
          </p:nvPr>
        </p:nvSpPr>
        <p:spPr/>
        <p:txBody>
          <a:bodyPr/>
          <a:lstStyle/>
          <a:p>
            <a:fld id="{8D569746-BAAD-2D40-8F01-0CF5BFAC8574}" type="slidenum">
              <a:rPr>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18096470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32"/>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57" indent="0" algn="ctr">
              <a:buNone/>
              <a:defRPr>
                <a:solidFill>
                  <a:schemeClr val="tx1">
                    <a:tint val="75000"/>
                  </a:schemeClr>
                </a:solidFill>
              </a:defRPr>
            </a:lvl2pPr>
            <a:lvl3pPr marL="914319" indent="0" algn="ctr">
              <a:buNone/>
              <a:defRPr>
                <a:solidFill>
                  <a:schemeClr val="tx1">
                    <a:tint val="75000"/>
                  </a:schemeClr>
                </a:solidFill>
              </a:defRPr>
            </a:lvl3pPr>
            <a:lvl4pPr marL="1371477" indent="0" algn="ctr">
              <a:buNone/>
              <a:defRPr>
                <a:solidFill>
                  <a:schemeClr val="tx1">
                    <a:tint val="75000"/>
                  </a:schemeClr>
                </a:solidFill>
              </a:defRPr>
            </a:lvl4pPr>
            <a:lvl5pPr marL="1828637" indent="0" algn="ctr">
              <a:buNone/>
              <a:defRPr>
                <a:solidFill>
                  <a:schemeClr val="tx1">
                    <a:tint val="75000"/>
                  </a:schemeClr>
                </a:solidFill>
              </a:defRPr>
            </a:lvl5pPr>
            <a:lvl6pPr marL="2285795" indent="0" algn="ctr">
              <a:buNone/>
              <a:defRPr>
                <a:solidFill>
                  <a:schemeClr val="tx1">
                    <a:tint val="75000"/>
                  </a:schemeClr>
                </a:solidFill>
              </a:defRPr>
            </a:lvl6pPr>
            <a:lvl7pPr marL="2742953" indent="0" algn="ctr">
              <a:buNone/>
              <a:defRPr>
                <a:solidFill>
                  <a:schemeClr val="tx1">
                    <a:tint val="75000"/>
                  </a:schemeClr>
                </a:solidFill>
              </a:defRPr>
            </a:lvl7pPr>
            <a:lvl8pPr marL="3200112" indent="0" algn="ctr">
              <a:buNone/>
              <a:defRPr>
                <a:solidFill>
                  <a:schemeClr val="tx1">
                    <a:tint val="75000"/>
                  </a:schemeClr>
                </a:solidFill>
              </a:defRPr>
            </a:lvl8pPr>
            <a:lvl9pPr marL="3657271"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9/12/19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638703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9/12/19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403329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86"/>
            <a:ext cx="7772400" cy="1021557"/>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57" indent="0">
              <a:buNone/>
              <a:defRPr sz="1800">
                <a:solidFill>
                  <a:schemeClr val="tx1">
                    <a:tint val="75000"/>
                  </a:schemeClr>
                </a:solidFill>
              </a:defRPr>
            </a:lvl2pPr>
            <a:lvl3pPr marL="914319" indent="0">
              <a:buNone/>
              <a:defRPr sz="1600">
                <a:solidFill>
                  <a:schemeClr val="tx1">
                    <a:tint val="75000"/>
                  </a:schemeClr>
                </a:solidFill>
              </a:defRPr>
            </a:lvl3pPr>
            <a:lvl4pPr marL="1371477" indent="0">
              <a:buNone/>
              <a:defRPr sz="1400">
                <a:solidFill>
                  <a:schemeClr val="tx1">
                    <a:tint val="75000"/>
                  </a:schemeClr>
                </a:solidFill>
              </a:defRPr>
            </a:lvl4pPr>
            <a:lvl5pPr marL="1828637" indent="0">
              <a:buNone/>
              <a:defRPr sz="1400">
                <a:solidFill>
                  <a:schemeClr val="tx1">
                    <a:tint val="75000"/>
                  </a:schemeClr>
                </a:solidFill>
              </a:defRPr>
            </a:lvl5pPr>
            <a:lvl6pPr marL="2285795" indent="0">
              <a:buNone/>
              <a:defRPr sz="1400">
                <a:solidFill>
                  <a:schemeClr val="tx1">
                    <a:tint val="75000"/>
                  </a:schemeClr>
                </a:solidFill>
              </a:defRPr>
            </a:lvl6pPr>
            <a:lvl7pPr marL="2742953" indent="0">
              <a:buNone/>
              <a:defRPr sz="1400">
                <a:solidFill>
                  <a:schemeClr val="tx1">
                    <a:tint val="75000"/>
                  </a:schemeClr>
                </a:solidFill>
              </a:defRPr>
            </a:lvl7pPr>
            <a:lvl8pPr marL="3200112" indent="0">
              <a:buNone/>
              <a:defRPr sz="1400">
                <a:solidFill>
                  <a:schemeClr val="tx1">
                    <a:tint val="75000"/>
                  </a:schemeClr>
                </a:solidFill>
              </a:defRPr>
            </a:lvl8pPr>
            <a:lvl9pPr marL="3657271"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9/12/19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14796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000130"/>
            <a:ext cx="4038600" cy="282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00130"/>
            <a:ext cx="4038600" cy="282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9/12/19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860233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157" indent="0">
              <a:buNone/>
              <a:defRPr sz="2000" b="1"/>
            </a:lvl2pPr>
            <a:lvl3pPr marL="914319" indent="0">
              <a:buNone/>
              <a:defRPr sz="1800" b="1"/>
            </a:lvl3pPr>
            <a:lvl4pPr marL="1371477" indent="0">
              <a:buNone/>
              <a:defRPr sz="1600" b="1"/>
            </a:lvl4pPr>
            <a:lvl5pPr marL="1828637" indent="0">
              <a:buNone/>
              <a:defRPr sz="1600" b="1"/>
            </a:lvl5pPr>
            <a:lvl6pPr marL="2285795" indent="0">
              <a:buNone/>
              <a:defRPr sz="1600" b="1"/>
            </a:lvl6pPr>
            <a:lvl7pPr marL="2742953" indent="0">
              <a:buNone/>
              <a:defRPr sz="1600" b="1"/>
            </a:lvl7pPr>
            <a:lvl8pPr marL="3200112" indent="0">
              <a:buNone/>
              <a:defRPr sz="1600" b="1"/>
            </a:lvl8pPr>
            <a:lvl9pPr marL="3657271"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41" y="1151335"/>
            <a:ext cx="4041775" cy="479822"/>
          </a:xfrm>
        </p:spPr>
        <p:txBody>
          <a:bodyPr anchor="b"/>
          <a:lstStyle>
            <a:lvl1pPr marL="0" indent="0">
              <a:buNone/>
              <a:defRPr sz="2400" b="1"/>
            </a:lvl1pPr>
            <a:lvl2pPr marL="457157" indent="0">
              <a:buNone/>
              <a:defRPr sz="2000" b="1"/>
            </a:lvl2pPr>
            <a:lvl3pPr marL="914319" indent="0">
              <a:buNone/>
              <a:defRPr sz="1800" b="1"/>
            </a:lvl3pPr>
            <a:lvl4pPr marL="1371477" indent="0">
              <a:buNone/>
              <a:defRPr sz="1600" b="1"/>
            </a:lvl4pPr>
            <a:lvl5pPr marL="1828637" indent="0">
              <a:buNone/>
              <a:defRPr sz="1600" b="1"/>
            </a:lvl5pPr>
            <a:lvl6pPr marL="2285795" indent="0">
              <a:buNone/>
              <a:defRPr sz="1600" b="1"/>
            </a:lvl6pPr>
            <a:lvl7pPr marL="2742953" indent="0">
              <a:buNone/>
              <a:defRPr sz="1600" b="1"/>
            </a:lvl7pPr>
            <a:lvl8pPr marL="3200112" indent="0">
              <a:buNone/>
              <a:defRPr sz="1600" b="1"/>
            </a:lvl8pPr>
            <a:lvl9pPr marL="3657271"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41"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9/12/19</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9656543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9/12/19</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187482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9/12/19</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1400090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90"/>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92"/>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157" indent="0">
              <a:buNone/>
              <a:defRPr sz="1200"/>
            </a:lvl2pPr>
            <a:lvl3pPr marL="914319" indent="0">
              <a:buNone/>
              <a:defRPr sz="1000"/>
            </a:lvl3pPr>
            <a:lvl4pPr marL="1371477" indent="0">
              <a:buNone/>
              <a:defRPr sz="900"/>
            </a:lvl4pPr>
            <a:lvl5pPr marL="1828637" indent="0">
              <a:buNone/>
              <a:defRPr sz="900"/>
            </a:lvl5pPr>
            <a:lvl6pPr marL="2285795" indent="0">
              <a:buNone/>
              <a:defRPr sz="900"/>
            </a:lvl6pPr>
            <a:lvl7pPr marL="2742953" indent="0">
              <a:buNone/>
              <a:defRPr sz="900"/>
            </a:lvl7pPr>
            <a:lvl8pPr marL="3200112" indent="0">
              <a:buNone/>
              <a:defRPr sz="900"/>
            </a:lvl8pPr>
            <a:lvl9pPr marL="3657271"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9/12/19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24979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157" indent="0">
              <a:buNone/>
              <a:defRPr sz="2800"/>
            </a:lvl2pPr>
            <a:lvl3pPr marL="914319" indent="0">
              <a:buNone/>
              <a:defRPr sz="2400"/>
            </a:lvl3pPr>
            <a:lvl4pPr marL="1371477" indent="0">
              <a:buNone/>
              <a:defRPr sz="2000"/>
            </a:lvl4pPr>
            <a:lvl5pPr marL="1828637" indent="0">
              <a:buNone/>
              <a:defRPr sz="2000"/>
            </a:lvl5pPr>
            <a:lvl6pPr marL="2285795" indent="0">
              <a:buNone/>
              <a:defRPr sz="2000"/>
            </a:lvl6pPr>
            <a:lvl7pPr marL="2742953" indent="0">
              <a:buNone/>
              <a:defRPr sz="2000"/>
            </a:lvl7pPr>
            <a:lvl8pPr marL="3200112" indent="0">
              <a:buNone/>
              <a:defRPr sz="2000"/>
            </a:lvl8pPr>
            <a:lvl9pPr marL="3657271" indent="0">
              <a:buNone/>
              <a:defRPr sz="2000"/>
            </a:lvl9pPr>
          </a:lstStyle>
          <a:p>
            <a:endParaRPr lang="en-US"/>
          </a:p>
        </p:txBody>
      </p:sp>
      <p:sp>
        <p:nvSpPr>
          <p:cNvPr id="4" name="Text Placeholder 3"/>
          <p:cNvSpPr>
            <a:spLocks noGrp="1"/>
          </p:cNvSpPr>
          <p:nvPr>
            <p:ph type="body" sz="half" idx="2"/>
          </p:nvPr>
        </p:nvSpPr>
        <p:spPr>
          <a:xfrm>
            <a:off x="1792288" y="4025505"/>
            <a:ext cx="5486400" cy="603646"/>
          </a:xfrm>
        </p:spPr>
        <p:txBody>
          <a:bodyPr/>
          <a:lstStyle>
            <a:lvl1pPr marL="0" indent="0">
              <a:buNone/>
              <a:defRPr sz="1400"/>
            </a:lvl1pPr>
            <a:lvl2pPr marL="457157" indent="0">
              <a:buNone/>
              <a:defRPr sz="1200"/>
            </a:lvl2pPr>
            <a:lvl3pPr marL="914319" indent="0">
              <a:buNone/>
              <a:defRPr sz="1000"/>
            </a:lvl3pPr>
            <a:lvl4pPr marL="1371477" indent="0">
              <a:buNone/>
              <a:defRPr sz="900"/>
            </a:lvl4pPr>
            <a:lvl5pPr marL="1828637" indent="0">
              <a:buNone/>
              <a:defRPr sz="900"/>
            </a:lvl5pPr>
            <a:lvl6pPr marL="2285795" indent="0">
              <a:buNone/>
              <a:defRPr sz="900"/>
            </a:lvl6pPr>
            <a:lvl7pPr marL="2742953" indent="0">
              <a:buNone/>
              <a:defRPr sz="900"/>
            </a:lvl7pPr>
            <a:lvl8pPr marL="3200112" indent="0">
              <a:buNone/>
              <a:defRPr sz="900"/>
            </a:lvl8pPr>
            <a:lvl9pPr marL="3657271"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9/12/19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196922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9/12/19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260711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71450"/>
            <a:ext cx="2057400" cy="3657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71450"/>
            <a:ext cx="6019800" cy="3657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9/12/19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0514695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6" name="Picture Placeholder 5"/>
          <p:cNvSpPr>
            <a:spLocks noGrp="1"/>
          </p:cNvSpPr>
          <p:nvPr>
            <p:ph type="pic" sz="quarter" idx="12"/>
          </p:nvPr>
        </p:nvSpPr>
        <p:spPr>
          <a:xfrm>
            <a:off x="0" y="3"/>
            <a:ext cx="1828800" cy="4900246"/>
          </a:xfrm>
        </p:spPr>
        <p:txBody>
          <a:bodyPr/>
          <a:lstStyle/>
          <a:p>
            <a:r>
              <a:rPr lang="en-US"/>
              <a:t>Click icon to add picture</a:t>
            </a:r>
          </a:p>
        </p:txBody>
      </p:sp>
      <p:sp>
        <p:nvSpPr>
          <p:cNvPr id="3" name="Content Placeholder 2"/>
          <p:cNvSpPr>
            <a:spLocks noGrp="1"/>
          </p:cNvSpPr>
          <p:nvPr>
            <p:ph idx="1" hasCustomPrompt="1"/>
          </p:nvPr>
        </p:nvSpPr>
        <p:spPr>
          <a:xfrm>
            <a:off x="2051230" y="858796"/>
            <a:ext cx="6798515" cy="3840206"/>
          </a:xfrm>
        </p:spPr>
        <p:txBody>
          <a:bodyPr/>
          <a:lstStyle>
            <a:lvl1pPr>
              <a:spcAft>
                <a:spcPts val="234"/>
              </a:spcAft>
              <a:buClr>
                <a:srgbClr val="DE1C4B"/>
              </a:buClr>
              <a:defRPr sz="1900">
                <a:solidFill>
                  <a:schemeClr val="tx2">
                    <a:lumMod val="90000"/>
                    <a:lumOff val="10000"/>
                  </a:schemeClr>
                </a:solidFill>
              </a:defRPr>
            </a:lvl1pPr>
            <a:lvl2pPr>
              <a:spcAft>
                <a:spcPts val="234"/>
              </a:spcAft>
              <a:buClr>
                <a:srgbClr val="DE1C4B"/>
              </a:buClr>
              <a:defRPr sz="1400">
                <a:solidFill>
                  <a:schemeClr val="tx2">
                    <a:lumMod val="90000"/>
                    <a:lumOff val="10000"/>
                  </a:schemeClr>
                </a:solidFill>
              </a:defRPr>
            </a:lvl2pPr>
            <a:lvl3pPr>
              <a:spcAft>
                <a:spcPts val="234"/>
              </a:spcAft>
              <a:buClr>
                <a:srgbClr val="DE1C4B"/>
              </a:buClr>
              <a:defRPr sz="1200">
                <a:solidFill>
                  <a:schemeClr val="tx2">
                    <a:lumMod val="90000"/>
                    <a:lumOff val="10000"/>
                  </a:schemeClr>
                </a:solidFill>
              </a:defRPr>
            </a:lvl3pPr>
            <a:lvl4pPr>
              <a:spcAft>
                <a:spcPts val="234"/>
              </a:spcAft>
              <a:buClr>
                <a:srgbClr val="DE1C4B"/>
              </a:buClr>
              <a:defRPr sz="1100">
                <a:solidFill>
                  <a:schemeClr val="tx2">
                    <a:lumMod val="90000"/>
                    <a:lumOff val="10000"/>
                  </a:schemeClr>
                </a:solidFill>
              </a:defRPr>
            </a:lvl4pPr>
            <a:lvl5pPr>
              <a:spcAft>
                <a:spcPts val="234"/>
              </a:spcAft>
              <a:buClr>
                <a:srgbClr val="DE1C4B"/>
              </a:buClr>
              <a:defRPr sz="900">
                <a:solidFill>
                  <a:schemeClr val="tx2">
                    <a:lumMod val="90000"/>
                    <a:lumOff val="10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4903463"/>
            <a:ext cx="9144000" cy="244659"/>
          </a:xfrm>
          <a:prstGeom prst="rect">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lIns="71316" tIns="35659" rIns="71316" bIns="35659" rtlCol="0" anchor="ctr"/>
          <a:lstStyle/>
          <a:p>
            <a:pPr algn="ctr" defTabSz="457157">
              <a:buClrTx/>
              <a:buFontTx/>
              <a:buNone/>
            </a:pPr>
            <a:endParaRPr lang="en-US" sz="1800" kern="1200">
              <a:solidFill>
                <a:prstClr val="white"/>
              </a:solidFill>
              <a:latin typeface="Calibri"/>
            </a:endParaRPr>
          </a:p>
        </p:txBody>
      </p:sp>
      <p:sp>
        <p:nvSpPr>
          <p:cNvPr id="8" name="Footer Placeholder 4"/>
          <p:cNvSpPr>
            <a:spLocks noGrp="1"/>
          </p:cNvSpPr>
          <p:nvPr>
            <p:ph type="ftr" sz="quarter" idx="11"/>
          </p:nvPr>
        </p:nvSpPr>
        <p:spPr>
          <a:xfrm>
            <a:off x="0" y="4889988"/>
            <a:ext cx="3429000" cy="273844"/>
          </a:xfrm>
        </p:spPr>
        <p:txBody>
          <a:bodyPr lIns="213952"/>
          <a:lstStyle>
            <a:lvl1pPr algn="l">
              <a:defRPr sz="800">
                <a:solidFill>
                  <a:schemeClr val="tx1"/>
                </a:solidFill>
                <a:latin typeface="Arial" panose="020B0604020202020204" pitchFamily="34" charset="0"/>
                <a:cs typeface="Arial" panose="020B0604020202020204" pitchFamily="34" charset="0"/>
              </a:defRPr>
            </a:lvl1pPr>
          </a:lstStyle>
          <a:p>
            <a:r>
              <a:rPr lang="en-US">
                <a:solidFill>
                  <a:prstClr val="black"/>
                </a:solidFill>
              </a:rPr>
              <a:t>Radisys Corporation -  CONFIDENTIAL</a:t>
            </a:r>
            <a:endParaRPr lang="en-US" dirty="0">
              <a:solidFill>
                <a:prstClr val="black"/>
              </a:solidFill>
            </a:endParaRPr>
          </a:p>
        </p:txBody>
      </p:sp>
      <p:sp>
        <p:nvSpPr>
          <p:cNvPr id="10" name="TextBox 9"/>
          <p:cNvSpPr txBox="1"/>
          <p:nvPr userDrawn="1"/>
        </p:nvSpPr>
        <p:spPr>
          <a:xfrm>
            <a:off x="8202168" y="4939718"/>
            <a:ext cx="804672" cy="198975"/>
          </a:xfrm>
          <a:prstGeom prst="rect">
            <a:avLst/>
          </a:prstGeom>
          <a:noFill/>
        </p:spPr>
        <p:txBody>
          <a:bodyPr wrap="square" lIns="71316" tIns="35659" rIns="71316" bIns="35659" rtlCol="0">
            <a:spAutoFit/>
          </a:bodyPr>
          <a:lstStyle/>
          <a:p>
            <a:pPr algn="r" defTabSz="457157">
              <a:buClrTx/>
              <a:buFontTx/>
              <a:buNone/>
            </a:pPr>
            <a:fld id="{1A1FECE1-0BD3-D343-939B-B1E74A9862C0}" type="slidenum">
              <a:rPr lang="en-US" sz="800" kern="1200">
                <a:solidFill>
                  <a:prstClr val="black"/>
                </a:solidFill>
                <a:latin typeface="Calibri"/>
              </a:rPr>
              <a:pPr algn="r" defTabSz="457157">
                <a:buClrTx/>
                <a:buFontTx/>
                <a:buNone/>
              </a:pPr>
              <a:t>‹#›</a:t>
            </a:fld>
            <a:endParaRPr lang="en-US" sz="800" kern="1200" dirty="0">
              <a:solidFill>
                <a:prstClr val="black"/>
              </a:solidFill>
              <a:latin typeface="Calibri"/>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21856" y="69424"/>
            <a:ext cx="2169442" cy="424849"/>
          </a:xfrm>
          <a:prstGeom prst="rect">
            <a:avLst/>
          </a:prstGeom>
        </p:spPr>
      </p:pic>
      <p:sp>
        <p:nvSpPr>
          <p:cNvPr id="15" name="Title 1"/>
          <p:cNvSpPr>
            <a:spLocks noGrp="1"/>
          </p:cNvSpPr>
          <p:nvPr>
            <p:ph type="title"/>
          </p:nvPr>
        </p:nvSpPr>
        <p:spPr>
          <a:xfrm>
            <a:off x="1841166" y="86501"/>
            <a:ext cx="4955059" cy="476149"/>
          </a:xfrm>
        </p:spPr>
        <p:txBody>
          <a:bodyPr lIns="213952">
            <a:normAutofit/>
          </a:bodyPr>
          <a:lstStyle>
            <a:lvl1pPr>
              <a:defRPr sz="1900" b="1">
                <a:solidFill>
                  <a:srgbClr val="000000"/>
                </a:solidFill>
              </a:defRPr>
            </a:lvl1pPr>
          </a:lstStyle>
          <a:p>
            <a:r>
              <a:rPr lang="en-US"/>
              <a:t>Click to edit Master title style</a:t>
            </a:r>
            <a:endParaRPr lang="en-US" dirty="0"/>
          </a:p>
        </p:txBody>
      </p:sp>
      <p:sp>
        <p:nvSpPr>
          <p:cNvPr id="5" name="Text Placeholder 4"/>
          <p:cNvSpPr>
            <a:spLocks noGrp="1"/>
          </p:cNvSpPr>
          <p:nvPr>
            <p:ph type="body" sz="quarter" idx="13"/>
          </p:nvPr>
        </p:nvSpPr>
        <p:spPr>
          <a:xfrm>
            <a:off x="1980670" y="601827"/>
            <a:ext cx="6871751" cy="230933"/>
          </a:xfrm>
        </p:spPr>
        <p:txBody>
          <a:bodyPr>
            <a:normAutofit/>
          </a:bodyPr>
          <a:lstStyle>
            <a:lvl1pPr marL="0" indent="0">
              <a:buNone/>
              <a:defRPr sz="1400">
                <a:solidFill>
                  <a:srgbClr val="DD1C4E"/>
                </a:solidFill>
              </a:defRPr>
            </a:lvl1pPr>
          </a:lstStyle>
          <a:p>
            <a:pPr lvl="0"/>
            <a:r>
              <a:rPr lang="en-US"/>
              <a:t>Edit Master text styles</a:t>
            </a:r>
          </a:p>
        </p:txBody>
      </p:sp>
    </p:spTree>
    <p:extLst>
      <p:ext uri="{BB962C8B-B14F-4D97-AF65-F5344CB8AC3E}">
        <p14:creationId xmlns:p14="http://schemas.microsoft.com/office/powerpoint/2010/main" val="612188627"/>
      </p:ext>
    </p:extLst>
  </p:cSld>
  <p:clrMapOvr>
    <a:masterClrMapping/>
  </p:clrMapOvr>
  <p:extLst>
    <p:ext uri="{DCECCB84-F9BA-43D5-87BE-67443E8EF086}">
      <p15:sldGuideLst xmlns:p15="http://schemas.microsoft.com/office/powerpoint/2012/main" xmlns="">
        <p15:guide id="1" orient="horz" pos="2160">
          <p15:clr>
            <a:srgbClr val="FBAE40"/>
          </p15:clr>
        </p15:guide>
        <p15:guide id="2" pos="3840">
          <p15:clr>
            <a:srgbClr val="FBAE40"/>
          </p15:clr>
        </p15:guide>
        <p15:guide id="3" pos="1536">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Only">
  <p:cSld name="1_Title Only">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457200" y="72933"/>
            <a:ext cx="8229600" cy="532500"/>
          </a:xfrm>
          <a:prstGeom prst="rect">
            <a:avLst/>
          </a:prstGeom>
          <a:noFill/>
          <a:ln>
            <a:noFill/>
          </a:ln>
        </p:spPr>
        <p:txBody>
          <a:bodyPr spcFirstLastPara="1" wrap="square" lIns="91421" tIns="91421" rIns="91421" bIns="91421" anchor="t" anchorCtr="0"/>
          <a:lstStyle>
            <a:lvl1pPr marR="0" lvl="0" algn="ctr" rtl="0">
              <a:lnSpc>
                <a:spcPct val="113333"/>
              </a:lnSpc>
              <a:spcBef>
                <a:spcPts val="0"/>
              </a:spcBef>
              <a:spcAft>
                <a:spcPts val="0"/>
              </a:spcAft>
              <a:buClr>
                <a:schemeClr val="accent3"/>
              </a:buClr>
              <a:buSzPts val="3000"/>
              <a:buFont typeface="Calibri"/>
              <a:buNone/>
              <a:defRPr sz="3000" b="0" i="0" u="none" strike="noStrike"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4" name="Google Shape;24;p4"/>
          <p:cNvSpPr txBox="1">
            <a:spLocks noGrp="1"/>
          </p:cNvSpPr>
          <p:nvPr>
            <p:ph type="sldNum" idx="12"/>
          </p:nvPr>
        </p:nvSpPr>
        <p:spPr>
          <a:xfrm>
            <a:off x="3505200" y="4848891"/>
            <a:ext cx="2133600" cy="273900"/>
          </a:xfrm>
          <a:prstGeom prst="rect">
            <a:avLst/>
          </a:prstGeom>
          <a:noFill/>
          <a:ln>
            <a:noFill/>
          </a:ln>
        </p:spPr>
        <p:txBody>
          <a:bodyPr spcFirstLastPara="1" wrap="square" lIns="91421" tIns="45698" rIns="91421" bIns="45698" anchor="ctr" anchorCtr="0">
            <a:noAutofit/>
          </a:bodyPr>
          <a:lstStyle>
            <a:lvl1pPr marL="0" marR="0" lvl="0" indent="0" algn="ctr" rtl="0">
              <a:spcBef>
                <a:spcPts val="0"/>
              </a:spcBef>
              <a:buNone/>
              <a:defRPr sz="800">
                <a:solidFill>
                  <a:srgbClr val="A5A5A5"/>
                </a:solidFill>
                <a:latin typeface="Calibri"/>
                <a:ea typeface="Calibri"/>
                <a:cs typeface="Calibri"/>
                <a:sym typeface="Calibri"/>
              </a:defRPr>
            </a:lvl1pPr>
            <a:lvl2pPr marL="0" marR="0" lvl="1" indent="0" algn="ctr" rtl="0">
              <a:spcBef>
                <a:spcPts val="0"/>
              </a:spcBef>
              <a:buNone/>
              <a:defRPr sz="800">
                <a:solidFill>
                  <a:srgbClr val="A5A5A5"/>
                </a:solidFill>
                <a:latin typeface="Calibri"/>
                <a:ea typeface="Calibri"/>
                <a:cs typeface="Calibri"/>
                <a:sym typeface="Calibri"/>
              </a:defRPr>
            </a:lvl2pPr>
            <a:lvl3pPr marL="0" marR="0" lvl="2" indent="0" algn="ctr" rtl="0">
              <a:spcBef>
                <a:spcPts val="0"/>
              </a:spcBef>
              <a:buNone/>
              <a:defRPr sz="800">
                <a:solidFill>
                  <a:srgbClr val="A5A5A5"/>
                </a:solidFill>
                <a:latin typeface="Calibri"/>
                <a:ea typeface="Calibri"/>
                <a:cs typeface="Calibri"/>
                <a:sym typeface="Calibri"/>
              </a:defRPr>
            </a:lvl3pPr>
            <a:lvl4pPr marL="0" marR="0" lvl="3" indent="0" algn="ctr" rtl="0">
              <a:spcBef>
                <a:spcPts val="0"/>
              </a:spcBef>
              <a:buNone/>
              <a:defRPr sz="800">
                <a:solidFill>
                  <a:srgbClr val="A5A5A5"/>
                </a:solidFill>
                <a:latin typeface="Calibri"/>
                <a:ea typeface="Calibri"/>
                <a:cs typeface="Calibri"/>
                <a:sym typeface="Calibri"/>
              </a:defRPr>
            </a:lvl4pPr>
            <a:lvl5pPr marL="0" marR="0" lvl="4" indent="0" algn="ctr" rtl="0">
              <a:spcBef>
                <a:spcPts val="0"/>
              </a:spcBef>
              <a:buNone/>
              <a:defRPr sz="800">
                <a:solidFill>
                  <a:srgbClr val="A5A5A5"/>
                </a:solidFill>
                <a:latin typeface="Calibri"/>
                <a:ea typeface="Calibri"/>
                <a:cs typeface="Calibri"/>
                <a:sym typeface="Calibri"/>
              </a:defRPr>
            </a:lvl5pPr>
            <a:lvl6pPr marL="0" marR="0" lvl="5" indent="0" algn="ctr" rtl="0">
              <a:spcBef>
                <a:spcPts val="0"/>
              </a:spcBef>
              <a:buNone/>
              <a:defRPr sz="800">
                <a:solidFill>
                  <a:srgbClr val="A5A5A5"/>
                </a:solidFill>
                <a:latin typeface="Calibri"/>
                <a:ea typeface="Calibri"/>
                <a:cs typeface="Calibri"/>
                <a:sym typeface="Calibri"/>
              </a:defRPr>
            </a:lvl6pPr>
            <a:lvl7pPr marL="0" marR="0" lvl="6" indent="0" algn="ctr" rtl="0">
              <a:spcBef>
                <a:spcPts val="0"/>
              </a:spcBef>
              <a:buNone/>
              <a:defRPr sz="800">
                <a:solidFill>
                  <a:srgbClr val="A5A5A5"/>
                </a:solidFill>
                <a:latin typeface="Calibri"/>
                <a:ea typeface="Calibri"/>
                <a:cs typeface="Calibri"/>
                <a:sym typeface="Calibri"/>
              </a:defRPr>
            </a:lvl7pPr>
            <a:lvl8pPr marL="0" marR="0" lvl="7" indent="0" algn="ctr" rtl="0">
              <a:spcBef>
                <a:spcPts val="0"/>
              </a:spcBef>
              <a:buNone/>
              <a:defRPr sz="800">
                <a:solidFill>
                  <a:srgbClr val="A5A5A5"/>
                </a:solidFill>
                <a:latin typeface="Calibri"/>
                <a:ea typeface="Calibri"/>
                <a:cs typeface="Calibri"/>
                <a:sym typeface="Calibri"/>
              </a:defRPr>
            </a:lvl8pPr>
            <a:lvl9pPr marL="0" marR="0" lvl="8" indent="0" algn="ctr" rtl="0">
              <a:spcBef>
                <a:spcPts val="0"/>
              </a:spcBef>
              <a:buNone/>
              <a:defRPr sz="800">
                <a:solidFill>
                  <a:srgbClr val="A5A5A5"/>
                </a:solidFill>
                <a:latin typeface="Calibri"/>
                <a:ea typeface="Calibri"/>
                <a:cs typeface="Calibri"/>
                <a:sym typeface="Calibri"/>
              </a:defRPr>
            </a:lvl9pPr>
          </a:lstStyle>
          <a:p>
            <a:fld id="{00000000-1234-1234-1234-123412341234}" type="slidenum">
              <a:rPr lang="uk-UA"/>
              <a:pPr/>
              <a:t>‹#›</a:t>
            </a:fld>
            <a:endParaRPr lang="uk-UA"/>
          </a:p>
        </p:txBody>
      </p:sp>
    </p:spTree>
    <p:extLst>
      <p:ext uri="{BB962C8B-B14F-4D97-AF65-F5344CB8AC3E}">
        <p14:creationId xmlns:p14="http://schemas.microsoft.com/office/powerpoint/2010/main" val="34601023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2" name="Group 1"/>
          <p:cNvGrpSpPr/>
          <p:nvPr userDrawn="1"/>
        </p:nvGrpSpPr>
        <p:grpSpPr>
          <a:xfrm>
            <a:off x="-8920" y="2154156"/>
            <a:ext cx="9161828" cy="865432"/>
            <a:chOff x="-8920" y="2154156"/>
            <a:chExt cx="9161828" cy="865432"/>
          </a:xfrm>
          <a:solidFill>
            <a:srgbClr val="007DC3"/>
          </a:solidFill>
        </p:grpSpPr>
        <p:sp>
          <p:nvSpPr>
            <p:cNvPr id="5" name="object 3"/>
            <p:cNvSpPr/>
            <p:nvPr/>
          </p:nvSpPr>
          <p:spPr>
            <a:xfrm>
              <a:off x="3114541" y="2154156"/>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grpFill/>
          </p:spPr>
          <p:txBody>
            <a:bodyPr wrap="square" lIns="0" tIns="0" rIns="0" bIns="0" rtlCol="0"/>
            <a:lstStyle/>
            <a:p>
              <a:endParaRPr sz="1800"/>
            </a:p>
          </p:txBody>
        </p:sp>
        <p:sp>
          <p:nvSpPr>
            <p:cNvPr id="6" name="object 4"/>
            <p:cNvSpPr/>
            <p:nvPr/>
          </p:nvSpPr>
          <p:spPr>
            <a:xfrm>
              <a:off x="2593957" y="2154156"/>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grpFill/>
          </p:spPr>
          <p:txBody>
            <a:bodyPr wrap="square" lIns="0" tIns="0" rIns="0" bIns="0" rtlCol="0"/>
            <a:lstStyle/>
            <a:p>
              <a:endParaRPr sz="1800"/>
            </a:p>
          </p:txBody>
        </p:sp>
        <p:sp>
          <p:nvSpPr>
            <p:cNvPr id="7" name="object 5"/>
            <p:cNvSpPr/>
            <p:nvPr/>
          </p:nvSpPr>
          <p:spPr>
            <a:xfrm>
              <a:off x="2073387" y="2154156"/>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grpFill/>
          </p:spPr>
          <p:txBody>
            <a:bodyPr wrap="square" lIns="0" tIns="0" rIns="0" bIns="0" rtlCol="0"/>
            <a:lstStyle/>
            <a:p>
              <a:endParaRPr sz="1800"/>
            </a:p>
          </p:txBody>
        </p:sp>
        <p:sp>
          <p:nvSpPr>
            <p:cNvPr id="8" name="object 6"/>
            <p:cNvSpPr/>
            <p:nvPr/>
          </p:nvSpPr>
          <p:spPr>
            <a:xfrm>
              <a:off x="1552816" y="2154156"/>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grpFill/>
          </p:spPr>
          <p:txBody>
            <a:bodyPr wrap="square" lIns="0" tIns="0" rIns="0" bIns="0" rtlCol="0"/>
            <a:lstStyle/>
            <a:p>
              <a:endParaRPr sz="1800"/>
            </a:p>
          </p:txBody>
        </p:sp>
        <p:sp>
          <p:nvSpPr>
            <p:cNvPr id="9" name="object 7"/>
            <p:cNvSpPr/>
            <p:nvPr/>
          </p:nvSpPr>
          <p:spPr>
            <a:xfrm>
              <a:off x="1032246" y="2154156"/>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grpFill/>
          </p:spPr>
          <p:txBody>
            <a:bodyPr wrap="square" lIns="0" tIns="0" rIns="0" bIns="0" rtlCol="0"/>
            <a:lstStyle/>
            <a:p>
              <a:endParaRPr sz="1800"/>
            </a:p>
          </p:txBody>
        </p:sp>
        <p:sp>
          <p:nvSpPr>
            <p:cNvPr id="10" name="object 8"/>
            <p:cNvSpPr/>
            <p:nvPr/>
          </p:nvSpPr>
          <p:spPr>
            <a:xfrm>
              <a:off x="511664" y="2154156"/>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grpFill/>
          </p:spPr>
          <p:txBody>
            <a:bodyPr wrap="square" lIns="0" tIns="0" rIns="0" bIns="0" rtlCol="0"/>
            <a:lstStyle/>
            <a:p>
              <a:endParaRPr sz="1800"/>
            </a:p>
          </p:txBody>
        </p:sp>
        <p:sp>
          <p:nvSpPr>
            <p:cNvPr id="11" name="object 9"/>
            <p:cNvSpPr/>
            <p:nvPr/>
          </p:nvSpPr>
          <p:spPr>
            <a:xfrm>
              <a:off x="-8920" y="2154156"/>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grpFill/>
          </p:spPr>
          <p:txBody>
            <a:bodyPr wrap="square" lIns="0" tIns="0" rIns="0" bIns="0" rtlCol="0"/>
            <a:lstStyle/>
            <a:p>
              <a:endParaRPr sz="1800"/>
            </a:p>
          </p:txBody>
        </p:sp>
        <p:sp>
          <p:nvSpPr>
            <p:cNvPr id="12" name="object 20"/>
            <p:cNvSpPr/>
            <p:nvPr/>
          </p:nvSpPr>
          <p:spPr>
            <a:xfrm>
              <a:off x="9048707" y="2154156"/>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grpFill/>
          </p:spPr>
          <p:txBody>
            <a:bodyPr wrap="square" lIns="0" tIns="0" rIns="0" bIns="0" rtlCol="0"/>
            <a:lstStyle/>
            <a:p>
              <a:endParaRPr sz="1800"/>
            </a:p>
          </p:txBody>
        </p:sp>
        <p:sp>
          <p:nvSpPr>
            <p:cNvPr id="13" name="object 21"/>
            <p:cNvSpPr/>
            <p:nvPr/>
          </p:nvSpPr>
          <p:spPr>
            <a:xfrm>
              <a:off x="8528137" y="2154156"/>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grpFill/>
          </p:spPr>
          <p:txBody>
            <a:bodyPr wrap="square" lIns="0" tIns="0" rIns="0" bIns="0" rtlCol="0"/>
            <a:lstStyle/>
            <a:p>
              <a:endParaRPr sz="1800"/>
            </a:p>
          </p:txBody>
        </p:sp>
        <p:sp>
          <p:nvSpPr>
            <p:cNvPr id="14" name="object 22"/>
            <p:cNvSpPr/>
            <p:nvPr/>
          </p:nvSpPr>
          <p:spPr>
            <a:xfrm>
              <a:off x="8007566" y="2154156"/>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grpFill/>
          </p:spPr>
          <p:txBody>
            <a:bodyPr wrap="square" lIns="0" tIns="0" rIns="0" bIns="0" rtlCol="0"/>
            <a:lstStyle/>
            <a:p>
              <a:endParaRPr sz="1800"/>
            </a:p>
          </p:txBody>
        </p:sp>
        <p:sp>
          <p:nvSpPr>
            <p:cNvPr id="15" name="object 23"/>
            <p:cNvSpPr/>
            <p:nvPr/>
          </p:nvSpPr>
          <p:spPr>
            <a:xfrm>
              <a:off x="7486996" y="2154156"/>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grpFill/>
          </p:spPr>
          <p:txBody>
            <a:bodyPr wrap="square" lIns="0" tIns="0" rIns="0" bIns="0" rtlCol="0"/>
            <a:lstStyle/>
            <a:p>
              <a:endParaRPr sz="1800"/>
            </a:p>
          </p:txBody>
        </p:sp>
        <p:sp>
          <p:nvSpPr>
            <p:cNvPr id="16" name="object 24"/>
            <p:cNvSpPr/>
            <p:nvPr/>
          </p:nvSpPr>
          <p:spPr>
            <a:xfrm>
              <a:off x="6966413" y="2154156"/>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grpFill/>
          </p:spPr>
          <p:txBody>
            <a:bodyPr wrap="square" lIns="0" tIns="0" rIns="0" bIns="0" rtlCol="0"/>
            <a:lstStyle/>
            <a:p>
              <a:endParaRPr sz="1800"/>
            </a:p>
          </p:txBody>
        </p:sp>
        <p:sp>
          <p:nvSpPr>
            <p:cNvPr id="17" name="object 25"/>
            <p:cNvSpPr/>
            <p:nvPr/>
          </p:nvSpPr>
          <p:spPr>
            <a:xfrm>
              <a:off x="6445842" y="2154156"/>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grpFill/>
          </p:spPr>
          <p:txBody>
            <a:bodyPr wrap="square" lIns="0" tIns="0" rIns="0" bIns="0" rtlCol="0"/>
            <a:lstStyle/>
            <a:p>
              <a:endParaRPr sz="1800"/>
            </a:p>
          </p:txBody>
        </p:sp>
        <p:sp>
          <p:nvSpPr>
            <p:cNvPr id="18" name="object 26"/>
            <p:cNvSpPr/>
            <p:nvPr/>
          </p:nvSpPr>
          <p:spPr>
            <a:xfrm>
              <a:off x="5925272" y="2154156"/>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grpFill/>
          </p:spPr>
          <p:txBody>
            <a:bodyPr wrap="square" lIns="0" tIns="0" rIns="0" bIns="0" rtlCol="0"/>
            <a:lstStyle/>
            <a:p>
              <a:endParaRPr sz="1800"/>
            </a:p>
          </p:txBody>
        </p:sp>
        <p:sp>
          <p:nvSpPr>
            <p:cNvPr id="19" name="object 27"/>
            <p:cNvSpPr/>
            <p:nvPr/>
          </p:nvSpPr>
          <p:spPr>
            <a:xfrm>
              <a:off x="5404677" y="2154156"/>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grpFill/>
          </p:spPr>
          <p:txBody>
            <a:bodyPr wrap="square" lIns="0" tIns="0" rIns="0" bIns="0" rtlCol="0"/>
            <a:lstStyle/>
            <a:p>
              <a:endParaRPr sz="1800"/>
            </a:p>
          </p:txBody>
        </p:sp>
        <p:sp>
          <p:nvSpPr>
            <p:cNvPr id="20" name="object 28"/>
            <p:cNvSpPr/>
            <p:nvPr/>
          </p:nvSpPr>
          <p:spPr>
            <a:xfrm>
              <a:off x="3635124" y="2154156"/>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grpFill/>
          </p:spPr>
          <p:txBody>
            <a:bodyPr wrap="square" lIns="0" tIns="0" rIns="0" bIns="0" rtlCol="0"/>
            <a:lstStyle/>
            <a:p>
              <a:endParaRPr sz="1800"/>
            </a:p>
          </p:txBody>
        </p:sp>
      </p:grpSp>
      <p:sp>
        <p:nvSpPr>
          <p:cNvPr id="22" name="Title 21"/>
          <p:cNvSpPr>
            <a:spLocks noGrp="1"/>
          </p:cNvSpPr>
          <p:nvPr>
            <p:ph type="title" hasCustomPrompt="1"/>
          </p:nvPr>
        </p:nvSpPr>
        <p:spPr>
          <a:xfrm>
            <a:off x="381956" y="3259119"/>
            <a:ext cx="3717773" cy="1172206"/>
          </a:xfrm>
          <a:prstGeom prst="rect">
            <a:avLst/>
          </a:prstGeom>
        </p:spPr>
        <p:txBody>
          <a:bodyPr vert="horz"/>
          <a:lstStyle>
            <a:lvl1pPr algn="l">
              <a:defRPr>
                <a:solidFill>
                  <a:srgbClr val="007DC3"/>
                </a:solidFill>
              </a:defRPr>
            </a:lvl1pPr>
          </a:lstStyle>
          <a:p>
            <a:r>
              <a:rPr lang="en-US" dirty="0" smtClean="0"/>
              <a:t>CLICK TO EDIT MASTER TITLE STYLE</a:t>
            </a:r>
            <a:endParaRPr lang="en-US" dirty="0"/>
          </a:p>
        </p:txBody>
      </p:sp>
      <p:pic>
        <p:nvPicPr>
          <p:cNvPr id="21" name="Picture 20"/>
          <p:cNvPicPr>
            <a:picLocks noChangeAspect="1"/>
          </p:cNvPicPr>
          <p:nvPr userDrawn="1"/>
        </p:nvPicPr>
        <p:blipFill>
          <a:blip r:embed="rId2"/>
          <a:stretch>
            <a:fillRect/>
          </a:stretch>
        </p:blipFill>
        <p:spPr>
          <a:xfrm>
            <a:off x="8034836" y="4511612"/>
            <a:ext cx="909665" cy="465265"/>
          </a:xfrm>
          <a:prstGeom prst="rect">
            <a:avLst/>
          </a:prstGeom>
        </p:spPr>
      </p:pic>
      <p:grpSp>
        <p:nvGrpSpPr>
          <p:cNvPr id="27" name="Group 26"/>
          <p:cNvGrpSpPr/>
          <p:nvPr userDrawn="1"/>
        </p:nvGrpSpPr>
        <p:grpSpPr>
          <a:xfrm>
            <a:off x="3253738" y="292420"/>
            <a:ext cx="2629356" cy="4024160"/>
            <a:chOff x="3253738" y="292419"/>
            <a:chExt cx="2629356" cy="4024160"/>
          </a:xfrm>
        </p:grpSpPr>
        <p:pic>
          <p:nvPicPr>
            <p:cNvPr id="26" name="Picture 2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53738" y="292419"/>
              <a:ext cx="2629356" cy="344239"/>
            </a:xfrm>
            <a:prstGeom prst="rect">
              <a:avLst/>
            </a:prstGeom>
          </p:spPr>
        </p:pic>
        <p:grpSp>
          <p:nvGrpSpPr>
            <p:cNvPr id="25" name="Group 24"/>
            <p:cNvGrpSpPr/>
            <p:nvPr userDrawn="1"/>
          </p:nvGrpSpPr>
          <p:grpSpPr>
            <a:xfrm>
              <a:off x="4152174" y="856717"/>
              <a:ext cx="836532" cy="3459862"/>
              <a:chOff x="4152174" y="856717"/>
              <a:chExt cx="836532" cy="3459862"/>
            </a:xfrm>
          </p:grpSpPr>
          <p:sp>
            <p:nvSpPr>
              <p:cNvPr id="4" name="object 2"/>
              <p:cNvSpPr/>
              <p:nvPr/>
            </p:nvSpPr>
            <p:spPr>
              <a:xfrm>
                <a:off x="4155718" y="856717"/>
                <a:ext cx="832988" cy="3459862"/>
              </a:xfrm>
              <a:custGeom>
                <a:avLst/>
                <a:gdLst/>
                <a:ahLst/>
                <a:cxnLst/>
                <a:rect l="l" t="t" r="r" b="b"/>
                <a:pathLst>
                  <a:path w="847725" h="3521075">
                    <a:moveTo>
                      <a:pt x="847521" y="3521049"/>
                    </a:moveTo>
                    <a:lnTo>
                      <a:pt x="0" y="3521049"/>
                    </a:lnTo>
                    <a:lnTo>
                      <a:pt x="0" y="0"/>
                    </a:lnTo>
                    <a:lnTo>
                      <a:pt x="847521" y="0"/>
                    </a:lnTo>
                    <a:lnTo>
                      <a:pt x="847521" y="3521049"/>
                    </a:lnTo>
                    <a:close/>
                  </a:path>
                </a:pathLst>
              </a:custGeom>
              <a:solidFill>
                <a:srgbClr val="007DC3"/>
              </a:solidFill>
            </p:spPr>
            <p:txBody>
              <a:bodyPr wrap="square" lIns="0" tIns="0" rIns="0" bIns="0" rtlCol="0"/>
              <a:lstStyle/>
              <a:p>
                <a:endParaRPr sz="1800"/>
              </a:p>
            </p:txBody>
          </p:sp>
          <p:pic>
            <p:nvPicPr>
              <p:cNvPr id="24" name="Picture 2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152174" y="856717"/>
                <a:ext cx="832484" cy="3459862"/>
              </a:xfrm>
              <a:prstGeom prst="rect">
                <a:avLst/>
              </a:prstGeom>
            </p:spPr>
          </p:pic>
        </p:grpSp>
      </p:grpSp>
    </p:spTree>
    <p:extLst>
      <p:ext uri="{BB962C8B-B14F-4D97-AF65-F5344CB8AC3E}">
        <p14:creationId xmlns:p14="http://schemas.microsoft.com/office/powerpoint/2010/main" val="3213251954"/>
      </p:ext>
    </p:extLst>
  </p:cSld>
  <p:clrMapOvr>
    <a:masterClrMapping/>
  </p:clrMapOvr>
  <p:transition xmlns:p14="http://schemas.microsoft.com/office/powerpoint/2010/main" spd="med"/>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311700" y="2480733"/>
            <a:ext cx="8520599" cy="1811867"/>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rgbClr val="FFFFFF"/>
              </a:buClr>
              <a:buSzPts val="2800"/>
              <a:buNone/>
              <a:defRPr sz="2800" b="1">
                <a:solidFill>
                  <a:schemeClr val="accent1"/>
                </a:solidFill>
                <a:latin typeface="Calibri"/>
                <a:ea typeface="Calibri"/>
                <a:cs typeface="Calibri"/>
                <a:sym typeface="Calibri"/>
              </a:defRPr>
            </a:lvl1pPr>
            <a:lvl2pPr lvl="1" algn="ctr">
              <a:spcBef>
                <a:spcPts val="0"/>
              </a:spcBef>
              <a:spcAft>
                <a:spcPts val="0"/>
              </a:spcAft>
              <a:buClr>
                <a:srgbClr val="FFFFFF"/>
              </a:buClr>
              <a:buSzPts val="5200"/>
              <a:buNone/>
              <a:defRPr sz="5200">
                <a:solidFill>
                  <a:srgbClr val="FFFFFF"/>
                </a:solidFill>
              </a:defRPr>
            </a:lvl2pPr>
            <a:lvl3pPr lvl="2" algn="ctr">
              <a:spcBef>
                <a:spcPts val="0"/>
              </a:spcBef>
              <a:spcAft>
                <a:spcPts val="0"/>
              </a:spcAft>
              <a:buClr>
                <a:srgbClr val="FFFFFF"/>
              </a:buClr>
              <a:buSzPts val="5200"/>
              <a:buNone/>
              <a:defRPr sz="5200">
                <a:solidFill>
                  <a:srgbClr val="FFFFFF"/>
                </a:solidFill>
              </a:defRPr>
            </a:lvl3pPr>
            <a:lvl4pPr lvl="3" algn="ctr">
              <a:spcBef>
                <a:spcPts val="0"/>
              </a:spcBef>
              <a:spcAft>
                <a:spcPts val="0"/>
              </a:spcAft>
              <a:buClr>
                <a:srgbClr val="FFFFFF"/>
              </a:buClr>
              <a:buSzPts val="5200"/>
              <a:buNone/>
              <a:defRPr sz="5200">
                <a:solidFill>
                  <a:srgbClr val="FFFFFF"/>
                </a:solidFill>
              </a:defRPr>
            </a:lvl4pPr>
            <a:lvl5pPr lvl="4" algn="ctr">
              <a:spcBef>
                <a:spcPts val="0"/>
              </a:spcBef>
              <a:spcAft>
                <a:spcPts val="0"/>
              </a:spcAft>
              <a:buClr>
                <a:srgbClr val="FFFFFF"/>
              </a:buClr>
              <a:buSzPts val="5200"/>
              <a:buNone/>
              <a:defRPr sz="5200">
                <a:solidFill>
                  <a:srgbClr val="FFFFFF"/>
                </a:solidFill>
              </a:defRPr>
            </a:lvl5pPr>
            <a:lvl6pPr lvl="5" algn="ctr">
              <a:spcBef>
                <a:spcPts val="0"/>
              </a:spcBef>
              <a:spcAft>
                <a:spcPts val="0"/>
              </a:spcAft>
              <a:buClr>
                <a:srgbClr val="FFFFFF"/>
              </a:buClr>
              <a:buSzPts val="5200"/>
              <a:buNone/>
              <a:defRPr sz="5200">
                <a:solidFill>
                  <a:srgbClr val="FFFFFF"/>
                </a:solidFill>
              </a:defRPr>
            </a:lvl6pPr>
            <a:lvl7pPr lvl="6" algn="ctr">
              <a:spcBef>
                <a:spcPts val="0"/>
              </a:spcBef>
              <a:spcAft>
                <a:spcPts val="0"/>
              </a:spcAft>
              <a:buClr>
                <a:srgbClr val="FFFFFF"/>
              </a:buClr>
              <a:buSzPts val="5200"/>
              <a:buNone/>
              <a:defRPr sz="5200">
                <a:solidFill>
                  <a:srgbClr val="FFFFFF"/>
                </a:solidFill>
              </a:defRPr>
            </a:lvl7pPr>
            <a:lvl8pPr lvl="7" algn="ctr">
              <a:spcBef>
                <a:spcPts val="0"/>
              </a:spcBef>
              <a:spcAft>
                <a:spcPts val="0"/>
              </a:spcAft>
              <a:buClr>
                <a:srgbClr val="FFFFFF"/>
              </a:buClr>
              <a:buSzPts val="5200"/>
              <a:buNone/>
              <a:defRPr sz="5200">
                <a:solidFill>
                  <a:srgbClr val="FFFFFF"/>
                </a:solidFill>
              </a:defRPr>
            </a:lvl8pPr>
            <a:lvl9pPr lvl="8" algn="ctr">
              <a:spcBef>
                <a:spcPts val="0"/>
              </a:spcBef>
              <a:spcAft>
                <a:spcPts val="0"/>
              </a:spcAft>
              <a:buClr>
                <a:srgbClr val="FFFFFF"/>
              </a:buClr>
              <a:buSzPts val="5200"/>
              <a:buNone/>
              <a:defRPr sz="5200">
                <a:solidFill>
                  <a:srgbClr val="FFFFFF"/>
                </a:solidFill>
              </a:defRPr>
            </a:lvl9pPr>
          </a:lstStyle>
          <a:p>
            <a:endParaRPr/>
          </a:p>
        </p:txBody>
      </p:sp>
      <p:pic>
        <p:nvPicPr>
          <p:cNvPr id="10" name="Google Shape;10;p2" descr="ONF_WITH-GRADIENT.png"/>
          <p:cNvPicPr preferRelativeResize="0"/>
          <p:nvPr/>
        </p:nvPicPr>
        <p:blipFill rotWithShape="1">
          <a:blip r:embed="rId2">
            <a:alphaModFix/>
          </a:blip>
          <a:srcRect/>
          <a:stretch/>
        </p:blipFill>
        <p:spPr>
          <a:xfrm>
            <a:off x="3457478" y="711200"/>
            <a:ext cx="2229041" cy="1532466"/>
          </a:xfrm>
          <a:prstGeom prst="rect">
            <a:avLst/>
          </a:prstGeom>
          <a:noFill/>
          <a:ln>
            <a:noFill/>
          </a:ln>
        </p:spPr>
      </p:pic>
    </p:spTree>
    <p:extLst>
      <p:ext uri="{BB962C8B-B14F-4D97-AF65-F5344CB8AC3E}">
        <p14:creationId xmlns:p14="http://schemas.microsoft.com/office/powerpoint/2010/main" val="37334753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1"/>
        <p:cNvGrpSpPr/>
        <p:nvPr/>
      </p:nvGrpSpPr>
      <p:grpSpPr>
        <a:xfrm>
          <a:off x="0" y="0"/>
          <a:ext cx="0" cy="0"/>
          <a:chOff x="0" y="0"/>
          <a:chExt cx="0" cy="0"/>
        </a:xfrm>
      </p:grpSpPr>
      <p:sp>
        <p:nvSpPr>
          <p:cNvPr id="12" name="Google Shape;12;p3"/>
          <p:cNvSpPr txBox="1"/>
          <p:nvPr/>
        </p:nvSpPr>
        <p:spPr>
          <a:xfrm>
            <a:off x="8613913" y="324678"/>
            <a:ext cx="184731" cy="307777"/>
          </a:xfrm>
          <a:prstGeom prst="rect">
            <a:avLst/>
          </a:prstGeom>
          <a:noFill/>
          <a:ln>
            <a:noFill/>
          </a:ln>
        </p:spPr>
        <p:txBody>
          <a:bodyPr spcFirstLastPara="1" wrap="square" lIns="91425" tIns="45700" rIns="91425" bIns="45700" anchor="t" anchorCtr="0">
            <a:noAutofit/>
          </a:bodyPr>
          <a:lstStyle/>
          <a:p>
            <a:pPr>
              <a:buSzPts val="1400"/>
            </a:pPr>
            <a:endParaRPr/>
          </a:p>
        </p:txBody>
      </p:sp>
      <p:sp>
        <p:nvSpPr>
          <p:cNvPr id="13" name="Google Shape;13;p3"/>
          <p:cNvSpPr txBox="1">
            <a:spLocks noGrp="1"/>
          </p:cNvSpPr>
          <p:nvPr>
            <p:ph type="title"/>
          </p:nvPr>
        </p:nvSpPr>
        <p:spPr>
          <a:xfrm>
            <a:off x="338667" y="533400"/>
            <a:ext cx="8133790" cy="4207933"/>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3200"/>
              <a:buFont typeface="Calibri"/>
              <a:buNone/>
              <a:defRPr sz="3200" b="1">
                <a:solidFill>
                  <a:schemeClr val="accent1"/>
                </a:solidFill>
                <a:latin typeface="Calibri"/>
                <a:ea typeface="Calibri"/>
                <a:cs typeface="Calibri"/>
                <a:sym typeface="Calibri"/>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pic>
        <p:nvPicPr>
          <p:cNvPr id="14" name="Google Shape;14;p3" descr="ONF_NO-TAG_WITH-GRADIENT.png"/>
          <p:cNvPicPr preferRelativeResize="0"/>
          <p:nvPr/>
        </p:nvPicPr>
        <p:blipFill rotWithShape="1">
          <a:blip r:embed="rId2">
            <a:alphaModFix/>
          </a:blip>
          <a:srcRect t="62874" b="-4253"/>
          <a:stretch/>
        </p:blipFill>
        <p:spPr>
          <a:xfrm>
            <a:off x="8111068" y="4846320"/>
            <a:ext cx="914400" cy="228600"/>
          </a:xfrm>
          <a:prstGeom prst="rect">
            <a:avLst/>
          </a:prstGeom>
          <a:noFill/>
          <a:ln>
            <a:noFill/>
          </a:ln>
        </p:spPr>
      </p:pic>
    </p:spTree>
    <p:extLst>
      <p:ext uri="{BB962C8B-B14F-4D97-AF65-F5344CB8AC3E}">
        <p14:creationId xmlns:p14="http://schemas.microsoft.com/office/powerpoint/2010/main" val="22363763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4"/>
        <p:cNvGrpSpPr/>
        <p:nvPr/>
      </p:nvGrpSpPr>
      <p:grpSpPr>
        <a:xfrm>
          <a:off x="0" y="0"/>
          <a:ext cx="0" cy="0"/>
          <a:chOff x="0" y="0"/>
          <a:chExt cx="0" cy="0"/>
        </a:xfrm>
      </p:grpSpPr>
      <p:sp>
        <p:nvSpPr>
          <p:cNvPr id="25" name="Google Shape;25;p6"/>
          <p:cNvSpPr txBox="1"/>
          <p:nvPr/>
        </p:nvSpPr>
        <p:spPr>
          <a:xfrm>
            <a:off x="8613913" y="324678"/>
            <a:ext cx="184731" cy="307777"/>
          </a:xfrm>
          <a:prstGeom prst="rect">
            <a:avLst/>
          </a:prstGeom>
          <a:noFill/>
          <a:ln>
            <a:noFill/>
          </a:ln>
        </p:spPr>
        <p:txBody>
          <a:bodyPr spcFirstLastPara="1" wrap="square" lIns="91425" tIns="45700" rIns="91425" bIns="45700" anchor="t" anchorCtr="0">
            <a:noAutofit/>
          </a:bodyPr>
          <a:lstStyle/>
          <a:p>
            <a:pPr>
              <a:buSzPts val="1400"/>
            </a:pPr>
            <a:endParaRPr/>
          </a:p>
        </p:txBody>
      </p:sp>
      <p:sp>
        <p:nvSpPr>
          <p:cNvPr id="26" name="Google Shape;26;p6"/>
          <p:cNvSpPr txBox="1">
            <a:spLocks noGrp="1"/>
          </p:cNvSpPr>
          <p:nvPr>
            <p:ph type="title"/>
          </p:nvPr>
        </p:nvSpPr>
        <p:spPr>
          <a:xfrm>
            <a:off x="299099" y="116486"/>
            <a:ext cx="8133790" cy="530679"/>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3200"/>
              <a:buFont typeface="Calibri"/>
              <a:buNone/>
              <a:defRPr sz="3200" b="1">
                <a:solidFill>
                  <a:schemeClr val="accent1"/>
                </a:solidFill>
                <a:latin typeface="Calibri"/>
                <a:ea typeface="Calibri"/>
                <a:cs typeface="Calibri"/>
                <a:sym typeface="Calibri"/>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pic>
        <p:nvPicPr>
          <p:cNvPr id="27" name="Google Shape;27;p6" descr="ONF_NO-TAG_WITH-GRADIENT.png"/>
          <p:cNvPicPr preferRelativeResize="0"/>
          <p:nvPr/>
        </p:nvPicPr>
        <p:blipFill rotWithShape="1">
          <a:blip r:embed="rId2">
            <a:alphaModFix/>
          </a:blip>
          <a:srcRect t="62874" b="-4253"/>
          <a:stretch/>
        </p:blipFill>
        <p:spPr>
          <a:xfrm>
            <a:off x="8111068" y="4846320"/>
            <a:ext cx="914400" cy="228600"/>
          </a:xfrm>
          <a:prstGeom prst="rect">
            <a:avLst/>
          </a:prstGeom>
          <a:noFill/>
          <a:ln>
            <a:noFill/>
          </a:ln>
        </p:spPr>
      </p:pic>
      <p:sp>
        <p:nvSpPr>
          <p:cNvPr id="28" name="Google Shape;28;p6"/>
          <p:cNvSpPr txBox="1">
            <a:spLocks noGrp="1"/>
          </p:cNvSpPr>
          <p:nvPr>
            <p:ph type="body" idx="1"/>
          </p:nvPr>
        </p:nvSpPr>
        <p:spPr>
          <a:xfrm>
            <a:off x="299100" y="632450"/>
            <a:ext cx="8133900" cy="4213800"/>
          </a:xfrm>
          <a:prstGeom prst="rect">
            <a:avLst/>
          </a:prstGeom>
          <a:noFill/>
          <a:ln>
            <a:noFill/>
          </a:ln>
        </p:spPr>
        <p:txBody>
          <a:bodyPr spcFirstLastPara="1" wrap="square" lIns="91425" tIns="91425" rIns="91425" bIns="91425" anchor="t" anchorCtr="0">
            <a:noAutofit/>
          </a:bodyPr>
          <a:lstStyle>
            <a:lvl1pPr marL="457200" lvl="0" indent="-387350" algn="l">
              <a:lnSpc>
                <a:spcPct val="100000"/>
              </a:lnSpc>
              <a:spcBef>
                <a:spcPts val="600"/>
              </a:spcBef>
              <a:spcAft>
                <a:spcPts val="0"/>
              </a:spcAft>
              <a:buSzPts val="2500"/>
              <a:buFont typeface="Arial"/>
              <a:buChar char="•"/>
              <a:defRPr sz="2000">
                <a:solidFill>
                  <a:schemeClr val="accent1"/>
                </a:solidFill>
                <a:latin typeface="Calibri"/>
                <a:ea typeface="Calibri"/>
                <a:cs typeface="Calibri"/>
                <a:sym typeface="Calibri"/>
              </a:defRPr>
            </a:lvl1pPr>
            <a:lvl2pPr marL="914400" lvl="1" indent="-342900" algn="l">
              <a:lnSpc>
                <a:spcPct val="100000"/>
              </a:lnSpc>
              <a:spcBef>
                <a:spcPts val="600"/>
              </a:spcBef>
              <a:spcAft>
                <a:spcPts val="0"/>
              </a:spcAft>
              <a:buSzPts val="1800"/>
              <a:buFont typeface="Arial"/>
              <a:buChar char="-"/>
              <a:defRPr sz="1800">
                <a:solidFill>
                  <a:schemeClr val="accent1"/>
                </a:solidFill>
                <a:latin typeface="Calibri"/>
                <a:ea typeface="Calibri"/>
                <a:cs typeface="Calibri"/>
                <a:sym typeface="Calibri"/>
              </a:defRPr>
            </a:lvl2pPr>
            <a:lvl3pPr marL="1371600" lvl="2" indent="-330200" algn="l">
              <a:lnSpc>
                <a:spcPct val="100000"/>
              </a:lnSpc>
              <a:spcBef>
                <a:spcPts val="0"/>
              </a:spcBef>
              <a:spcAft>
                <a:spcPts val="0"/>
              </a:spcAft>
              <a:buSzPts val="1600"/>
              <a:buFont typeface="Arial"/>
              <a:buChar char="•"/>
              <a:defRPr sz="1600">
                <a:solidFill>
                  <a:schemeClr val="accent1"/>
                </a:solidFill>
                <a:latin typeface="Calibri"/>
                <a:ea typeface="Calibri"/>
                <a:cs typeface="Calibri"/>
                <a:sym typeface="Calibri"/>
              </a:defRPr>
            </a:lvl3pPr>
            <a:lvl4pPr marL="1828800" lvl="3" indent="-317500" algn="l">
              <a:lnSpc>
                <a:spcPct val="100000"/>
              </a:lnSpc>
              <a:spcBef>
                <a:spcPts val="0"/>
              </a:spcBef>
              <a:spcAft>
                <a:spcPts val="0"/>
              </a:spcAft>
              <a:buSzPts val="1400"/>
              <a:buFont typeface="Arial"/>
              <a:buChar char="-"/>
              <a:defRPr>
                <a:solidFill>
                  <a:schemeClr val="accent1"/>
                </a:solidFill>
                <a:latin typeface="Calibri"/>
                <a:ea typeface="Calibri"/>
                <a:cs typeface="Calibri"/>
                <a:sym typeface="Calibri"/>
              </a:defRPr>
            </a:lvl4pPr>
            <a:lvl5pPr marL="2286000" lvl="4" indent="-317500" algn="l">
              <a:lnSpc>
                <a:spcPct val="100000"/>
              </a:lnSpc>
              <a:spcBef>
                <a:spcPts val="0"/>
              </a:spcBef>
              <a:spcAft>
                <a:spcPts val="0"/>
              </a:spcAft>
              <a:buSzPts val="1400"/>
              <a:buFont typeface="Arial"/>
              <a:buChar char="•"/>
              <a:defRPr>
                <a:solidFill>
                  <a:schemeClr val="accent1"/>
                </a:solidFill>
                <a:latin typeface="Calibri"/>
                <a:ea typeface="Calibri"/>
                <a:cs typeface="Calibri"/>
                <a:sym typeface="Calibri"/>
              </a:defRPr>
            </a:lvl5pPr>
            <a:lvl6pPr marL="2743200" lvl="5" indent="-228600" algn="l">
              <a:lnSpc>
                <a:spcPct val="100000"/>
              </a:lnSpc>
              <a:spcBef>
                <a:spcPts val="1600"/>
              </a:spcBef>
              <a:spcAft>
                <a:spcPts val="0"/>
              </a:spcAft>
              <a:buSzPts val="1800"/>
              <a:buFont typeface="Calibri"/>
              <a:buNone/>
              <a:defRPr>
                <a:latin typeface="Calibri"/>
                <a:ea typeface="Calibri"/>
                <a:cs typeface="Calibri"/>
                <a:sym typeface="Calibri"/>
              </a:defRPr>
            </a:lvl6pPr>
            <a:lvl7pPr marL="3200400" lvl="6" indent="-228600" algn="l">
              <a:lnSpc>
                <a:spcPct val="100000"/>
              </a:lnSpc>
              <a:spcBef>
                <a:spcPts val="1600"/>
              </a:spcBef>
              <a:spcAft>
                <a:spcPts val="0"/>
              </a:spcAft>
              <a:buSzPts val="1800"/>
              <a:buFont typeface="Calibri"/>
              <a:buNone/>
              <a:defRPr>
                <a:latin typeface="Calibri"/>
                <a:ea typeface="Calibri"/>
                <a:cs typeface="Calibri"/>
                <a:sym typeface="Calibri"/>
              </a:defRPr>
            </a:lvl7pPr>
            <a:lvl8pPr marL="3657600" lvl="7" indent="-228600" algn="l">
              <a:lnSpc>
                <a:spcPct val="100000"/>
              </a:lnSpc>
              <a:spcBef>
                <a:spcPts val="1600"/>
              </a:spcBef>
              <a:spcAft>
                <a:spcPts val="0"/>
              </a:spcAft>
              <a:buSzPts val="1800"/>
              <a:buFont typeface="Calibri"/>
              <a:buNone/>
              <a:defRPr>
                <a:latin typeface="Calibri"/>
                <a:ea typeface="Calibri"/>
                <a:cs typeface="Calibri"/>
                <a:sym typeface="Calibri"/>
              </a:defRPr>
            </a:lvl8pPr>
            <a:lvl9pPr marL="4114800" lvl="8" indent="-228600" algn="l">
              <a:lnSpc>
                <a:spcPct val="100000"/>
              </a:lnSpc>
              <a:spcBef>
                <a:spcPts val="1600"/>
              </a:spcBef>
              <a:spcAft>
                <a:spcPts val="1600"/>
              </a:spcAft>
              <a:buSzPts val="1800"/>
              <a:buFont typeface="Calibri"/>
              <a:buNone/>
              <a:defRPr>
                <a:latin typeface="Calibri"/>
                <a:ea typeface="Calibri"/>
                <a:cs typeface="Calibri"/>
                <a:sym typeface="Calibri"/>
              </a:defRPr>
            </a:lvl9pPr>
          </a:lstStyle>
          <a:p>
            <a:endParaRPr/>
          </a:p>
        </p:txBody>
      </p:sp>
    </p:spTree>
    <p:extLst>
      <p:ext uri="{BB962C8B-B14F-4D97-AF65-F5344CB8AC3E}">
        <p14:creationId xmlns:p14="http://schemas.microsoft.com/office/powerpoint/2010/main" val="35262408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2_Custom Layout 1">
  <p:cSld name="2_Custom Layout 1">
    <p:spTree>
      <p:nvGrpSpPr>
        <p:cNvPr id="1" name="Shape 29"/>
        <p:cNvGrpSpPr/>
        <p:nvPr/>
      </p:nvGrpSpPr>
      <p:grpSpPr>
        <a:xfrm>
          <a:off x="0" y="0"/>
          <a:ext cx="0" cy="0"/>
          <a:chOff x="0" y="0"/>
          <a:chExt cx="0" cy="0"/>
        </a:xfrm>
      </p:grpSpPr>
      <p:sp>
        <p:nvSpPr>
          <p:cNvPr id="30" name="Google Shape;30;p7"/>
          <p:cNvSpPr txBox="1"/>
          <p:nvPr/>
        </p:nvSpPr>
        <p:spPr>
          <a:xfrm>
            <a:off x="8613913" y="324678"/>
            <a:ext cx="184800" cy="307800"/>
          </a:xfrm>
          <a:prstGeom prst="rect">
            <a:avLst/>
          </a:prstGeom>
          <a:noFill/>
          <a:ln>
            <a:noFill/>
          </a:ln>
        </p:spPr>
        <p:txBody>
          <a:bodyPr spcFirstLastPara="1" wrap="square" lIns="91425" tIns="45700" rIns="91425" bIns="45700" anchor="t" anchorCtr="0">
            <a:noAutofit/>
          </a:bodyPr>
          <a:lstStyle/>
          <a:p>
            <a:pPr>
              <a:buSzPts val="1400"/>
            </a:pPr>
            <a:endParaRPr/>
          </a:p>
        </p:txBody>
      </p:sp>
      <p:sp>
        <p:nvSpPr>
          <p:cNvPr id="31" name="Google Shape;31;p7"/>
          <p:cNvSpPr txBox="1">
            <a:spLocks noGrp="1"/>
          </p:cNvSpPr>
          <p:nvPr>
            <p:ph type="title"/>
          </p:nvPr>
        </p:nvSpPr>
        <p:spPr>
          <a:xfrm>
            <a:off x="278775" y="786875"/>
            <a:ext cx="3033000" cy="3673500"/>
          </a:xfrm>
          <a:prstGeom prst="rect">
            <a:avLst/>
          </a:prstGeom>
          <a:noFill/>
          <a:ln>
            <a:noFill/>
          </a:ln>
        </p:spPr>
        <p:txBody>
          <a:bodyPr spcFirstLastPara="1" wrap="square" lIns="91425" tIns="91425" rIns="91425" bIns="91425" anchor="ctr" anchorCtr="0">
            <a:noAutofit/>
          </a:bodyPr>
          <a:lstStyle>
            <a:lvl1pPr lvl="0" algn="l" rtl="0">
              <a:lnSpc>
                <a:spcPct val="100000"/>
              </a:lnSpc>
              <a:spcBef>
                <a:spcPts val="0"/>
              </a:spcBef>
              <a:spcAft>
                <a:spcPts val="0"/>
              </a:spcAft>
              <a:buSzPts val="3200"/>
              <a:buFont typeface="Calibri"/>
              <a:buNone/>
              <a:defRPr sz="3200" b="1">
                <a:solidFill>
                  <a:schemeClr val="accent1"/>
                </a:solidFill>
                <a:latin typeface="Calibri"/>
                <a:ea typeface="Calibri"/>
                <a:cs typeface="Calibri"/>
                <a:sym typeface="Calibri"/>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endParaRPr/>
          </a:p>
        </p:txBody>
      </p:sp>
      <p:pic>
        <p:nvPicPr>
          <p:cNvPr id="32" name="Google Shape;32;p7" descr="ONF_NO-TAG_WITH-GRADIENT.png"/>
          <p:cNvPicPr preferRelativeResize="0"/>
          <p:nvPr/>
        </p:nvPicPr>
        <p:blipFill rotWithShape="1">
          <a:blip r:embed="rId2">
            <a:alphaModFix/>
          </a:blip>
          <a:srcRect t="62873" b="-4253"/>
          <a:stretch/>
        </p:blipFill>
        <p:spPr>
          <a:xfrm>
            <a:off x="8111068" y="4846320"/>
            <a:ext cx="914400" cy="228600"/>
          </a:xfrm>
          <a:prstGeom prst="rect">
            <a:avLst/>
          </a:prstGeom>
          <a:noFill/>
          <a:ln>
            <a:noFill/>
          </a:ln>
        </p:spPr>
      </p:pic>
      <p:sp>
        <p:nvSpPr>
          <p:cNvPr id="33" name="Google Shape;33;p7"/>
          <p:cNvSpPr txBox="1">
            <a:spLocks noGrp="1"/>
          </p:cNvSpPr>
          <p:nvPr>
            <p:ph type="body" idx="1"/>
          </p:nvPr>
        </p:nvSpPr>
        <p:spPr>
          <a:xfrm>
            <a:off x="3311775" y="324675"/>
            <a:ext cx="5665200" cy="4521600"/>
          </a:xfrm>
          <a:prstGeom prst="rect">
            <a:avLst/>
          </a:prstGeom>
          <a:noFill/>
          <a:ln>
            <a:noFill/>
          </a:ln>
        </p:spPr>
        <p:txBody>
          <a:bodyPr spcFirstLastPara="1" wrap="square" lIns="91425" tIns="91425" rIns="91425" bIns="91425" anchor="ctr" anchorCtr="0">
            <a:noAutofit/>
          </a:bodyPr>
          <a:lstStyle>
            <a:lvl1pPr marL="457200" lvl="0" indent="-387350" algn="l" rtl="0">
              <a:lnSpc>
                <a:spcPct val="100000"/>
              </a:lnSpc>
              <a:spcBef>
                <a:spcPts val="600"/>
              </a:spcBef>
              <a:spcAft>
                <a:spcPts val="0"/>
              </a:spcAft>
              <a:buSzPts val="2500"/>
              <a:buFont typeface="Arial"/>
              <a:buChar char="•"/>
              <a:defRPr sz="2000">
                <a:solidFill>
                  <a:schemeClr val="accent1"/>
                </a:solidFill>
                <a:latin typeface="Calibri"/>
                <a:ea typeface="Calibri"/>
                <a:cs typeface="Calibri"/>
                <a:sym typeface="Calibri"/>
              </a:defRPr>
            </a:lvl1pPr>
            <a:lvl2pPr marL="914400" lvl="1" indent="-342900" algn="l" rtl="0">
              <a:lnSpc>
                <a:spcPct val="100000"/>
              </a:lnSpc>
              <a:spcBef>
                <a:spcPts val="600"/>
              </a:spcBef>
              <a:spcAft>
                <a:spcPts val="0"/>
              </a:spcAft>
              <a:buSzPts val="1800"/>
              <a:buFont typeface="Arial"/>
              <a:buChar char="-"/>
              <a:defRPr sz="1800">
                <a:solidFill>
                  <a:schemeClr val="accent1"/>
                </a:solidFill>
                <a:latin typeface="Calibri"/>
                <a:ea typeface="Calibri"/>
                <a:cs typeface="Calibri"/>
                <a:sym typeface="Calibri"/>
              </a:defRPr>
            </a:lvl2pPr>
            <a:lvl3pPr marL="1371600" lvl="2" indent="-330200" algn="l" rtl="0">
              <a:lnSpc>
                <a:spcPct val="100000"/>
              </a:lnSpc>
              <a:spcBef>
                <a:spcPts val="0"/>
              </a:spcBef>
              <a:spcAft>
                <a:spcPts val="0"/>
              </a:spcAft>
              <a:buSzPts val="1600"/>
              <a:buFont typeface="Arial"/>
              <a:buChar char="•"/>
              <a:defRPr sz="1600">
                <a:solidFill>
                  <a:schemeClr val="accent1"/>
                </a:solidFill>
                <a:latin typeface="Calibri"/>
                <a:ea typeface="Calibri"/>
                <a:cs typeface="Calibri"/>
                <a:sym typeface="Calibri"/>
              </a:defRPr>
            </a:lvl3pPr>
            <a:lvl4pPr marL="1828800" lvl="3" indent="-317500" algn="l" rtl="0">
              <a:lnSpc>
                <a:spcPct val="100000"/>
              </a:lnSpc>
              <a:spcBef>
                <a:spcPts val="0"/>
              </a:spcBef>
              <a:spcAft>
                <a:spcPts val="0"/>
              </a:spcAft>
              <a:buSzPts val="1400"/>
              <a:buFont typeface="Arial"/>
              <a:buChar char="-"/>
              <a:defRPr>
                <a:solidFill>
                  <a:schemeClr val="accent1"/>
                </a:solidFill>
                <a:latin typeface="Calibri"/>
                <a:ea typeface="Calibri"/>
                <a:cs typeface="Calibri"/>
                <a:sym typeface="Calibri"/>
              </a:defRPr>
            </a:lvl4pPr>
            <a:lvl5pPr marL="2286000" lvl="4" indent="-317500" algn="l" rtl="0">
              <a:lnSpc>
                <a:spcPct val="100000"/>
              </a:lnSpc>
              <a:spcBef>
                <a:spcPts val="0"/>
              </a:spcBef>
              <a:spcAft>
                <a:spcPts val="0"/>
              </a:spcAft>
              <a:buSzPts val="1400"/>
              <a:buFont typeface="Arial"/>
              <a:buChar char="•"/>
              <a:defRPr>
                <a:solidFill>
                  <a:schemeClr val="accent1"/>
                </a:solidFill>
                <a:latin typeface="Calibri"/>
                <a:ea typeface="Calibri"/>
                <a:cs typeface="Calibri"/>
                <a:sym typeface="Calibri"/>
              </a:defRPr>
            </a:lvl5pPr>
            <a:lvl6pPr marL="2743200" lvl="5" indent="-228600" algn="l" rtl="0">
              <a:lnSpc>
                <a:spcPct val="100000"/>
              </a:lnSpc>
              <a:spcBef>
                <a:spcPts val="1600"/>
              </a:spcBef>
              <a:spcAft>
                <a:spcPts val="0"/>
              </a:spcAft>
              <a:buSzPts val="1800"/>
              <a:buFont typeface="Calibri"/>
              <a:buNone/>
              <a:defRPr>
                <a:latin typeface="Calibri"/>
                <a:ea typeface="Calibri"/>
                <a:cs typeface="Calibri"/>
                <a:sym typeface="Calibri"/>
              </a:defRPr>
            </a:lvl6pPr>
            <a:lvl7pPr marL="3200400" lvl="6" indent="-228600" algn="l" rtl="0">
              <a:lnSpc>
                <a:spcPct val="100000"/>
              </a:lnSpc>
              <a:spcBef>
                <a:spcPts val="1600"/>
              </a:spcBef>
              <a:spcAft>
                <a:spcPts val="0"/>
              </a:spcAft>
              <a:buSzPts val="1800"/>
              <a:buFont typeface="Calibri"/>
              <a:buNone/>
              <a:defRPr>
                <a:latin typeface="Calibri"/>
                <a:ea typeface="Calibri"/>
                <a:cs typeface="Calibri"/>
                <a:sym typeface="Calibri"/>
              </a:defRPr>
            </a:lvl7pPr>
            <a:lvl8pPr marL="3657600" lvl="7" indent="-228600" algn="l" rtl="0">
              <a:lnSpc>
                <a:spcPct val="100000"/>
              </a:lnSpc>
              <a:spcBef>
                <a:spcPts val="1600"/>
              </a:spcBef>
              <a:spcAft>
                <a:spcPts val="0"/>
              </a:spcAft>
              <a:buSzPts val="1800"/>
              <a:buFont typeface="Calibri"/>
              <a:buNone/>
              <a:defRPr>
                <a:latin typeface="Calibri"/>
                <a:ea typeface="Calibri"/>
                <a:cs typeface="Calibri"/>
                <a:sym typeface="Calibri"/>
              </a:defRPr>
            </a:lvl8pPr>
            <a:lvl9pPr marL="4114800" lvl="8" indent="-228600" algn="l" rtl="0">
              <a:lnSpc>
                <a:spcPct val="100000"/>
              </a:lnSpc>
              <a:spcBef>
                <a:spcPts val="1600"/>
              </a:spcBef>
              <a:spcAft>
                <a:spcPts val="1600"/>
              </a:spcAft>
              <a:buSzPts val="1800"/>
              <a:buFont typeface="Calibri"/>
              <a:buNone/>
              <a:defRPr>
                <a:latin typeface="Calibri"/>
                <a:ea typeface="Calibri"/>
                <a:cs typeface="Calibri"/>
                <a:sym typeface="Calibri"/>
              </a:defRPr>
            </a:lvl9pPr>
          </a:lstStyle>
          <a:p>
            <a:endParaRPr/>
          </a:p>
        </p:txBody>
      </p:sp>
    </p:spTree>
    <p:extLst>
      <p:ext uri="{BB962C8B-B14F-4D97-AF65-F5344CB8AC3E}">
        <p14:creationId xmlns:p14="http://schemas.microsoft.com/office/powerpoint/2010/main" val="32194330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34"/>
        <p:cNvGrpSpPr/>
        <p:nvPr/>
      </p:nvGrpSpPr>
      <p:grpSpPr>
        <a:xfrm>
          <a:off x="0" y="0"/>
          <a:ext cx="0" cy="0"/>
          <a:chOff x="0" y="0"/>
          <a:chExt cx="0" cy="0"/>
        </a:xfrm>
      </p:grpSpPr>
      <p:sp>
        <p:nvSpPr>
          <p:cNvPr id="35" name="Google Shape;35;p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36" name="Google Shape;36;p8"/>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37" name="Google Shape;37;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buClr>
                <a:srgbClr val="595959"/>
              </a:buClr>
              <a:buSzPts val="1000"/>
              <a:buFont typeface="Arial"/>
              <a:buNone/>
              <a:defRPr sz="1000">
                <a:solidFill>
                  <a:srgbClr val="595959"/>
                </a:solidFill>
                <a:latin typeface="Arial"/>
                <a:ea typeface="Arial"/>
                <a:cs typeface="Arial"/>
                <a:sym typeface="Arial"/>
              </a:defRPr>
            </a:lvl1pPr>
            <a:lvl2pPr marL="0" marR="0" lvl="1" indent="0" algn="r" rtl="0">
              <a:buClr>
                <a:srgbClr val="595959"/>
              </a:buClr>
              <a:buSzPts val="1000"/>
              <a:buFont typeface="Arial"/>
              <a:buNone/>
              <a:defRPr sz="1000">
                <a:solidFill>
                  <a:srgbClr val="595959"/>
                </a:solidFill>
                <a:latin typeface="Arial"/>
                <a:ea typeface="Arial"/>
                <a:cs typeface="Arial"/>
                <a:sym typeface="Arial"/>
              </a:defRPr>
            </a:lvl2pPr>
            <a:lvl3pPr marL="0" marR="0" lvl="2" indent="0" algn="r" rtl="0">
              <a:buClr>
                <a:srgbClr val="595959"/>
              </a:buClr>
              <a:buSzPts val="1000"/>
              <a:buFont typeface="Arial"/>
              <a:buNone/>
              <a:defRPr sz="1000">
                <a:solidFill>
                  <a:srgbClr val="595959"/>
                </a:solidFill>
                <a:latin typeface="Arial"/>
                <a:ea typeface="Arial"/>
                <a:cs typeface="Arial"/>
                <a:sym typeface="Arial"/>
              </a:defRPr>
            </a:lvl3pPr>
            <a:lvl4pPr marL="0" marR="0" lvl="3" indent="0" algn="r" rtl="0">
              <a:buClr>
                <a:srgbClr val="595959"/>
              </a:buClr>
              <a:buSzPts val="1000"/>
              <a:buFont typeface="Arial"/>
              <a:buNone/>
              <a:defRPr sz="1000">
                <a:solidFill>
                  <a:srgbClr val="595959"/>
                </a:solidFill>
                <a:latin typeface="Arial"/>
                <a:ea typeface="Arial"/>
                <a:cs typeface="Arial"/>
                <a:sym typeface="Arial"/>
              </a:defRPr>
            </a:lvl4pPr>
            <a:lvl5pPr marL="0" marR="0" lvl="4" indent="0" algn="r" rtl="0">
              <a:buClr>
                <a:srgbClr val="595959"/>
              </a:buClr>
              <a:buSzPts val="1000"/>
              <a:buFont typeface="Arial"/>
              <a:buNone/>
              <a:defRPr sz="1000">
                <a:solidFill>
                  <a:srgbClr val="595959"/>
                </a:solidFill>
                <a:latin typeface="Arial"/>
                <a:ea typeface="Arial"/>
                <a:cs typeface="Arial"/>
                <a:sym typeface="Arial"/>
              </a:defRPr>
            </a:lvl5pPr>
            <a:lvl6pPr marL="0" marR="0" lvl="5" indent="0" algn="r" rtl="0">
              <a:buClr>
                <a:srgbClr val="595959"/>
              </a:buClr>
              <a:buSzPts val="1000"/>
              <a:buFont typeface="Arial"/>
              <a:buNone/>
              <a:defRPr sz="1000">
                <a:solidFill>
                  <a:srgbClr val="595959"/>
                </a:solidFill>
                <a:latin typeface="Arial"/>
                <a:ea typeface="Arial"/>
                <a:cs typeface="Arial"/>
                <a:sym typeface="Arial"/>
              </a:defRPr>
            </a:lvl6pPr>
            <a:lvl7pPr marL="0" marR="0" lvl="6" indent="0" algn="r" rtl="0">
              <a:buClr>
                <a:srgbClr val="595959"/>
              </a:buClr>
              <a:buSzPts val="1000"/>
              <a:buFont typeface="Arial"/>
              <a:buNone/>
              <a:defRPr sz="1000">
                <a:solidFill>
                  <a:srgbClr val="595959"/>
                </a:solidFill>
                <a:latin typeface="Arial"/>
                <a:ea typeface="Arial"/>
                <a:cs typeface="Arial"/>
                <a:sym typeface="Arial"/>
              </a:defRPr>
            </a:lvl7pPr>
            <a:lvl8pPr marL="0" marR="0" lvl="7" indent="0" algn="r" rtl="0">
              <a:buClr>
                <a:srgbClr val="595959"/>
              </a:buClr>
              <a:buSzPts val="1000"/>
              <a:buFont typeface="Arial"/>
              <a:buNone/>
              <a:defRPr sz="1000">
                <a:solidFill>
                  <a:srgbClr val="595959"/>
                </a:solidFill>
                <a:latin typeface="Arial"/>
                <a:ea typeface="Arial"/>
                <a:cs typeface="Arial"/>
                <a:sym typeface="Arial"/>
              </a:defRPr>
            </a:lvl8pPr>
            <a:lvl9pPr marL="0" marR="0" lvl="8" indent="0" algn="r" rtl="0">
              <a:buClr>
                <a:srgbClr val="595959"/>
              </a:buClr>
              <a:buSzPts val="1000"/>
              <a:buFont typeface="Arial"/>
              <a:buNone/>
              <a:defRPr sz="1000">
                <a:solidFill>
                  <a:srgbClr val="595959"/>
                </a:solidFill>
                <a:latin typeface="Arial"/>
                <a:ea typeface="Arial"/>
                <a:cs typeface="Arial"/>
                <a:sym typeface="Arial"/>
              </a:defRPr>
            </a:lvl9pPr>
          </a:lstStyle>
          <a:p>
            <a:fld id="{00000000-1234-1234-1234-123412341234}" type="slidenum">
              <a:rPr lang="en-US"/>
              <a:pPr/>
              <a:t>‹#›</a:t>
            </a:fld>
            <a:endParaRPr/>
          </a:p>
        </p:txBody>
      </p:sp>
    </p:spTree>
    <p:extLst>
      <p:ext uri="{BB962C8B-B14F-4D97-AF65-F5344CB8AC3E}">
        <p14:creationId xmlns:p14="http://schemas.microsoft.com/office/powerpoint/2010/main" val="12564335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42"/>
        <p:cNvGrpSpPr/>
        <p:nvPr/>
      </p:nvGrpSpPr>
      <p:grpSpPr>
        <a:xfrm>
          <a:off x="0" y="0"/>
          <a:ext cx="0" cy="0"/>
          <a:chOff x="0" y="0"/>
          <a:chExt cx="0" cy="0"/>
        </a:xfrm>
      </p:grpSpPr>
      <p:sp>
        <p:nvSpPr>
          <p:cNvPr id="43" name="Google Shape;43;p10"/>
          <p:cNvSpPr txBox="1">
            <a:spLocks noGrp="1"/>
          </p:cNvSpPr>
          <p:nvPr>
            <p:ph type="title"/>
          </p:nvPr>
        </p:nvSpPr>
        <p:spPr>
          <a:xfrm>
            <a:off x="457200" y="72933"/>
            <a:ext cx="8229600" cy="532500"/>
          </a:xfrm>
          <a:prstGeom prst="rect">
            <a:avLst/>
          </a:prstGeom>
          <a:noFill/>
          <a:ln>
            <a:noFill/>
          </a:ln>
        </p:spPr>
        <p:txBody>
          <a:bodyPr spcFirstLastPara="1" wrap="square" lIns="91425" tIns="91425" rIns="91425" bIns="91425" anchor="t" anchorCtr="0">
            <a:noAutofit/>
          </a:bodyPr>
          <a:lstStyle>
            <a:lvl1pPr marR="0" lvl="0" algn="ctr" rtl="0">
              <a:lnSpc>
                <a:spcPct val="113333"/>
              </a:lnSpc>
              <a:spcBef>
                <a:spcPts val="0"/>
              </a:spcBef>
              <a:spcAft>
                <a:spcPts val="0"/>
              </a:spcAft>
              <a:buClr>
                <a:srgbClr val="007DAF"/>
              </a:buClr>
              <a:buSzPts val="3000"/>
              <a:buFont typeface="Calibri"/>
              <a:buNone/>
              <a:defRPr sz="3000" b="0" i="0" u="none" strike="noStrike" cap="none">
                <a:solidFill>
                  <a:srgbClr val="007DAF"/>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44" name="Google Shape;44;p10"/>
          <p:cNvSpPr txBox="1">
            <a:spLocks noGrp="1"/>
          </p:cNvSpPr>
          <p:nvPr>
            <p:ph type="body" idx="1"/>
          </p:nvPr>
        </p:nvSpPr>
        <p:spPr>
          <a:xfrm>
            <a:off x="457200" y="1097280"/>
            <a:ext cx="8521800" cy="3411300"/>
          </a:xfrm>
          <a:prstGeom prst="rect">
            <a:avLst/>
          </a:prstGeom>
          <a:noFill/>
          <a:ln>
            <a:noFill/>
          </a:ln>
        </p:spPr>
        <p:txBody>
          <a:bodyPr spcFirstLastPara="1" wrap="square" lIns="91425" tIns="91425" rIns="91425" bIns="91425" anchor="t" anchorCtr="0">
            <a:noAutofit/>
          </a:bodyPr>
          <a:lstStyle>
            <a:lvl1pPr marL="457200" marR="0" lvl="0" indent="-358140" algn="l" rtl="0">
              <a:lnSpc>
                <a:spcPct val="100000"/>
              </a:lnSpc>
              <a:spcBef>
                <a:spcPts val="800"/>
              </a:spcBef>
              <a:spcAft>
                <a:spcPts val="0"/>
              </a:spcAft>
              <a:buClr>
                <a:schemeClr val="lt2"/>
              </a:buClr>
              <a:buSzPts val="2040"/>
              <a:buFont typeface="Arial"/>
              <a:buChar char="•"/>
              <a:defRPr sz="2400" b="0" i="0" u="none" strike="noStrike" cap="none">
                <a:solidFill>
                  <a:srgbClr val="000000"/>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lt2"/>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lt2"/>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lt2"/>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lnSpc>
                <a:spcPct val="100000"/>
              </a:lnSpc>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5" name="Google Shape;45;p10"/>
          <p:cNvSpPr txBox="1">
            <a:spLocks noGrp="1"/>
          </p:cNvSpPr>
          <p:nvPr>
            <p:ph type="sldNum" idx="12"/>
          </p:nvPr>
        </p:nvSpPr>
        <p:spPr>
          <a:xfrm>
            <a:off x="3505200" y="485102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1pPr>
            <a:lvl2pPr marL="0" marR="0" lvl="1"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2pPr>
            <a:lvl3pPr marL="0" marR="0" lvl="2"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3pPr>
            <a:lvl4pPr marL="0" marR="0" lvl="3"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4pPr>
            <a:lvl5pPr marL="0" marR="0" lvl="4"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5pPr>
            <a:lvl6pPr marL="0" marR="0" lvl="5"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6pPr>
            <a:lvl7pPr marL="0" marR="0" lvl="6"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7pPr>
            <a:lvl8pPr marL="0" marR="0" lvl="7"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8pPr>
            <a:lvl9pPr marL="0" marR="0" lvl="8" indent="0" algn="ctr" rtl="0">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9pPr>
          </a:lstStyle>
          <a:p>
            <a:fld id="{00000000-1234-1234-1234-123412341234}" type="slidenum">
              <a:rPr lang="en-US"/>
              <a:pPr/>
              <a:t>‹#›</a:t>
            </a:fld>
            <a:endParaRPr/>
          </a:p>
        </p:txBody>
      </p:sp>
    </p:spTree>
    <p:extLst>
      <p:ext uri="{BB962C8B-B14F-4D97-AF65-F5344CB8AC3E}">
        <p14:creationId xmlns:p14="http://schemas.microsoft.com/office/powerpoint/2010/main" val="246378046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457200" y="72934"/>
            <a:ext cx="8229600" cy="697591"/>
          </a:xfrm>
          <a:prstGeom prst="rect">
            <a:avLst/>
          </a:prstGeom>
          <a:noFill/>
          <a:ln>
            <a:noFill/>
          </a:ln>
        </p:spPr>
        <p:txBody>
          <a:bodyPr spcFirstLastPara="1" wrap="square" lIns="91421" tIns="91421" rIns="91421" bIns="91421" anchor="t" anchorCtr="0"/>
          <a:lstStyle>
            <a:lvl1pPr marR="0" lvl="0" algn="ctr" rtl="0">
              <a:lnSpc>
                <a:spcPct val="113333"/>
              </a:lnSpc>
              <a:spcBef>
                <a:spcPts val="0"/>
              </a:spcBef>
              <a:spcAft>
                <a:spcPts val="0"/>
              </a:spcAft>
              <a:buClr>
                <a:schemeClr val="accent3"/>
              </a:buClr>
              <a:buSzPts val="3000"/>
              <a:buFont typeface="Calibri"/>
              <a:buNone/>
              <a:defRPr sz="3000" b="0" i="0" u="none" strike="noStrike"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4" name="Google Shape;24;p4"/>
          <p:cNvSpPr txBox="1">
            <a:spLocks noGrp="1"/>
          </p:cNvSpPr>
          <p:nvPr>
            <p:ph type="sldNum" idx="12"/>
          </p:nvPr>
        </p:nvSpPr>
        <p:spPr>
          <a:xfrm>
            <a:off x="3505200" y="4848891"/>
            <a:ext cx="2133600" cy="273900"/>
          </a:xfrm>
          <a:prstGeom prst="rect">
            <a:avLst/>
          </a:prstGeom>
          <a:noFill/>
          <a:ln>
            <a:noFill/>
          </a:ln>
        </p:spPr>
        <p:txBody>
          <a:bodyPr spcFirstLastPara="1" wrap="square" lIns="91421" tIns="45698" rIns="91421" bIns="45698" anchor="ctr" anchorCtr="0">
            <a:noAutofit/>
          </a:bodyPr>
          <a:lstStyle>
            <a:lvl1pPr marL="0" marR="0" lvl="0" indent="0" algn="ctr" rtl="0">
              <a:spcBef>
                <a:spcPts val="0"/>
              </a:spcBef>
              <a:buNone/>
              <a:defRPr sz="800">
                <a:solidFill>
                  <a:srgbClr val="A5A5A5"/>
                </a:solidFill>
                <a:latin typeface="Calibri"/>
                <a:ea typeface="Calibri"/>
                <a:cs typeface="Calibri"/>
                <a:sym typeface="Calibri"/>
              </a:defRPr>
            </a:lvl1pPr>
            <a:lvl2pPr marL="0" marR="0" lvl="1" indent="0" algn="ctr" rtl="0">
              <a:spcBef>
                <a:spcPts val="0"/>
              </a:spcBef>
              <a:buNone/>
              <a:defRPr sz="800">
                <a:solidFill>
                  <a:srgbClr val="A5A5A5"/>
                </a:solidFill>
                <a:latin typeface="Calibri"/>
                <a:ea typeface="Calibri"/>
                <a:cs typeface="Calibri"/>
                <a:sym typeface="Calibri"/>
              </a:defRPr>
            </a:lvl2pPr>
            <a:lvl3pPr marL="0" marR="0" lvl="2" indent="0" algn="ctr" rtl="0">
              <a:spcBef>
                <a:spcPts val="0"/>
              </a:spcBef>
              <a:buNone/>
              <a:defRPr sz="800">
                <a:solidFill>
                  <a:srgbClr val="A5A5A5"/>
                </a:solidFill>
                <a:latin typeface="Calibri"/>
                <a:ea typeface="Calibri"/>
                <a:cs typeface="Calibri"/>
                <a:sym typeface="Calibri"/>
              </a:defRPr>
            </a:lvl3pPr>
            <a:lvl4pPr marL="0" marR="0" lvl="3" indent="0" algn="ctr" rtl="0">
              <a:spcBef>
                <a:spcPts val="0"/>
              </a:spcBef>
              <a:buNone/>
              <a:defRPr sz="800">
                <a:solidFill>
                  <a:srgbClr val="A5A5A5"/>
                </a:solidFill>
                <a:latin typeface="Calibri"/>
                <a:ea typeface="Calibri"/>
                <a:cs typeface="Calibri"/>
                <a:sym typeface="Calibri"/>
              </a:defRPr>
            </a:lvl4pPr>
            <a:lvl5pPr marL="0" marR="0" lvl="4" indent="0" algn="ctr" rtl="0">
              <a:spcBef>
                <a:spcPts val="0"/>
              </a:spcBef>
              <a:buNone/>
              <a:defRPr sz="800">
                <a:solidFill>
                  <a:srgbClr val="A5A5A5"/>
                </a:solidFill>
                <a:latin typeface="Calibri"/>
                <a:ea typeface="Calibri"/>
                <a:cs typeface="Calibri"/>
                <a:sym typeface="Calibri"/>
              </a:defRPr>
            </a:lvl5pPr>
            <a:lvl6pPr marL="0" marR="0" lvl="5" indent="0" algn="ctr" rtl="0">
              <a:spcBef>
                <a:spcPts val="0"/>
              </a:spcBef>
              <a:buNone/>
              <a:defRPr sz="800">
                <a:solidFill>
                  <a:srgbClr val="A5A5A5"/>
                </a:solidFill>
                <a:latin typeface="Calibri"/>
                <a:ea typeface="Calibri"/>
                <a:cs typeface="Calibri"/>
                <a:sym typeface="Calibri"/>
              </a:defRPr>
            </a:lvl6pPr>
            <a:lvl7pPr marL="0" marR="0" lvl="6" indent="0" algn="ctr" rtl="0">
              <a:spcBef>
                <a:spcPts val="0"/>
              </a:spcBef>
              <a:buNone/>
              <a:defRPr sz="800">
                <a:solidFill>
                  <a:srgbClr val="A5A5A5"/>
                </a:solidFill>
                <a:latin typeface="Calibri"/>
                <a:ea typeface="Calibri"/>
                <a:cs typeface="Calibri"/>
                <a:sym typeface="Calibri"/>
              </a:defRPr>
            </a:lvl7pPr>
            <a:lvl8pPr marL="0" marR="0" lvl="7" indent="0" algn="ctr" rtl="0">
              <a:spcBef>
                <a:spcPts val="0"/>
              </a:spcBef>
              <a:buNone/>
              <a:defRPr sz="800">
                <a:solidFill>
                  <a:srgbClr val="A5A5A5"/>
                </a:solidFill>
                <a:latin typeface="Calibri"/>
                <a:ea typeface="Calibri"/>
                <a:cs typeface="Calibri"/>
                <a:sym typeface="Calibri"/>
              </a:defRPr>
            </a:lvl8pPr>
            <a:lvl9pPr marL="0" marR="0" lvl="8" indent="0" algn="ctr" rtl="0">
              <a:spcBef>
                <a:spcPts val="0"/>
              </a:spcBef>
              <a:buNone/>
              <a:defRPr sz="800">
                <a:solidFill>
                  <a:srgbClr val="A5A5A5"/>
                </a:solidFill>
                <a:latin typeface="Calibri"/>
                <a:ea typeface="Calibri"/>
                <a:cs typeface="Calibri"/>
                <a:sym typeface="Calibri"/>
              </a:defRPr>
            </a:lvl9pPr>
          </a:lstStyle>
          <a:p>
            <a:fld id="{00000000-1234-1234-1234-123412341234}" type="slidenum">
              <a:rPr lang="en"/>
              <a:pPr/>
              <a:t>‹#›</a:t>
            </a:fld>
            <a:endParaRPr/>
          </a:p>
        </p:txBody>
      </p:sp>
    </p:spTree>
    <p:extLst>
      <p:ext uri="{BB962C8B-B14F-4D97-AF65-F5344CB8AC3E}">
        <p14:creationId xmlns:p14="http://schemas.microsoft.com/office/powerpoint/2010/main" val="29162237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over Slide" userDrawn="1">
  <p:cSld name="Cover Slide">
    <p:spTree>
      <p:nvGrpSpPr>
        <p:cNvPr id="1" name="Shape 14"/>
        <p:cNvGrpSpPr/>
        <p:nvPr/>
      </p:nvGrpSpPr>
      <p:grpSpPr>
        <a:xfrm>
          <a:off x="0" y="0"/>
          <a:ext cx="0" cy="0"/>
          <a:chOff x="0" y="0"/>
          <a:chExt cx="0" cy="0"/>
        </a:xfrm>
      </p:grpSpPr>
    </p:spTree>
    <p:extLst>
      <p:ext uri="{BB962C8B-B14F-4D97-AF65-F5344CB8AC3E}">
        <p14:creationId xmlns:p14="http://schemas.microsoft.com/office/powerpoint/2010/main" val="1664792286"/>
      </p:ext>
    </p:extLst>
  </p:cSld>
  <p:clrMapOvr>
    <a:masterClrMapping/>
  </p:clrMapOvr>
  <mc:AlternateContent xmlns:mc="http://schemas.openxmlformats.org/markup-compatibility/2006" xmlns:p14="http://schemas.microsoft.com/office/powerpoint/2010/main">
    <mc:Choice Requires="p14">
      <p:transition spd="slow" p14:dur="5000" advClick="0" advTm="10000">
        <p:push/>
      </p:transition>
    </mc:Choice>
    <mc:Fallback xmlns="">
      <p:transition xmlns:p14="http://schemas.microsoft.com/office/powerpoint/2010/main" spd="slow" advClick="0" advTm="10000">
        <p:push/>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97280"/>
            <a:ext cx="8521700" cy="3411220"/>
          </a:xfrm>
        </p:spPr>
        <p:txBody>
          <a:bodyPr/>
          <a:lstStyle>
            <a:lvl1pPr>
              <a:lnSpc>
                <a:spcPct val="100000"/>
              </a:lnSpc>
              <a:defRPr/>
            </a:lvl1pPr>
            <a:lvl2pPr>
              <a:lnSpc>
                <a:spcPct val="100000"/>
              </a:lnSpc>
              <a:defRPr/>
            </a:lvl2pPr>
            <a:lvl3pPr>
              <a:lnSpc>
                <a:spcPct val="100000"/>
              </a:lnSpc>
              <a:buClr>
                <a:schemeClr val="bg2"/>
              </a:buClr>
              <a:defRPr/>
            </a:lvl3pPr>
            <a:lvl4pPr>
              <a:lnSpc>
                <a:spcPct val="100000"/>
              </a:lnSpc>
              <a:buClr>
                <a:schemeClr val="bg2"/>
              </a:buClr>
              <a:defRPr baseline="0"/>
            </a:lvl4pPr>
            <a:lvl5pPr>
              <a:buClr>
                <a:schemeClr val="bg2"/>
              </a:buClr>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
        <p:nvSpPr>
          <p:cNvPr id="5" name="Title 4">
            <a:extLst>
              <a:ext uri="{FF2B5EF4-FFF2-40B4-BE49-F238E27FC236}">
                <a16:creationId xmlns="" xmlns:a16="http://schemas.microsoft.com/office/drawing/2014/main" id="{14045ED7-4183-BF42-87FA-DED6D5D23FD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158464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2933"/>
            <a:ext cx="8229600" cy="532624"/>
          </a:xfrm>
        </p:spPr>
        <p:txBody>
          <a:bodyPr/>
          <a:lstStyle>
            <a:lvl1pPr>
              <a:defRPr>
                <a:solidFill>
                  <a:srgbClr val="007DAF"/>
                </a:solidFill>
              </a:defRPr>
            </a:lvl1pPr>
          </a:lstStyle>
          <a:p>
            <a:r>
              <a:rPr lang="en-US"/>
              <a:t>Click to edit Master title style</a:t>
            </a:r>
          </a:p>
        </p:txBody>
      </p:sp>
      <p:sp>
        <p:nvSpPr>
          <p:cNvPr id="3" name="Content Placeholder 2"/>
          <p:cNvSpPr>
            <a:spLocks noGrp="1"/>
          </p:cNvSpPr>
          <p:nvPr>
            <p:ph idx="1"/>
          </p:nvPr>
        </p:nvSpPr>
        <p:spPr>
          <a:xfrm>
            <a:off x="457200" y="1097280"/>
            <a:ext cx="8521700" cy="3411220"/>
          </a:xfrm>
        </p:spPr>
        <p:txBody>
          <a:bodyPr/>
          <a:lstStyle>
            <a:lvl3pPr>
              <a:buClr>
                <a:schemeClr val="bg2"/>
              </a:buClr>
              <a:defRPr/>
            </a:lvl3pPr>
            <a:lvl4pPr>
              <a:buClr>
                <a:schemeClr val="bg2"/>
              </a:buClr>
              <a:defRPr/>
            </a:lvl4pPr>
            <a:lvl5pPr>
              <a:buClr>
                <a:schemeClr val="bg2"/>
              </a:buClr>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
        <p:nvSpPr>
          <p:cNvPr id="5" name="Text Placeholder 4"/>
          <p:cNvSpPr>
            <a:spLocks noGrp="1"/>
          </p:cNvSpPr>
          <p:nvPr>
            <p:ph type="body" sz="quarter" idx="10" hasCustomPrompt="1"/>
          </p:nvPr>
        </p:nvSpPr>
        <p:spPr>
          <a:xfrm>
            <a:off x="457200" y="537368"/>
            <a:ext cx="8229600" cy="427642"/>
          </a:xfrm>
        </p:spPr>
        <p:txBody>
          <a:bodyPr>
            <a:noAutofit/>
          </a:bodyPr>
          <a:lstStyle>
            <a:lvl1pPr marL="0" indent="0" algn="ctr">
              <a:buFontTx/>
              <a:buNone/>
              <a:defRPr sz="2200" baseline="0">
                <a:solidFill>
                  <a:srgbClr val="007DAF"/>
                </a:solidFill>
              </a:defRPr>
            </a:lvl1pPr>
          </a:lstStyle>
          <a:p>
            <a:pPr lvl="0"/>
            <a:r>
              <a:rPr lang="en-US"/>
              <a:t>Click to edit Master subtitle stlye</a:t>
            </a:r>
          </a:p>
        </p:txBody>
      </p:sp>
    </p:spTree>
    <p:extLst>
      <p:ext uri="{BB962C8B-B14F-4D97-AF65-F5344CB8AC3E}">
        <p14:creationId xmlns:p14="http://schemas.microsoft.com/office/powerpoint/2010/main" val="257482390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187214174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457200" y="72933"/>
            <a:ext cx="8229600" cy="532624"/>
          </a:xfrm>
        </p:spPr>
        <p:txBody>
          <a:bodyPr/>
          <a:lstStyle>
            <a:lvl1pPr algn="ctr">
              <a:defRPr>
                <a:solidFill>
                  <a:srgbClr val="007DAF"/>
                </a:solidFill>
              </a:defRPr>
            </a:lvl1pPr>
          </a:lstStyle>
          <a:p>
            <a:r>
              <a:rPr lang="en-US"/>
              <a:t>Click to edit Master title style</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
        <p:nvSpPr>
          <p:cNvPr id="5" name="Text Placeholder 4"/>
          <p:cNvSpPr>
            <a:spLocks noGrp="1"/>
          </p:cNvSpPr>
          <p:nvPr>
            <p:ph type="body" sz="quarter" idx="10" hasCustomPrompt="1"/>
          </p:nvPr>
        </p:nvSpPr>
        <p:spPr>
          <a:xfrm>
            <a:off x="457200" y="544603"/>
            <a:ext cx="8229600" cy="427642"/>
          </a:xfrm>
        </p:spPr>
        <p:txBody>
          <a:bodyPr>
            <a:noAutofit/>
          </a:bodyPr>
          <a:lstStyle>
            <a:lvl1pPr marL="0" indent="0" algn="ctr">
              <a:buFontTx/>
              <a:buNone/>
              <a:defRPr sz="2200" baseline="0">
                <a:solidFill>
                  <a:srgbClr val="007DAF"/>
                </a:solidFill>
              </a:defRPr>
            </a:lvl1pPr>
          </a:lstStyle>
          <a:p>
            <a:pPr lvl="0"/>
            <a:r>
              <a:rPr lang="en-US"/>
              <a:t>Click to edit Master subtitle stlye</a:t>
            </a:r>
          </a:p>
        </p:txBody>
      </p:sp>
    </p:spTree>
    <p:extLst>
      <p:ext uri="{BB962C8B-B14F-4D97-AF65-F5344CB8AC3E}">
        <p14:creationId xmlns:p14="http://schemas.microsoft.com/office/powerpoint/2010/main" val="39028214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Logo Only">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413716718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2933"/>
            <a:ext cx="8229600" cy="532624"/>
          </a:xfrm>
        </p:spPr>
        <p:txBody>
          <a:bodyPr/>
          <a:lstStyle>
            <a:lvl1pPr>
              <a:defRPr>
                <a:solidFill>
                  <a:srgbClr val="007DAF"/>
                </a:solidFill>
              </a:defRPr>
            </a:lvl1pPr>
          </a:lstStyle>
          <a:p>
            <a:r>
              <a:rPr lang="en-US"/>
              <a:t>Click to edit Master title style</a:t>
            </a:r>
          </a:p>
        </p:txBody>
      </p:sp>
      <p:sp>
        <p:nvSpPr>
          <p:cNvPr id="3" name="Content Placeholder 2"/>
          <p:cNvSpPr>
            <a:spLocks noGrp="1"/>
          </p:cNvSpPr>
          <p:nvPr>
            <p:ph idx="1"/>
          </p:nvPr>
        </p:nvSpPr>
        <p:spPr>
          <a:xfrm>
            <a:off x="457200" y="1097280"/>
            <a:ext cx="8521700" cy="3411220"/>
          </a:xfrm>
        </p:spPr>
        <p:txBody>
          <a:bodyPr/>
          <a:lstStyle>
            <a:lvl3pPr>
              <a:buClr>
                <a:schemeClr val="bg2"/>
              </a:buClr>
              <a:defRPr/>
            </a:lvl3pPr>
            <a:lvl4pPr>
              <a:buClr>
                <a:schemeClr val="bg2"/>
              </a:buClr>
              <a:defRPr/>
            </a:lvl4pPr>
            <a:lvl5pPr>
              <a:buClr>
                <a:schemeClr val="bg2"/>
              </a:buClr>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
        <p:nvSpPr>
          <p:cNvPr id="5" name="Text Placeholder 4"/>
          <p:cNvSpPr>
            <a:spLocks noGrp="1"/>
          </p:cNvSpPr>
          <p:nvPr>
            <p:ph type="body" sz="quarter" idx="10" hasCustomPrompt="1"/>
          </p:nvPr>
        </p:nvSpPr>
        <p:spPr>
          <a:xfrm>
            <a:off x="457200" y="537368"/>
            <a:ext cx="8229600" cy="427642"/>
          </a:xfrm>
        </p:spPr>
        <p:txBody>
          <a:bodyPr>
            <a:noAutofit/>
          </a:bodyPr>
          <a:lstStyle>
            <a:lvl1pPr marL="0" indent="0" algn="ctr">
              <a:buFontTx/>
              <a:buNone/>
              <a:defRPr sz="2200" baseline="0">
                <a:solidFill>
                  <a:srgbClr val="007DAF"/>
                </a:solidFill>
              </a:defRPr>
            </a:lvl1pPr>
          </a:lstStyle>
          <a:p>
            <a:pPr lvl="0"/>
            <a:r>
              <a:rPr lang="en-US"/>
              <a:t>Click to edit Master subtitle stlye</a:t>
            </a:r>
          </a:p>
        </p:txBody>
      </p:sp>
    </p:spTree>
    <p:extLst>
      <p:ext uri="{BB962C8B-B14F-4D97-AF65-F5344CB8AC3E}">
        <p14:creationId xmlns:p14="http://schemas.microsoft.com/office/powerpoint/2010/main" val="97451998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457200" y="72933"/>
            <a:ext cx="8229600" cy="532624"/>
          </a:xfrm>
        </p:spPr>
        <p:txBody>
          <a:bodyPr/>
          <a:lstStyle>
            <a:lvl1pPr algn="ctr">
              <a:defRPr>
                <a:solidFill>
                  <a:srgbClr val="007DAF"/>
                </a:solidFill>
              </a:defRPr>
            </a:lvl1pPr>
          </a:lstStyle>
          <a:p>
            <a:r>
              <a:rPr lang="en-US"/>
              <a:t>Click to edit Master title style</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
        <p:nvSpPr>
          <p:cNvPr id="5" name="Text Placeholder 4"/>
          <p:cNvSpPr>
            <a:spLocks noGrp="1"/>
          </p:cNvSpPr>
          <p:nvPr>
            <p:ph type="body" sz="quarter" idx="10" hasCustomPrompt="1"/>
          </p:nvPr>
        </p:nvSpPr>
        <p:spPr>
          <a:xfrm>
            <a:off x="457200" y="544603"/>
            <a:ext cx="8229600" cy="427642"/>
          </a:xfrm>
        </p:spPr>
        <p:txBody>
          <a:bodyPr>
            <a:noAutofit/>
          </a:bodyPr>
          <a:lstStyle>
            <a:lvl1pPr marL="0" indent="0" algn="ctr">
              <a:buFontTx/>
              <a:buNone/>
              <a:defRPr sz="2200" baseline="0">
                <a:solidFill>
                  <a:srgbClr val="007DAF"/>
                </a:solidFill>
              </a:defRPr>
            </a:lvl1pPr>
          </a:lstStyle>
          <a:p>
            <a:pPr lvl="0"/>
            <a:r>
              <a:rPr lang="en-US"/>
              <a:t>Click to edit Master subtitle stlye</a:t>
            </a:r>
          </a:p>
        </p:txBody>
      </p:sp>
    </p:spTree>
    <p:extLst>
      <p:ext uri="{BB962C8B-B14F-4D97-AF65-F5344CB8AC3E}">
        <p14:creationId xmlns:p14="http://schemas.microsoft.com/office/powerpoint/2010/main" val="227270494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Logo Only">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312481769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a:lstStyle>
            <a:lvl1pPr>
              <a:defRPr>
                <a:solidFill>
                  <a:schemeClr val="bg1"/>
                </a:solidFill>
              </a:defRPr>
            </a:lvl1pPr>
          </a:lstStyle>
          <a:p>
            <a:r>
              <a:rPr lang="en-US" dirty="0"/>
              <a:t>Click to edit Master title style</a:t>
            </a:r>
          </a:p>
        </p:txBody>
      </p:sp>
      <p:sp>
        <p:nvSpPr>
          <p:cNvPr id="3" name="Slide Number Placeholder 2"/>
          <p:cNvSpPr>
            <a:spLocks noGrp="1"/>
          </p:cNvSpPr>
          <p:nvPr>
            <p:ph type="sldNum" idx="10"/>
          </p:nvPr>
        </p:nvSpPr>
        <p:spPr/>
        <p:txBody>
          <a:bodyPr/>
          <a:lstStyle/>
          <a:p>
            <a:pPr algn="r"/>
            <a:fld id="{00000000-1234-1234-1234-123412341234}" type="slidenum">
              <a:rPr lang="en" sz="1000" smtClean="0">
                <a:solidFill>
                  <a:srgbClr val="004B7D"/>
                </a:solidFill>
              </a:rPr>
              <a:pPr algn="r"/>
              <a:t>‹#›</a:t>
            </a:fld>
            <a:endParaRPr lang="en" sz="1000">
              <a:solidFill>
                <a:srgbClr val="004B7D"/>
              </a:solidFill>
            </a:endParaRPr>
          </a:p>
        </p:txBody>
      </p:sp>
      <p:sp>
        <p:nvSpPr>
          <p:cNvPr id="5" name="Shape 7"/>
          <p:cNvSpPr txBox="1">
            <a:spLocks noGrp="1"/>
          </p:cNvSpPr>
          <p:nvPr>
            <p:ph idx="1" hasCustomPrompt="1"/>
          </p:nvPr>
        </p:nvSpPr>
        <p:spPr>
          <a:xfrm>
            <a:off x="311702" y="983149"/>
            <a:ext cx="8520599" cy="3416400"/>
          </a:xfrm>
          <a:prstGeom prst="rect">
            <a:avLst/>
          </a:prstGeom>
          <a:noFill/>
          <a:ln>
            <a:noFill/>
          </a:ln>
        </p:spPr>
        <p:txBody>
          <a:bodyPr lIns="91425" tIns="91425" rIns="91425" bIns="91425" anchor="t" anchorCtr="0"/>
          <a:lstStyle>
            <a:lvl1pPr lvl="0">
              <a:lnSpc>
                <a:spcPct val="100000"/>
              </a:lnSpc>
              <a:spcBef>
                <a:spcPts val="0"/>
              </a:spcBef>
              <a:spcAft>
                <a:spcPts val="1600"/>
              </a:spcAft>
              <a:buClr>
                <a:schemeClr val="dk2"/>
              </a:buClr>
              <a:buSzPct val="100000"/>
              <a:defRPr sz="2400">
                <a:solidFill>
                  <a:schemeClr val="dk2"/>
                </a:solidFill>
              </a:defRPr>
            </a:lvl1pPr>
            <a:lvl2pPr lvl="1">
              <a:lnSpc>
                <a:spcPct val="115000"/>
              </a:lnSpc>
              <a:spcBef>
                <a:spcPts val="0"/>
              </a:spcBef>
              <a:spcAft>
                <a:spcPts val="1600"/>
              </a:spcAft>
              <a:buClr>
                <a:schemeClr val="dk2"/>
              </a:buClr>
              <a:defRPr>
                <a:solidFill>
                  <a:schemeClr val="dk2"/>
                </a:solidFill>
              </a:defRPr>
            </a:lvl2pPr>
            <a:lvl3pPr lvl="2">
              <a:lnSpc>
                <a:spcPct val="115000"/>
              </a:lnSpc>
              <a:spcBef>
                <a:spcPts val="0"/>
              </a:spcBef>
              <a:spcAft>
                <a:spcPts val="1600"/>
              </a:spcAft>
              <a:buClr>
                <a:schemeClr val="dk2"/>
              </a:buClr>
              <a:defRPr>
                <a:solidFill>
                  <a:schemeClr val="dk2"/>
                </a:solidFill>
              </a:defRPr>
            </a:lvl3pPr>
            <a:lvl4pPr lvl="3">
              <a:lnSpc>
                <a:spcPct val="115000"/>
              </a:lnSpc>
              <a:spcBef>
                <a:spcPts val="0"/>
              </a:spcBef>
              <a:spcAft>
                <a:spcPts val="1600"/>
              </a:spcAft>
              <a:buClr>
                <a:schemeClr val="dk2"/>
              </a:buClr>
              <a:defRPr>
                <a:solidFill>
                  <a:schemeClr val="dk2"/>
                </a:solidFill>
              </a:defRPr>
            </a:lvl4pPr>
            <a:lvl5pPr lvl="4">
              <a:lnSpc>
                <a:spcPct val="115000"/>
              </a:lnSpc>
              <a:spcBef>
                <a:spcPts val="0"/>
              </a:spcBef>
              <a:spcAft>
                <a:spcPts val="1600"/>
              </a:spcAft>
              <a:buClr>
                <a:schemeClr val="dk2"/>
              </a:buClr>
              <a:defRPr>
                <a:solidFill>
                  <a:schemeClr val="dk2"/>
                </a:solidFill>
              </a:defRPr>
            </a:lvl5pPr>
            <a:lvl6pPr lvl="5">
              <a:lnSpc>
                <a:spcPct val="115000"/>
              </a:lnSpc>
              <a:spcBef>
                <a:spcPts val="0"/>
              </a:spcBef>
              <a:spcAft>
                <a:spcPts val="1600"/>
              </a:spcAft>
              <a:buClr>
                <a:schemeClr val="dk2"/>
              </a:buClr>
              <a:defRPr>
                <a:solidFill>
                  <a:schemeClr val="dk2"/>
                </a:solidFill>
              </a:defRPr>
            </a:lvl6pPr>
            <a:lvl7pPr lvl="6">
              <a:lnSpc>
                <a:spcPct val="115000"/>
              </a:lnSpc>
              <a:spcBef>
                <a:spcPts val="0"/>
              </a:spcBef>
              <a:spcAft>
                <a:spcPts val="1600"/>
              </a:spcAft>
              <a:buClr>
                <a:schemeClr val="dk2"/>
              </a:buClr>
              <a:defRPr>
                <a:solidFill>
                  <a:schemeClr val="dk2"/>
                </a:solidFill>
              </a:defRPr>
            </a:lvl7pPr>
            <a:lvl8pPr lvl="7">
              <a:lnSpc>
                <a:spcPct val="115000"/>
              </a:lnSpc>
              <a:spcBef>
                <a:spcPts val="0"/>
              </a:spcBef>
              <a:spcAft>
                <a:spcPts val="1600"/>
              </a:spcAft>
              <a:buClr>
                <a:schemeClr val="dk2"/>
              </a:buClr>
              <a:defRPr>
                <a:solidFill>
                  <a:schemeClr val="dk2"/>
                </a:solidFill>
              </a:defRPr>
            </a:lvl8pPr>
            <a:lvl9pPr lvl="8">
              <a:lnSpc>
                <a:spcPct val="115000"/>
              </a:lnSpc>
              <a:spcBef>
                <a:spcPts val="0"/>
              </a:spcBef>
              <a:spcAft>
                <a:spcPts val="1600"/>
              </a:spcAft>
              <a:buClr>
                <a:schemeClr val="dk2"/>
              </a:buClr>
              <a:defRPr>
                <a:solidFill>
                  <a:schemeClr val="dk2"/>
                </a:solidFill>
              </a:defRPr>
            </a:lvl9pPr>
          </a:lstStyle>
          <a:p>
            <a:r>
              <a:rPr lang="en-US" sz="2400" dirty="0"/>
              <a:t>Click to add top level</a:t>
            </a:r>
          </a:p>
          <a:p>
            <a:r>
              <a:rPr lang="en-US" sz="2400" dirty="0"/>
              <a:t>	</a:t>
            </a:r>
            <a:r>
              <a:rPr lang="en-US" sz="2000" dirty="0"/>
              <a:t>Click to add second level</a:t>
            </a:r>
            <a:endParaRPr dirty="0"/>
          </a:p>
        </p:txBody>
      </p:sp>
      <p:sp>
        <p:nvSpPr>
          <p:cNvPr id="7" name="Shape 21"/>
          <p:cNvSpPr txBox="1"/>
          <p:nvPr userDrawn="1"/>
        </p:nvSpPr>
        <p:spPr>
          <a:xfrm>
            <a:off x="20209" y="4785250"/>
            <a:ext cx="2002200" cy="423000"/>
          </a:xfrm>
          <a:prstGeom prst="rect">
            <a:avLst/>
          </a:prstGeom>
          <a:noFill/>
          <a:ln>
            <a:noFill/>
          </a:ln>
        </p:spPr>
        <p:txBody>
          <a:bodyPr lIns="91425" tIns="91425" rIns="91425" bIns="91425" anchor="t" anchorCtr="0">
            <a:noAutofit/>
          </a:bodyPr>
          <a:lstStyle/>
          <a:p>
            <a:pPr defTabSz="457200">
              <a:buClrTx/>
              <a:buFontTx/>
              <a:buNone/>
            </a:pPr>
            <a:r>
              <a:rPr lang="en" sz="1800" b="1" kern="1200" dirty="0">
                <a:solidFill>
                  <a:srgbClr val="FFFFFF">
                    <a:lumMod val="50000"/>
                  </a:srgbClr>
                </a:solidFill>
                <a:latin typeface="Droid Sans"/>
                <a:ea typeface="Droid Sans"/>
                <a:cs typeface="Droid Sans"/>
                <a:sym typeface="Droid Sans"/>
              </a:rPr>
              <a:t>#</a:t>
            </a:r>
            <a:r>
              <a:rPr lang="en" sz="1800" b="1" kern="1200" dirty="0">
                <a:solidFill>
                  <a:srgbClr val="FFFFFF">
                    <a:lumMod val="50000"/>
                  </a:srgbClr>
                </a:solidFill>
                <a:highlight>
                  <a:srgbClr val="FFFFFF"/>
                </a:highlight>
                <a:latin typeface="Droid Sans"/>
                <a:ea typeface="Droid Sans"/>
                <a:cs typeface="Droid Sans"/>
                <a:sym typeface="Droid Sans"/>
              </a:rPr>
              <a:t>OpenCORD</a:t>
            </a:r>
          </a:p>
        </p:txBody>
      </p:sp>
    </p:spTree>
    <p:extLst>
      <p:ext uri="{BB962C8B-B14F-4D97-AF65-F5344CB8AC3E}">
        <p14:creationId xmlns:p14="http://schemas.microsoft.com/office/powerpoint/2010/main" val="64593063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2_自訂版面配置">
    <p:spTree>
      <p:nvGrpSpPr>
        <p:cNvPr id="1" name=""/>
        <p:cNvGrpSpPr/>
        <p:nvPr/>
      </p:nvGrpSpPr>
      <p:grpSpPr>
        <a:xfrm>
          <a:off x="0" y="0"/>
          <a:ext cx="0" cy="0"/>
          <a:chOff x="0" y="0"/>
          <a:chExt cx="0" cy="0"/>
        </a:xfrm>
      </p:grpSpPr>
      <p:sp>
        <p:nvSpPr>
          <p:cNvPr id="2" name="標題 1"/>
          <p:cNvSpPr>
            <a:spLocks noGrp="1"/>
          </p:cNvSpPr>
          <p:nvPr>
            <p:ph type="title" hasCustomPrompt="1"/>
          </p:nvPr>
        </p:nvSpPr>
        <p:spPr>
          <a:xfrm>
            <a:off x="1687068" y="33814"/>
            <a:ext cx="7123176" cy="528350"/>
          </a:xfrm>
        </p:spPr>
        <p:txBody>
          <a:bodyPr/>
          <a:lstStyle>
            <a:lvl1pPr>
              <a:defRPr b="1">
                <a:latin typeface="+mn-lt"/>
              </a:defRPr>
            </a:lvl1pPr>
          </a:lstStyle>
          <a:p>
            <a:r>
              <a:rPr lang="en-US" altLang="zh-TW" dirty="0"/>
              <a:t>Heading style</a:t>
            </a:r>
            <a:endParaRPr lang="zh-TW" altLang="en-US" dirty="0"/>
          </a:p>
        </p:txBody>
      </p:sp>
      <p:sp>
        <p:nvSpPr>
          <p:cNvPr id="3" name="投影片編號版面配置區 2"/>
          <p:cNvSpPr>
            <a:spLocks noGrp="1"/>
          </p:cNvSpPr>
          <p:nvPr>
            <p:ph type="sldNum" sz="quarter" idx="10"/>
          </p:nvPr>
        </p:nvSpPr>
        <p:spPr/>
        <p:txBody>
          <a:bodyPr/>
          <a:lstStyle/>
          <a:p>
            <a:fld id="{E73FDD97-DCA4-4975-B76B-EC08882F04D7}" type="slidenum">
              <a:rPr lang="zh-TW" altLang="en-US" smtClean="0">
                <a:solidFill>
                  <a:srgbClr val="FFFFFF">
                    <a:lumMod val="65000"/>
                  </a:srgbClr>
                </a:solidFill>
                <a:ea typeface="新細明體"/>
              </a:rPr>
              <a:pPr/>
              <a:t>‹#›</a:t>
            </a:fld>
            <a:endParaRPr lang="zh-TW" altLang="en-US">
              <a:solidFill>
                <a:srgbClr val="FFFFFF">
                  <a:lumMod val="65000"/>
                </a:srgbClr>
              </a:solidFill>
              <a:ea typeface="新細明體"/>
            </a:endParaRPr>
          </a:p>
        </p:txBody>
      </p:sp>
      <p:sp>
        <p:nvSpPr>
          <p:cNvPr id="4" name="頁尾版面配置區 3"/>
          <p:cNvSpPr>
            <a:spLocks noGrp="1"/>
          </p:cNvSpPr>
          <p:nvPr>
            <p:ph type="ftr" sz="quarter" idx="11"/>
          </p:nvPr>
        </p:nvSpPr>
        <p:spPr/>
        <p:txBody>
          <a:bodyPr/>
          <a:lstStyle/>
          <a:p>
            <a:pPr defTabSz="457200">
              <a:buClrTx/>
              <a:buFontTx/>
              <a:buNone/>
            </a:pPr>
            <a:r>
              <a:rPr lang="en-US" altLang="zh-TW" sz="1800" i="1" kern="1200" dirty="0">
                <a:solidFill>
                  <a:srgbClr val="4B4B4B"/>
                </a:solidFill>
                <a:latin typeface="Calibri"/>
                <a:ea typeface="新細明體"/>
                <a:cs typeface="+mn-cs"/>
              </a:rPr>
              <a:t>© 201 Edgecore Networks. All rights reserved. Subject to errors and misprints. </a:t>
            </a:r>
            <a:r>
              <a:rPr lang="en-MY" altLang="zh-TW" sz="1800" i="1" kern="1200" dirty="0">
                <a:solidFill>
                  <a:srgbClr val="4B4B4B"/>
                </a:solidFill>
                <a:latin typeface="Calibri"/>
                <a:ea typeface="新細明體"/>
                <a:cs typeface="+mn-cs"/>
              </a:rPr>
              <a:t>|  www.edge-core.com</a:t>
            </a:r>
          </a:p>
        </p:txBody>
      </p:sp>
    </p:spTree>
    <p:extLst>
      <p:ext uri="{BB962C8B-B14F-4D97-AF65-F5344CB8AC3E}">
        <p14:creationId xmlns:p14="http://schemas.microsoft.com/office/powerpoint/2010/main" val="227434920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cSld name="Em branco">
    <p:spTree>
      <p:nvGrpSpPr>
        <p:cNvPr id="1" name=""/>
        <p:cNvGrpSpPr/>
        <p:nvPr/>
      </p:nvGrpSpPr>
      <p:grpSpPr>
        <a:xfrm>
          <a:off x="0" y="0"/>
          <a:ext cx="0" cy="0"/>
          <a:chOff x="0" y="0"/>
          <a:chExt cx="0" cy="0"/>
        </a:xfrm>
      </p:grpSpPr>
      <p:sp>
        <p:nvSpPr>
          <p:cNvPr id="2" name="Marcador de Posição da Data 1"/>
          <p:cNvSpPr>
            <a:spLocks noGrp="1"/>
          </p:cNvSpPr>
          <p:nvPr>
            <p:ph type="dt" sz="half" idx="10"/>
          </p:nvPr>
        </p:nvSpPr>
        <p:spPr>
          <a:xfrm>
            <a:off x="628650" y="4767263"/>
            <a:ext cx="2057400" cy="273844"/>
          </a:xfrm>
          <a:prstGeom prst="rect">
            <a:avLst/>
          </a:prstGeom>
        </p:spPr>
        <p:txBody>
          <a:bodyPr/>
          <a:lstStyle/>
          <a:p>
            <a:pPr defTabSz="457200">
              <a:buClrTx/>
              <a:buFontTx/>
              <a:buNone/>
            </a:pPr>
            <a:fld id="{9BDEB01B-0899-4DA7-A3D1-5B5B6F9B6AD6}" type="datetimeFigureOut">
              <a:rPr lang="pt-PT" sz="1800" kern="1200" smtClean="0">
                <a:solidFill>
                  <a:srgbClr val="4B4B4B"/>
                </a:solidFill>
                <a:latin typeface="Calibri"/>
                <a:ea typeface="+mn-ea"/>
                <a:cs typeface="+mn-cs"/>
              </a:rPr>
              <a:pPr defTabSz="457200">
                <a:buClrTx/>
                <a:buFontTx/>
                <a:buNone/>
              </a:pPr>
              <a:t>9/12/19</a:t>
            </a:fld>
            <a:endParaRPr lang="pt-PT" sz="1800" kern="1200">
              <a:solidFill>
                <a:srgbClr val="4B4B4B"/>
              </a:solidFill>
              <a:latin typeface="Calibri"/>
              <a:ea typeface="+mn-ea"/>
              <a:cs typeface="+mn-cs"/>
            </a:endParaRPr>
          </a:p>
        </p:txBody>
      </p:sp>
      <p:sp>
        <p:nvSpPr>
          <p:cNvPr id="3" name="Marcador de Posição do Rodapé 2"/>
          <p:cNvSpPr>
            <a:spLocks noGrp="1"/>
          </p:cNvSpPr>
          <p:nvPr>
            <p:ph type="ftr" sz="quarter" idx="11"/>
          </p:nvPr>
        </p:nvSpPr>
        <p:spPr/>
        <p:txBody>
          <a:bodyPr/>
          <a:lstStyle/>
          <a:p>
            <a:pPr defTabSz="457200">
              <a:buClrTx/>
              <a:buFontTx/>
              <a:buNone/>
            </a:pPr>
            <a:endParaRPr lang="pt-PT" sz="1800" kern="1200">
              <a:solidFill>
                <a:srgbClr val="4B4B4B"/>
              </a:solidFill>
              <a:latin typeface="Calibri"/>
              <a:ea typeface="+mn-ea"/>
              <a:cs typeface="+mn-cs"/>
            </a:endParaRPr>
          </a:p>
        </p:txBody>
      </p:sp>
      <p:sp>
        <p:nvSpPr>
          <p:cNvPr id="4" name="Marcador de Posição do Número do Diapositivo 3"/>
          <p:cNvSpPr>
            <a:spLocks noGrp="1"/>
          </p:cNvSpPr>
          <p:nvPr>
            <p:ph type="sldNum" sz="quarter" idx="12"/>
          </p:nvPr>
        </p:nvSpPr>
        <p:spPr>
          <a:xfrm>
            <a:off x="7086600" y="4865813"/>
            <a:ext cx="2057400" cy="273844"/>
          </a:xfrm>
          <a:prstGeom prst="rect">
            <a:avLst/>
          </a:prstGeom>
        </p:spPr>
        <p:txBody>
          <a:bodyPr/>
          <a:lstStyle/>
          <a:p>
            <a:fld id="{14083548-FECA-49C8-B19E-F2DB6A48F2AF}" type="slidenum">
              <a:rPr lang="pt-PT" smtClean="0">
                <a:solidFill>
                  <a:srgbClr val="FFFFFF">
                    <a:lumMod val="65000"/>
                  </a:srgbClr>
                </a:solidFill>
              </a:rPr>
              <a:pPr/>
              <a:t>‹#›</a:t>
            </a:fld>
            <a:endParaRPr lang="pt-PT">
              <a:solidFill>
                <a:srgbClr val="FFFFFF">
                  <a:lumMod val="65000"/>
                </a:srgbClr>
              </a:solidFill>
            </a:endParaRPr>
          </a:p>
        </p:txBody>
      </p:sp>
    </p:spTree>
    <p:extLst>
      <p:ext uri="{BB962C8B-B14F-4D97-AF65-F5344CB8AC3E}">
        <p14:creationId xmlns:p14="http://schemas.microsoft.com/office/powerpoint/2010/main" val="7610949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userDrawn="1">
  <p:cSld name="Heading_Le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1520" y="136645"/>
            <a:ext cx="8640960" cy="544286"/>
          </a:xfrm>
        </p:spPr>
        <p:txBody>
          <a:bodyPr lIns="180000">
            <a:normAutofit/>
          </a:bodyPr>
          <a:lstStyle>
            <a:lvl1pPr algn="l">
              <a:defRPr sz="3000" baseline="0">
                <a:solidFill>
                  <a:schemeClr val="tx2"/>
                </a:solidFill>
              </a:defRPr>
            </a:lvl1pPr>
          </a:lstStyle>
          <a:p>
            <a:r>
              <a:rPr lang="en-US" dirty="0"/>
              <a:t>Heading 2</a:t>
            </a:r>
          </a:p>
        </p:txBody>
      </p:sp>
      <p:sp>
        <p:nvSpPr>
          <p:cNvPr id="6" name="Slide Number Placeholder 5"/>
          <p:cNvSpPr>
            <a:spLocks noGrp="1"/>
          </p:cNvSpPr>
          <p:nvPr>
            <p:ph type="sldNum" sz="quarter" idx="12"/>
          </p:nvPr>
        </p:nvSpPr>
        <p:spPr>
          <a:xfrm>
            <a:off x="3545886" y="4764827"/>
            <a:ext cx="2057400" cy="273844"/>
          </a:xfrm>
          <a:prstGeom prst="rect">
            <a:avLst/>
          </a:prstGeom>
        </p:spPr>
        <p:txBody>
          <a:bodyPr/>
          <a:lstStyle/>
          <a:p>
            <a:fld id="{B55D1530-0CA2-45BE-B53D-0E236BD9F5E1}" type="slidenum">
              <a:rPr lang="zh-TW" altLang="en-US" smtClean="0">
                <a:solidFill>
                  <a:srgbClr val="FFFFFF">
                    <a:lumMod val="65000"/>
                  </a:srgbClr>
                </a:solidFill>
                <a:ea typeface="新細明體"/>
              </a:rPr>
              <a:pPr/>
              <a:t>‹#›</a:t>
            </a:fld>
            <a:endParaRPr lang="zh-TW" altLang="en-US">
              <a:solidFill>
                <a:srgbClr val="FFFFFF">
                  <a:lumMod val="65000"/>
                </a:srgbClr>
              </a:solidFill>
              <a:ea typeface="新細明體"/>
            </a:endParaRPr>
          </a:p>
        </p:txBody>
      </p:sp>
      <p:sp>
        <p:nvSpPr>
          <p:cNvPr id="7" name="Text Placeholder 2"/>
          <p:cNvSpPr>
            <a:spLocks noGrp="1"/>
          </p:cNvSpPr>
          <p:nvPr>
            <p:ph idx="1"/>
          </p:nvPr>
        </p:nvSpPr>
        <p:spPr>
          <a:xfrm>
            <a:off x="251276" y="821716"/>
            <a:ext cx="8640960" cy="3797146"/>
          </a:xfrm>
          <a:prstGeom prst="rect">
            <a:avLst/>
          </a:prstGeom>
        </p:spPr>
        <p:txBody>
          <a:bodyPr vert="horz" lIns="180000" tIns="180000" rIns="180000" bIns="180000" rtlCol="0">
            <a:normAutofit/>
          </a:bodyPr>
          <a:lstStyle/>
          <a:p>
            <a:pPr lvl="0"/>
            <a:endParaRPr lang="en-US" dirty="0"/>
          </a:p>
          <a:p>
            <a:pPr lvl="1"/>
            <a:endParaRPr lang="en-US" dirty="0"/>
          </a:p>
        </p:txBody>
      </p:sp>
    </p:spTree>
    <p:extLst>
      <p:ext uri="{BB962C8B-B14F-4D97-AF65-F5344CB8AC3E}">
        <p14:creationId xmlns:p14="http://schemas.microsoft.com/office/powerpoint/2010/main" val="3640746691"/>
      </p:ext>
    </p:extLst>
  </p:cSld>
  <p:clrMapOvr>
    <a:masterClrMapping/>
  </p:clrMapOvr>
  <p:hf sldNum="0" hdr="0" dt="0"/>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pSp>
        <p:nvGrpSpPr>
          <p:cNvPr id="2" name="Group 1"/>
          <p:cNvGrpSpPr/>
          <p:nvPr userDrawn="1"/>
        </p:nvGrpSpPr>
        <p:grpSpPr>
          <a:xfrm>
            <a:off x="-8920" y="2154156"/>
            <a:ext cx="9161828" cy="865432"/>
            <a:chOff x="-8920" y="2154156"/>
            <a:chExt cx="9161828" cy="865432"/>
          </a:xfrm>
          <a:solidFill>
            <a:srgbClr val="007DC3"/>
          </a:solidFill>
        </p:grpSpPr>
        <p:sp>
          <p:nvSpPr>
            <p:cNvPr id="5" name="object 3"/>
            <p:cNvSpPr/>
            <p:nvPr/>
          </p:nvSpPr>
          <p:spPr>
            <a:xfrm>
              <a:off x="3114541" y="2154156"/>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grpFill/>
          </p:spPr>
          <p:txBody>
            <a:bodyPr wrap="square" lIns="0" tIns="0" rIns="0" bIns="0" rtlCol="0"/>
            <a:lstStyle/>
            <a:p>
              <a:endParaRPr sz="1800"/>
            </a:p>
          </p:txBody>
        </p:sp>
        <p:sp>
          <p:nvSpPr>
            <p:cNvPr id="6" name="object 4"/>
            <p:cNvSpPr/>
            <p:nvPr/>
          </p:nvSpPr>
          <p:spPr>
            <a:xfrm>
              <a:off x="2593957" y="2154156"/>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grpFill/>
          </p:spPr>
          <p:txBody>
            <a:bodyPr wrap="square" lIns="0" tIns="0" rIns="0" bIns="0" rtlCol="0"/>
            <a:lstStyle/>
            <a:p>
              <a:endParaRPr sz="1800"/>
            </a:p>
          </p:txBody>
        </p:sp>
        <p:sp>
          <p:nvSpPr>
            <p:cNvPr id="7" name="object 5"/>
            <p:cNvSpPr/>
            <p:nvPr/>
          </p:nvSpPr>
          <p:spPr>
            <a:xfrm>
              <a:off x="2073387" y="2154156"/>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grpFill/>
          </p:spPr>
          <p:txBody>
            <a:bodyPr wrap="square" lIns="0" tIns="0" rIns="0" bIns="0" rtlCol="0"/>
            <a:lstStyle/>
            <a:p>
              <a:endParaRPr sz="1800"/>
            </a:p>
          </p:txBody>
        </p:sp>
        <p:sp>
          <p:nvSpPr>
            <p:cNvPr id="8" name="object 6"/>
            <p:cNvSpPr/>
            <p:nvPr/>
          </p:nvSpPr>
          <p:spPr>
            <a:xfrm>
              <a:off x="1552816" y="2154156"/>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grpFill/>
          </p:spPr>
          <p:txBody>
            <a:bodyPr wrap="square" lIns="0" tIns="0" rIns="0" bIns="0" rtlCol="0"/>
            <a:lstStyle/>
            <a:p>
              <a:endParaRPr sz="1800"/>
            </a:p>
          </p:txBody>
        </p:sp>
        <p:sp>
          <p:nvSpPr>
            <p:cNvPr id="9" name="object 7"/>
            <p:cNvSpPr/>
            <p:nvPr/>
          </p:nvSpPr>
          <p:spPr>
            <a:xfrm>
              <a:off x="1032246" y="2154156"/>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grpFill/>
          </p:spPr>
          <p:txBody>
            <a:bodyPr wrap="square" lIns="0" tIns="0" rIns="0" bIns="0" rtlCol="0"/>
            <a:lstStyle/>
            <a:p>
              <a:endParaRPr sz="1800"/>
            </a:p>
          </p:txBody>
        </p:sp>
        <p:sp>
          <p:nvSpPr>
            <p:cNvPr id="10" name="object 8"/>
            <p:cNvSpPr/>
            <p:nvPr/>
          </p:nvSpPr>
          <p:spPr>
            <a:xfrm>
              <a:off x="511664" y="2154156"/>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grpFill/>
          </p:spPr>
          <p:txBody>
            <a:bodyPr wrap="square" lIns="0" tIns="0" rIns="0" bIns="0" rtlCol="0"/>
            <a:lstStyle/>
            <a:p>
              <a:endParaRPr sz="1800"/>
            </a:p>
          </p:txBody>
        </p:sp>
        <p:sp>
          <p:nvSpPr>
            <p:cNvPr id="11" name="object 9"/>
            <p:cNvSpPr/>
            <p:nvPr/>
          </p:nvSpPr>
          <p:spPr>
            <a:xfrm>
              <a:off x="-8920" y="2154156"/>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grpFill/>
          </p:spPr>
          <p:txBody>
            <a:bodyPr wrap="square" lIns="0" tIns="0" rIns="0" bIns="0" rtlCol="0"/>
            <a:lstStyle/>
            <a:p>
              <a:endParaRPr sz="1800"/>
            </a:p>
          </p:txBody>
        </p:sp>
        <p:sp>
          <p:nvSpPr>
            <p:cNvPr id="12" name="object 20"/>
            <p:cNvSpPr/>
            <p:nvPr/>
          </p:nvSpPr>
          <p:spPr>
            <a:xfrm>
              <a:off x="9048707" y="2154156"/>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grpFill/>
          </p:spPr>
          <p:txBody>
            <a:bodyPr wrap="square" lIns="0" tIns="0" rIns="0" bIns="0" rtlCol="0"/>
            <a:lstStyle/>
            <a:p>
              <a:endParaRPr sz="1800"/>
            </a:p>
          </p:txBody>
        </p:sp>
        <p:sp>
          <p:nvSpPr>
            <p:cNvPr id="13" name="object 21"/>
            <p:cNvSpPr/>
            <p:nvPr/>
          </p:nvSpPr>
          <p:spPr>
            <a:xfrm>
              <a:off x="8528137" y="2154156"/>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grpFill/>
          </p:spPr>
          <p:txBody>
            <a:bodyPr wrap="square" lIns="0" tIns="0" rIns="0" bIns="0" rtlCol="0"/>
            <a:lstStyle/>
            <a:p>
              <a:endParaRPr sz="1800"/>
            </a:p>
          </p:txBody>
        </p:sp>
        <p:sp>
          <p:nvSpPr>
            <p:cNvPr id="14" name="object 22"/>
            <p:cNvSpPr/>
            <p:nvPr/>
          </p:nvSpPr>
          <p:spPr>
            <a:xfrm>
              <a:off x="8007566" y="2154156"/>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grpFill/>
          </p:spPr>
          <p:txBody>
            <a:bodyPr wrap="square" lIns="0" tIns="0" rIns="0" bIns="0" rtlCol="0"/>
            <a:lstStyle/>
            <a:p>
              <a:endParaRPr sz="1800"/>
            </a:p>
          </p:txBody>
        </p:sp>
        <p:sp>
          <p:nvSpPr>
            <p:cNvPr id="15" name="object 23"/>
            <p:cNvSpPr/>
            <p:nvPr/>
          </p:nvSpPr>
          <p:spPr>
            <a:xfrm>
              <a:off x="7486996" y="2154156"/>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grpFill/>
          </p:spPr>
          <p:txBody>
            <a:bodyPr wrap="square" lIns="0" tIns="0" rIns="0" bIns="0" rtlCol="0"/>
            <a:lstStyle/>
            <a:p>
              <a:endParaRPr sz="1800"/>
            </a:p>
          </p:txBody>
        </p:sp>
        <p:sp>
          <p:nvSpPr>
            <p:cNvPr id="16" name="object 24"/>
            <p:cNvSpPr/>
            <p:nvPr/>
          </p:nvSpPr>
          <p:spPr>
            <a:xfrm>
              <a:off x="6966413" y="2154156"/>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grpFill/>
          </p:spPr>
          <p:txBody>
            <a:bodyPr wrap="square" lIns="0" tIns="0" rIns="0" bIns="0" rtlCol="0"/>
            <a:lstStyle/>
            <a:p>
              <a:endParaRPr sz="1800"/>
            </a:p>
          </p:txBody>
        </p:sp>
        <p:sp>
          <p:nvSpPr>
            <p:cNvPr id="17" name="object 25"/>
            <p:cNvSpPr/>
            <p:nvPr/>
          </p:nvSpPr>
          <p:spPr>
            <a:xfrm>
              <a:off x="6445842" y="2154156"/>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grpFill/>
          </p:spPr>
          <p:txBody>
            <a:bodyPr wrap="square" lIns="0" tIns="0" rIns="0" bIns="0" rtlCol="0"/>
            <a:lstStyle/>
            <a:p>
              <a:endParaRPr sz="1800"/>
            </a:p>
          </p:txBody>
        </p:sp>
        <p:sp>
          <p:nvSpPr>
            <p:cNvPr id="18" name="object 26"/>
            <p:cNvSpPr/>
            <p:nvPr/>
          </p:nvSpPr>
          <p:spPr>
            <a:xfrm>
              <a:off x="5925272" y="2154156"/>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grpFill/>
          </p:spPr>
          <p:txBody>
            <a:bodyPr wrap="square" lIns="0" tIns="0" rIns="0" bIns="0" rtlCol="0"/>
            <a:lstStyle/>
            <a:p>
              <a:endParaRPr sz="1800"/>
            </a:p>
          </p:txBody>
        </p:sp>
        <p:sp>
          <p:nvSpPr>
            <p:cNvPr id="19" name="object 27"/>
            <p:cNvSpPr/>
            <p:nvPr/>
          </p:nvSpPr>
          <p:spPr>
            <a:xfrm>
              <a:off x="5404677" y="2154156"/>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grpFill/>
          </p:spPr>
          <p:txBody>
            <a:bodyPr wrap="square" lIns="0" tIns="0" rIns="0" bIns="0" rtlCol="0"/>
            <a:lstStyle/>
            <a:p>
              <a:endParaRPr sz="1800"/>
            </a:p>
          </p:txBody>
        </p:sp>
        <p:sp>
          <p:nvSpPr>
            <p:cNvPr id="20" name="object 28"/>
            <p:cNvSpPr/>
            <p:nvPr/>
          </p:nvSpPr>
          <p:spPr>
            <a:xfrm>
              <a:off x="3635124" y="2154156"/>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grpFill/>
          </p:spPr>
          <p:txBody>
            <a:bodyPr wrap="square" lIns="0" tIns="0" rIns="0" bIns="0" rtlCol="0"/>
            <a:lstStyle/>
            <a:p>
              <a:endParaRPr sz="1800"/>
            </a:p>
          </p:txBody>
        </p:sp>
      </p:grpSp>
      <p:sp>
        <p:nvSpPr>
          <p:cNvPr id="22" name="Title 21"/>
          <p:cNvSpPr>
            <a:spLocks noGrp="1"/>
          </p:cNvSpPr>
          <p:nvPr>
            <p:ph type="title" hasCustomPrompt="1"/>
          </p:nvPr>
        </p:nvSpPr>
        <p:spPr>
          <a:xfrm>
            <a:off x="381956" y="3259119"/>
            <a:ext cx="3717773" cy="1172206"/>
          </a:xfrm>
          <a:prstGeom prst="rect">
            <a:avLst/>
          </a:prstGeom>
        </p:spPr>
        <p:txBody>
          <a:bodyPr vert="horz"/>
          <a:lstStyle>
            <a:lvl1pPr algn="l">
              <a:defRPr>
                <a:solidFill>
                  <a:srgbClr val="007DC3"/>
                </a:solidFill>
              </a:defRPr>
            </a:lvl1pPr>
          </a:lstStyle>
          <a:p>
            <a:r>
              <a:rPr lang="en-US" dirty="0" smtClean="0"/>
              <a:t>CLICK TO EDIT MASTER TITLE STYLE</a:t>
            </a:r>
            <a:endParaRPr lang="en-US" dirty="0"/>
          </a:p>
        </p:txBody>
      </p:sp>
      <p:pic>
        <p:nvPicPr>
          <p:cNvPr id="21" name="Picture 20"/>
          <p:cNvPicPr>
            <a:picLocks noChangeAspect="1"/>
          </p:cNvPicPr>
          <p:nvPr userDrawn="1"/>
        </p:nvPicPr>
        <p:blipFill>
          <a:blip r:embed="rId2"/>
          <a:stretch>
            <a:fillRect/>
          </a:stretch>
        </p:blipFill>
        <p:spPr>
          <a:xfrm>
            <a:off x="8034836" y="4511612"/>
            <a:ext cx="909665" cy="465265"/>
          </a:xfrm>
          <a:prstGeom prst="rect">
            <a:avLst/>
          </a:prstGeom>
        </p:spPr>
      </p:pic>
      <p:grpSp>
        <p:nvGrpSpPr>
          <p:cNvPr id="27" name="Group 26"/>
          <p:cNvGrpSpPr/>
          <p:nvPr userDrawn="1"/>
        </p:nvGrpSpPr>
        <p:grpSpPr>
          <a:xfrm>
            <a:off x="3253738" y="292420"/>
            <a:ext cx="2629356" cy="4024160"/>
            <a:chOff x="3253738" y="292419"/>
            <a:chExt cx="2629356" cy="4024160"/>
          </a:xfrm>
        </p:grpSpPr>
        <p:pic>
          <p:nvPicPr>
            <p:cNvPr id="26" name="Picture 2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53738" y="292419"/>
              <a:ext cx="2629356" cy="344239"/>
            </a:xfrm>
            <a:prstGeom prst="rect">
              <a:avLst/>
            </a:prstGeom>
          </p:spPr>
        </p:pic>
        <p:grpSp>
          <p:nvGrpSpPr>
            <p:cNvPr id="25" name="Group 24"/>
            <p:cNvGrpSpPr/>
            <p:nvPr userDrawn="1"/>
          </p:nvGrpSpPr>
          <p:grpSpPr>
            <a:xfrm>
              <a:off x="4152174" y="856717"/>
              <a:ext cx="836532" cy="3459862"/>
              <a:chOff x="4152174" y="856717"/>
              <a:chExt cx="836532" cy="3459862"/>
            </a:xfrm>
          </p:grpSpPr>
          <p:sp>
            <p:nvSpPr>
              <p:cNvPr id="4" name="object 2"/>
              <p:cNvSpPr/>
              <p:nvPr/>
            </p:nvSpPr>
            <p:spPr>
              <a:xfrm>
                <a:off x="4155718" y="856717"/>
                <a:ext cx="832988" cy="3459862"/>
              </a:xfrm>
              <a:custGeom>
                <a:avLst/>
                <a:gdLst/>
                <a:ahLst/>
                <a:cxnLst/>
                <a:rect l="l" t="t" r="r" b="b"/>
                <a:pathLst>
                  <a:path w="847725" h="3521075">
                    <a:moveTo>
                      <a:pt x="847521" y="3521049"/>
                    </a:moveTo>
                    <a:lnTo>
                      <a:pt x="0" y="3521049"/>
                    </a:lnTo>
                    <a:lnTo>
                      <a:pt x="0" y="0"/>
                    </a:lnTo>
                    <a:lnTo>
                      <a:pt x="847521" y="0"/>
                    </a:lnTo>
                    <a:lnTo>
                      <a:pt x="847521" y="3521049"/>
                    </a:lnTo>
                    <a:close/>
                  </a:path>
                </a:pathLst>
              </a:custGeom>
              <a:solidFill>
                <a:srgbClr val="007DC3"/>
              </a:solidFill>
            </p:spPr>
            <p:txBody>
              <a:bodyPr wrap="square" lIns="0" tIns="0" rIns="0" bIns="0" rtlCol="0"/>
              <a:lstStyle/>
              <a:p>
                <a:endParaRPr sz="1800"/>
              </a:p>
            </p:txBody>
          </p:sp>
          <p:pic>
            <p:nvPicPr>
              <p:cNvPr id="24" name="Picture 2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152174" y="856717"/>
                <a:ext cx="832484" cy="3459862"/>
              </a:xfrm>
              <a:prstGeom prst="rect">
                <a:avLst/>
              </a:prstGeom>
            </p:spPr>
          </p:pic>
        </p:grpSp>
      </p:grpSp>
    </p:spTree>
    <p:extLst>
      <p:ext uri="{BB962C8B-B14F-4D97-AF65-F5344CB8AC3E}">
        <p14:creationId xmlns:p14="http://schemas.microsoft.com/office/powerpoint/2010/main" val="617279008"/>
      </p:ext>
    </p:extLst>
  </p:cSld>
  <p:clrMapOvr>
    <a:masterClrMapping/>
  </p:clrMapOvr>
  <p:transition xmlns:p14="http://schemas.microsoft.com/office/powerpoint/2010/main" spd="med"/>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0" y="0"/>
            <a:ext cx="9144000" cy="5143500"/>
          </a:xfrm>
          <a:prstGeom prst="rect">
            <a:avLst/>
          </a:prstGeom>
        </p:spPr>
        <p:txBody>
          <a:bodyPr/>
          <a:lstStyle>
            <a:lvl1pPr algn="ctr">
              <a:defRPr sz="2400"/>
            </a:lvl1pPr>
          </a:lstStyle>
          <a:p>
            <a:endParaRPr lang="en-US" dirty="0"/>
          </a:p>
        </p:txBody>
      </p:sp>
      <p:sp>
        <p:nvSpPr>
          <p:cNvPr id="40" name="Shape 40"/>
          <p:cNvSpPr>
            <a:spLocks noGrp="1"/>
          </p:cNvSpPr>
          <p:nvPr>
            <p:ph type="title" hasCustomPrompt="1"/>
          </p:nvPr>
        </p:nvSpPr>
        <p:spPr>
          <a:xfrm>
            <a:off x="343166" y="302891"/>
            <a:ext cx="3441435" cy="865509"/>
          </a:xfrm>
          <a:prstGeom prst="rect">
            <a:avLst/>
          </a:prstGeom>
        </p:spPr>
        <p:txBody>
          <a:bodyPr anchor="t">
            <a:noAutofit/>
          </a:bodyPr>
          <a:lstStyle>
            <a:lvl1pPr>
              <a:defRPr sz="2400">
                <a:solidFill>
                  <a:srgbClr val="007CC3"/>
                </a:solidFill>
              </a:defRPr>
            </a:lvl1pPr>
          </a:lstStyle>
          <a:p>
            <a:r>
              <a:rPr lang="en-US" dirty="0" smtClean="0"/>
              <a:t>TITLE TEXT</a:t>
            </a:r>
            <a:endParaRPr lang="en-US" dirty="0"/>
          </a:p>
        </p:txBody>
      </p:sp>
      <p:pic>
        <p:nvPicPr>
          <p:cNvPr id="4" name="Picture 3"/>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3958050205"/>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40" name="Shape 40"/>
          <p:cNvSpPr>
            <a:spLocks noGrp="1"/>
          </p:cNvSpPr>
          <p:nvPr>
            <p:ph type="title" hasCustomPrompt="1"/>
          </p:nvPr>
        </p:nvSpPr>
        <p:spPr>
          <a:xfrm>
            <a:off x="994791" y="2071688"/>
            <a:ext cx="7134329" cy="1009650"/>
          </a:xfrm>
          <a:prstGeom prst="rect">
            <a:avLst/>
          </a:prstGeom>
        </p:spPr>
        <p:txBody>
          <a:bodyPr anchor="ctr">
            <a:noAutofit/>
          </a:bodyPr>
          <a:lstStyle>
            <a:lvl1pPr algn="ctr">
              <a:defRPr sz="2400" b="0">
                <a:solidFill>
                  <a:srgbClr val="007CC3"/>
                </a:solidFill>
              </a:defRPr>
            </a:lvl1pPr>
          </a:lstStyle>
          <a:p>
            <a:r>
              <a:rPr lang="en-US" dirty="0" smtClean="0"/>
              <a:t>TITLE TEXT</a:t>
            </a:r>
            <a:endParaRPr lang="en-US" dirty="0"/>
          </a:p>
        </p:txBody>
      </p:sp>
      <p:sp>
        <p:nvSpPr>
          <p:cNvPr id="13" name="object 8"/>
          <p:cNvSpPr/>
          <p:nvPr userDrawn="1"/>
        </p:nvSpPr>
        <p:spPr>
          <a:xfrm>
            <a:off x="51166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15" name="object 9"/>
          <p:cNvSpPr/>
          <p:nvPr userDrawn="1"/>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16" name="object 20"/>
          <p:cNvSpPr/>
          <p:nvPr userDrawn="1"/>
        </p:nvSpPr>
        <p:spPr>
          <a:xfrm>
            <a:off x="904870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19" name="object 21"/>
          <p:cNvSpPr/>
          <p:nvPr userDrawn="1"/>
        </p:nvSpPr>
        <p:spPr>
          <a:xfrm>
            <a:off x="852813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pic>
        <p:nvPicPr>
          <p:cNvPr id="9" name="Picture 8"/>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171295004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40" name="Shape 40"/>
          <p:cNvSpPr>
            <a:spLocks noGrp="1"/>
          </p:cNvSpPr>
          <p:nvPr>
            <p:ph type="title" hasCustomPrompt="1"/>
          </p:nvPr>
        </p:nvSpPr>
        <p:spPr>
          <a:xfrm>
            <a:off x="807245" y="1659430"/>
            <a:ext cx="7527837" cy="732080"/>
          </a:xfrm>
          <a:prstGeom prst="rect">
            <a:avLst/>
          </a:prstGeom>
        </p:spPr>
        <p:txBody>
          <a:bodyPr anchor="ctr">
            <a:noAutofit/>
          </a:bodyPr>
          <a:lstStyle>
            <a:lvl1pPr algn="ctr">
              <a:defRPr sz="2400">
                <a:solidFill>
                  <a:srgbClr val="007CC3"/>
                </a:solidFill>
              </a:defRPr>
            </a:lvl1pPr>
          </a:lstStyle>
          <a:p>
            <a:r>
              <a:rPr lang="en-US" dirty="0" smtClean="0"/>
              <a:t>TITLE TEXT</a:t>
            </a:r>
            <a:endParaRPr lang="en-US" dirty="0"/>
          </a:p>
        </p:txBody>
      </p:sp>
      <p:sp>
        <p:nvSpPr>
          <p:cNvPr id="14" name="Text Placeholder 2"/>
          <p:cNvSpPr>
            <a:spLocks noGrp="1"/>
          </p:cNvSpPr>
          <p:nvPr>
            <p:ph type="body" idx="1" hasCustomPrompt="1"/>
          </p:nvPr>
        </p:nvSpPr>
        <p:spPr>
          <a:xfrm>
            <a:off x="1161821" y="2576514"/>
            <a:ext cx="6865555" cy="315250"/>
          </a:xfrm>
          <a:prstGeom prst="rect">
            <a:avLst/>
          </a:prstGeom>
        </p:spPr>
        <p:txBody>
          <a:bodyPr anchor="t">
            <a:noAutofit/>
          </a:bodyPr>
          <a:lstStyle>
            <a:lvl1pPr marL="342884" indent="-342884" algn="ctr">
              <a:buNone/>
              <a:defRPr kumimoji="0" lang="en-US" sz="1600" normalizeH="0" dirty="0" smtClean="0">
                <a:solidFill>
                  <a:schemeClr val="tx1">
                    <a:lumMod val="95000"/>
                    <a:lumOff val="5000"/>
                  </a:schemeClr>
                </a:solidFill>
                <a:effectLst/>
                <a:latin typeface="Arial"/>
                <a:ea typeface="Arial"/>
                <a:cs typeface="Arial"/>
              </a:defRPr>
            </a:lvl1pPr>
          </a:lstStyle>
          <a:p>
            <a:pPr marL="0" lvl="0" indent="0" fontAlgn="auto" hangingPunct="1">
              <a:spcBef>
                <a:spcPts val="0"/>
              </a:spcBef>
              <a:buSzTx/>
            </a:pPr>
            <a:r>
              <a:rPr lang="en-US" dirty="0" smtClean="0"/>
              <a:t>CLICK TO EDIT MASTER TEXT STYLES</a:t>
            </a:r>
          </a:p>
        </p:txBody>
      </p:sp>
      <p:sp>
        <p:nvSpPr>
          <p:cNvPr id="15" name="Text Placeholder 2"/>
          <p:cNvSpPr>
            <a:spLocks noGrp="1"/>
          </p:cNvSpPr>
          <p:nvPr>
            <p:ph type="body" idx="10" hasCustomPrompt="1"/>
          </p:nvPr>
        </p:nvSpPr>
        <p:spPr>
          <a:xfrm>
            <a:off x="1987455" y="3212587"/>
            <a:ext cx="5323411" cy="781802"/>
          </a:xfrm>
          <a:prstGeom prst="rect">
            <a:avLst/>
          </a:prstGeom>
        </p:spPr>
        <p:txBody>
          <a:bodyPr anchor="t">
            <a:noAutofit/>
          </a:bodyPr>
          <a:lstStyle>
            <a:lvl1pPr marL="0" indent="0" algn="ctr">
              <a:buNone/>
              <a:defRPr kumimoji="0" lang="en-US" sz="1200" normalizeH="0" dirty="0" smtClean="0">
                <a:solidFill>
                  <a:schemeClr val="tx1">
                    <a:lumMod val="95000"/>
                    <a:lumOff val="5000"/>
                  </a:schemeClr>
                </a:solidFill>
                <a:effectLst/>
                <a:latin typeface="Arial"/>
                <a:ea typeface="Arial"/>
                <a:cs typeface="Arial"/>
              </a:defRPr>
            </a:lvl1pPr>
          </a:lstStyle>
          <a:p>
            <a:pPr marL="0" lvl="0" indent="0" fontAlgn="auto" hangingPunct="1">
              <a:spcBef>
                <a:spcPts val="0"/>
              </a:spcBef>
              <a:buSzTx/>
            </a:pPr>
            <a:r>
              <a:rPr lang="en-US" dirty="0" smtClean="0"/>
              <a:t>CLICK TO EDIT MASTER TEXT STYLES</a:t>
            </a:r>
          </a:p>
        </p:txBody>
      </p:sp>
      <p:sp>
        <p:nvSpPr>
          <p:cNvPr id="16" name="object 8"/>
          <p:cNvSpPr/>
          <p:nvPr userDrawn="1"/>
        </p:nvSpPr>
        <p:spPr>
          <a:xfrm>
            <a:off x="51166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18" name="object 9"/>
          <p:cNvSpPr/>
          <p:nvPr userDrawn="1"/>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19" name="object 20"/>
          <p:cNvSpPr/>
          <p:nvPr userDrawn="1"/>
        </p:nvSpPr>
        <p:spPr>
          <a:xfrm>
            <a:off x="904870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20" name="object 21"/>
          <p:cNvSpPr/>
          <p:nvPr userDrawn="1"/>
        </p:nvSpPr>
        <p:spPr>
          <a:xfrm>
            <a:off x="852813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pic>
        <p:nvPicPr>
          <p:cNvPr id="11" name="Picture 10"/>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83448393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0" name="Shape 40"/>
          <p:cNvSpPr>
            <a:spLocks noGrp="1"/>
          </p:cNvSpPr>
          <p:nvPr>
            <p:ph type="title" hasCustomPrompt="1"/>
          </p:nvPr>
        </p:nvSpPr>
        <p:spPr>
          <a:xfrm>
            <a:off x="447689" y="1150336"/>
            <a:ext cx="7027365" cy="475265"/>
          </a:xfrm>
          <a:prstGeom prst="rect">
            <a:avLst/>
          </a:prstGeom>
        </p:spPr>
        <p:txBody>
          <a:bodyPr anchor="t">
            <a:noAutofit/>
          </a:bodyPr>
          <a:lstStyle>
            <a:lvl1pPr>
              <a:defRPr sz="2000" b="0">
                <a:solidFill>
                  <a:schemeClr val="tx1"/>
                </a:solidFill>
              </a:defRPr>
            </a:lvl1pPr>
          </a:lstStyle>
          <a:p>
            <a:r>
              <a:rPr lang="en-US" dirty="0" smtClean="0"/>
              <a:t>Title text</a:t>
            </a:r>
            <a:endParaRPr lang="en-US" dirty="0"/>
          </a:p>
        </p:txBody>
      </p:sp>
      <p:sp>
        <p:nvSpPr>
          <p:cNvPr id="19" name="Shape 42"/>
          <p:cNvSpPr>
            <a:spLocks noGrp="1"/>
          </p:cNvSpPr>
          <p:nvPr>
            <p:ph type="sldNum" sz="quarter" idx="2"/>
          </p:nvPr>
        </p:nvSpPr>
        <p:spPr>
          <a:xfrm>
            <a:off x="231390" y="4755134"/>
            <a:ext cx="468287" cy="279401"/>
          </a:xfrm>
          <a:prstGeom prst="rect">
            <a:avLst/>
          </a:prstGeom>
        </p:spPr>
        <p:txBody>
          <a:bodyPr/>
          <a:lstStyle>
            <a:lvl1pPr algn="l">
              <a:defRPr sz="1000">
                <a:solidFill>
                  <a:schemeClr val="tx1">
                    <a:lumMod val="75000"/>
                    <a:lumOff val="25000"/>
                  </a:schemeClr>
                </a:solidFill>
                <a:latin typeface="Arial" panose="020B0604020202020204" pitchFamily="34" charset="0"/>
                <a:cs typeface="Arial" panose="020B0604020202020204" pitchFamily="34" charset="0"/>
              </a:defRPr>
            </a:lvl1pPr>
          </a:lstStyle>
          <a:p>
            <a:fld id="{86CB4B4D-7CA3-9044-876B-883B54F8677D}" type="slidenum">
              <a:rPr lang="en-US" smtClean="0">
                <a:solidFill>
                  <a:srgbClr val="000000">
                    <a:lumMod val="75000"/>
                    <a:lumOff val="25000"/>
                  </a:srgbClr>
                </a:solidFill>
              </a:rPr>
              <a:pPr/>
              <a:t>‹#›</a:t>
            </a:fld>
            <a:endParaRPr lang="en-US" dirty="0">
              <a:solidFill>
                <a:srgbClr val="000000">
                  <a:lumMod val="75000"/>
                  <a:lumOff val="25000"/>
                </a:srgbClr>
              </a:solidFill>
            </a:endParaRPr>
          </a:p>
        </p:txBody>
      </p:sp>
      <p:sp>
        <p:nvSpPr>
          <p:cNvPr id="21" name="object 8"/>
          <p:cNvSpPr/>
          <p:nvPr userDrawn="1"/>
        </p:nvSpPr>
        <p:spPr>
          <a:xfrm>
            <a:off x="52388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22" name="object 9"/>
          <p:cNvSpPr/>
          <p:nvPr userDrawn="1"/>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3" name="object 20"/>
          <p:cNvSpPr/>
          <p:nvPr userDrawn="1"/>
        </p:nvSpPr>
        <p:spPr>
          <a:xfrm>
            <a:off x="904870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24" name="object 21"/>
          <p:cNvSpPr/>
          <p:nvPr userDrawn="1"/>
        </p:nvSpPr>
        <p:spPr>
          <a:xfrm>
            <a:off x="8515914"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25" name="object 3"/>
          <p:cNvSpPr/>
          <p:nvPr userDrawn="1"/>
        </p:nvSpPr>
        <p:spPr>
          <a:xfrm>
            <a:off x="318789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6" name="object 4"/>
          <p:cNvSpPr/>
          <p:nvPr userDrawn="1"/>
        </p:nvSpPr>
        <p:spPr>
          <a:xfrm>
            <a:off x="2655092"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27" name="object 5"/>
          <p:cNvSpPr/>
          <p:nvPr userDrawn="1"/>
        </p:nvSpPr>
        <p:spPr>
          <a:xfrm>
            <a:off x="212229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8" name="object 6"/>
          <p:cNvSpPr/>
          <p:nvPr userDrawn="1"/>
        </p:nvSpPr>
        <p:spPr>
          <a:xfrm>
            <a:off x="1589488"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9" name="object 7"/>
          <p:cNvSpPr/>
          <p:nvPr userDrawn="1"/>
        </p:nvSpPr>
        <p:spPr>
          <a:xfrm>
            <a:off x="105668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0" name="object 22"/>
          <p:cNvSpPr/>
          <p:nvPr userDrawn="1"/>
        </p:nvSpPr>
        <p:spPr>
          <a:xfrm>
            <a:off x="7983112"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31" name="object 23"/>
          <p:cNvSpPr/>
          <p:nvPr userDrawn="1"/>
        </p:nvSpPr>
        <p:spPr>
          <a:xfrm>
            <a:off x="745031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2" name="object 24"/>
          <p:cNvSpPr/>
          <p:nvPr userDrawn="1"/>
        </p:nvSpPr>
        <p:spPr>
          <a:xfrm>
            <a:off x="6917508"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33" name="object 25"/>
          <p:cNvSpPr/>
          <p:nvPr userDrawn="1"/>
        </p:nvSpPr>
        <p:spPr>
          <a:xfrm>
            <a:off x="638470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4" name="object 26"/>
          <p:cNvSpPr/>
          <p:nvPr userDrawn="1"/>
        </p:nvSpPr>
        <p:spPr>
          <a:xfrm>
            <a:off x="585190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6" name="object 28"/>
          <p:cNvSpPr/>
          <p:nvPr userDrawn="1"/>
        </p:nvSpPr>
        <p:spPr>
          <a:xfrm>
            <a:off x="372069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41" name="object 28"/>
          <p:cNvSpPr/>
          <p:nvPr userDrawn="1"/>
        </p:nvSpPr>
        <p:spPr>
          <a:xfrm>
            <a:off x="5319102"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42" name="object 3"/>
          <p:cNvSpPr/>
          <p:nvPr userDrawn="1"/>
        </p:nvSpPr>
        <p:spPr>
          <a:xfrm>
            <a:off x="4253498"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43" name="object 28"/>
          <p:cNvSpPr/>
          <p:nvPr userDrawn="1"/>
        </p:nvSpPr>
        <p:spPr>
          <a:xfrm>
            <a:off x="478630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pic>
        <p:nvPicPr>
          <p:cNvPr id="37" name="Picture 36"/>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3968097221"/>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40" name="Shape 40"/>
          <p:cNvSpPr>
            <a:spLocks noGrp="1"/>
          </p:cNvSpPr>
          <p:nvPr>
            <p:ph type="title" hasCustomPrompt="1"/>
          </p:nvPr>
        </p:nvSpPr>
        <p:spPr>
          <a:xfrm>
            <a:off x="957404" y="1150336"/>
            <a:ext cx="7027365" cy="475265"/>
          </a:xfrm>
          <a:prstGeom prst="rect">
            <a:avLst/>
          </a:prstGeom>
        </p:spPr>
        <p:txBody>
          <a:bodyPr anchor="t">
            <a:noAutofit/>
          </a:bodyPr>
          <a:lstStyle>
            <a:lvl1pPr>
              <a:defRPr sz="2000" b="0">
                <a:solidFill>
                  <a:schemeClr val="tx1"/>
                </a:solidFill>
              </a:defRPr>
            </a:lvl1pPr>
          </a:lstStyle>
          <a:p>
            <a:r>
              <a:rPr lang="en-US" dirty="0" smtClean="0"/>
              <a:t>Title text</a:t>
            </a:r>
            <a:endParaRPr lang="en-US" dirty="0"/>
          </a:p>
        </p:txBody>
      </p:sp>
      <p:sp>
        <p:nvSpPr>
          <p:cNvPr id="19" name="Shape 42"/>
          <p:cNvSpPr>
            <a:spLocks noGrp="1"/>
          </p:cNvSpPr>
          <p:nvPr>
            <p:ph type="sldNum" sz="quarter" idx="2"/>
          </p:nvPr>
        </p:nvSpPr>
        <p:spPr>
          <a:xfrm>
            <a:off x="231390" y="4755134"/>
            <a:ext cx="468287" cy="279401"/>
          </a:xfrm>
          <a:prstGeom prst="rect">
            <a:avLst/>
          </a:prstGeom>
        </p:spPr>
        <p:txBody>
          <a:bodyPr/>
          <a:lstStyle>
            <a:lvl1pPr algn="l">
              <a:defRPr sz="1000">
                <a:solidFill>
                  <a:schemeClr val="tx1">
                    <a:lumMod val="75000"/>
                    <a:lumOff val="25000"/>
                  </a:schemeClr>
                </a:solidFill>
                <a:latin typeface="Arial" panose="020B0604020202020204" pitchFamily="34" charset="0"/>
                <a:cs typeface="Arial" panose="020B0604020202020204" pitchFamily="34" charset="0"/>
              </a:defRPr>
            </a:lvl1pPr>
          </a:lstStyle>
          <a:p>
            <a:fld id="{86CB4B4D-7CA3-9044-876B-883B54F8677D}" type="slidenum">
              <a:rPr lang="en-US" smtClean="0">
                <a:solidFill>
                  <a:srgbClr val="000000">
                    <a:lumMod val="75000"/>
                    <a:lumOff val="25000"/>
                  </a:srgbClr>
                </a:solidFill>
              </a:rPr>
              <a:pPr/>
              <a:t>‹#›</a:t>
            </a:fld>
            <a:endParaRPr lang="en-US" dirty="0">
              <a:solidFill>
                <a:srgbClr val="000000">
                  <a:lumMod val="75000"/>
                  <a:lumOff val="25000"/>
                </a:srgbClr>
              </a:solidFill>
            </a:endParaRPr>
          </a:p>
        </p:txBody>
      </p:sp>
      <p:sp>
        <p:nvSpPr>
          <p:cNvPr id="21" name="object 8"/>
          <p:cNvSpPr/>
          <p:nvPr userDrawn="1"/>
        </p:nvSpPr>
        <p:spPr>
          <a:xfrm>
            <a:off x="52388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2" name="object 9"/>
          <p:cNvSpPr/>
          <p:nvPr userDrawn="1"/>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3" name="object 20"/>
          <p:cNvSpPr/>
          <p:nvPr userDrawn="1"/>
        </p:nvSpPr>
        <p:spPr>
          <a:xfrm>
            <a:off x="904870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24" name="object 21"/>
          <p:cNvSpPr/>
          <p:nvPr userDrawn="1"/>
        </p:nvSpPr>
        <p:spPr>
          <a:xfrm>
            <a:off x="8515914"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25" name="object 3"/>
          <p:cNvSpPr/>
          <p:nvPr userDrawn="1"/>
        </p:nvSpPr>
        <p:spPr>
          <a:xfrm>
            <a:off x="318789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6" name="object 4"/>
          <p:cNvSpPr/>
          <p:nvPr userDrawn="1"/>
        </p:nvSpPr>
        <p:spPr>
          <a:xfrm>
            <a:off x="2655092"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27" name="object 5"/>
          <p:cNvSpPr/>
          <p:nvPr userDrawn="1"/>
        </p:nvSpPr>
        <p:spPr>
          <a:xfrm>
            <a:off x="212229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8" name="object 6"/>
          <p:cNvSpPr/>
          <p:nvPr userDrawn="1"/>
        </p:nvSpPr>
        <p:spPr>
          <a:xfrm>
            <a:off x="1589488"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9" name="object 7"/>
          <p:cNvSpPr/>
          <p:nvPr userDrawn="1"/>
        </p:nvSpPr>
        <p:spPr>
          <a:xfrm>
            <a:off x="105668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30" name="object 22"/>
          <p:cNvSpPr/>
          <p:nvPr userDrawn="1"/>
        </p:nvSpPr>
        <p:spPr>
          <a:xfrm>
            <a:off x="7983112"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31" name="object 23"/>
          <p:cNvSpPr/>
          <p:nvPr userDrawn="1"/>
        </p:nvSpPr>
        <p:spPr>
          <a:xfrm>
            <a:off x="745031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2" name="object 24"/>
          <p:cNvSpPr/>
          <p:nvPr userDrawn="1"/>
        </p:nvSpPr>
        <p:spPr>
          <a:xfrm>
            <a:off x="6917508"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33" name="object 25"/>
          <p:cNvSpPr/>
          <p:nvPr userDrawn="1"/>
        </p:nvSpPr>
        <p:spPr>
          <a:xfrm>
            <a:off x="638470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4" name="object 26"/>
          <p:cNvSpPr/>
          <p:nvPr userDrawn="1"/>
        </p:nvSpPr>
        <p:spPr>
          <a:xfrm>
            <a:off x="585190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5" name="object 28"/>
          <p:cNvSpPr/>
          <p:nvPr userDrawn="1"/>
        </p:nvSpPr>
        <p:spPr>
          <a:xfrm>
            <a:off x="372069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6" name="object 28"/>
          <p:cNvSpPr/>
          <p:nvPr userDrawn="1"/>
        </p:nvSpPr>
        <p:spPr>
          <a:xfrm>
            <a:off x="5319102"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7" name="object 3"/>
          <p:cNvSpPr/>
          <p:nvPr userDrawn="1"/>
        </p:nvSpPr>
        <p:spPr>
          <a:xfrm>
            <a:off x="4253498"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8" name="object 28"/>
          <p:cNvSpPr/>
          <p:nvPr userDrawn="1"/>
        </p:nvSpPr>
        <p:spPr>
          <a:xfrm>
            <a:off x="478630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pic>
        <p:nvPicPr>
          <p:cNvPr id="42" name="Picture 41"/>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83029241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40" name="Shape 40"/>
          <p:cNvSpPr>
            <a:spLocks noGrp="1"/>
          </p:cNvSpPr>
          <p:nvPr>
            <p:ph type="title" hasCustomPrompt="1"/>
          </p:nvPr>
        </p:nvSpPr>
        <p:spPr>
          <a:xfrm>
            <a:off x="1447580" y="1150336"/>
            <a:ext cx="6574927" cy="475265"/>
          </a:xfrm>
          <a:prstGeom prst="rect">
            <a:avLst/>
          </a:prstGeom>
        </p:spPr>
        <p:txBody>
          <a:bodyPr anchor="t">
            <a:noAutofit/>
          </a:bodyPr>
          <a:lstStyle>
            <a:lvl1pPr>
              <a:tabLst/>
              <a:defRPr sz="2000" b="0">
                <a:solidFill>
                  <a:schemeClr val="tx1"/>
                </a:solidFill>
              </a:defRPr>
            </a:lvl1pPr>
          </a:lstStyle>
          <a:p>
            <a:r>
              <a:rPr lang="en-US" dirty="0" smtClean="0"/>
              <a:t>Title text</a:t>
            </a:r>
            <a:endParaRPr lang="en-US" dirty="0"/>
          </a:p>
        </p:txBody>
      </p:sp>
      <p:sp>
        <p:nvSpPr>
          <p:cNvPr id="19" name="Shape 42"/>
          <p:cNvSpPr>
            <a:spLocks noGrp="1"/>
          </p:cNvSpPr>
          <p:nvPr>
            <p:ph type="sldNum" sz="quarter" idx="2"/>
          </p:nvPr>
        </p:nvSpPr>
        <p:spPr>
          <a:xfrm>
            <a:off x="231390" y="4755134"/>
            <a:ext cx="468287" cy="279401"/>
          </a:xfrm>
          <a:prstGeom prst="rect">
            <a:avLst/>
          </a:prstGeom>
        </p:spPr>
        <p:txBody>
          <a:bodyPr/>
          <a:lstStyle>
            <a:lvl1pPr algn="l">
              <a:defRPr sz="1000">
                <a:solidFill>
                  <a:schemeClr val="tx1">
                    <a:lumMod val="75000"/>
                    <a:lumOff val="25000"/>
                  </a:schemeClr>
                </a:solidFill>
                <a:latin typeface="Arial" panose="020B0604020202020204" pitchFamily="34" charset="0"/>
                <a:cs typeface="Arial" panose="020B0604020202020204" pitchFamily="34" charset="0"/>
              </a:defRPr>
            </a:lvl1pPr>
          </a:lstStyle>
          <a:p>
            <a:fld id="{86CB4B4D-7CA3-9044-876B-883B54F8677D}" type="slidenum">
              <a:rPr lang="en-US" smtClean="0">
                <a:solidFill>
                  <a:srgbClr val="000000">
                    <a:lumMod val="75000"/>
                    <a:lumOff val="25000"/>
                  </a:srgbClr>
                </a:solidFill>
              </a:rPr>
              <a:pPr/>
              <a:t>‹#›</a:t>
            </a:fld>
            <a:endParaRPr lang="en-US" dirty="0">
              <a:solidFill>
                <a:srgbClr val="000000">
                  <a:lumMod val="75000"/>
                  <a:lumOff val="25000"/>
                </a:srgbClr>
              </a:solidFill>
            </a:endParaRPr>
          </a:p>
        </p:txBody>
      </p:sp>
      <p:sp>
        <p:nvSpPr>
          <p:cNvPr id="21" name="object 8"/>
          <p:cNvSpPr/>
          <p:nvPr userDrawn="1"/>
        </p:nvSpPr>
        <p:spPr>
          <a:xfrm>
            <a:off x="52388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2" name="object 9"/>
          <p:cNvSpPr/>
          <p:nvPr userDrawn="1"/>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3" name="object 20"/>
          <p:cNvSpPr/>
          <p:nvPr userDrawn="1"/>
        </p:nvSpPr>
        <p:spPr>
          <a:xfrm>
            <a:off x="904870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24" name="object 21"/>
          <p:cNvSpPr/>
          <p:nvPr userDrawn="1"/>
        </p:nvSpPr>
        <p:spPr>
          <a:xfrm>
            <a:off x="8515914"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25" name="object 3"/>
          <p:cNvSpPr/>
          <p:nvPr userDrawn="1"/>
        </p:nvSpPr>
        <p:spPr>
          <a:xfrm>
            <a:off x="318789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6" name="object 4"/>
          <p:cNvSpPr/>
          <p:nvPr userDrawn="1"/>
        </p:nvSpPr>
        <p:spPr>
          <a:xfrm>
            <a:off x="2655092"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27" name="object 5"/>
          <p:cNvSpPr/>
          <p:nvPr userDrawn="1"/>
        </p:nvSpPr>
        <p:spPr>
          <a:xfrm>
            <a:off x="212229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8" name="object 6"/>
          <p:cNvSpPr/>
          <p:nvPr userDrawn="1"/>
        </p:nvSpPr>
        <p:spPr>
          <a:xfrm>
            <a:off x="1589488"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29" name="object 7"/>
          <p:cNvSpPr/>
          <p:nvPr userDrawn="1"/>
        </p:nvSpPr>
        <p:spPr>
          <a:xfrm>
            <a:off x="105668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0" name="object 22"/>
          <p:cNvSpPr/>
          <p:nvPr userDrawn="1"/>
        </p:nvSpPr>
        <p:spPr>
          <a:xfrm>
            <a:off x="7983112"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31" name="object 23"/>
          <p:cNvSpPr/>
          <p:nvPr userDrawn="1"/>
        </p:nvSpPr>
        <p:spPr>
          <a:xfrm>
            <a:off x="745031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2" name="object 24"/>
          <p:cNvSpPr/>
          <p:nvPr userDrawn="1"/>
        </p:nvSpPr>
        <p:spPr>
          <a:xfrm>
            <a:off x="6917508"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33" name="object 25"/>
          <p:cNvSpPr/>
          <p:nvPr userDrawn="1"/>
        </p:nvSpPr>
        <p:spPr>
          <a:xfrm>
            <a:off x="638470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4" name="object 26"/>
          <p:cNvSpPr/>
          <p:nvPr userDrawn="1"/>
        </p:nvSpPr>
        <p:spPr>
          <a:xfrm>
            <a:off x="585190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5" name="object 28"/>
          <p:cNvSpPr/>
          <p:nvPr userDrawn="1"/>
        </p:nvSpPr>
        <p:spPr>
          <a:xfrm>
            <a:off x="372069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6" name="object 28"/>
          <p:cNvSpPr/>
          <p:nvPr userDrawn="1"/>
        </p:nvSpPr>
        <p:spPr>
          <a:xfrm>
            <a:off x="5319102"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7" name="object 3"/>
          <p:cNvSpPr/>
          <p:nvPr userDrawn="1"/>
        </p:nvSpPr>
        <p:spPr>
          <a:xfrm>
            <a:off x="4253498"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8" name="object 28"/>
          <p:cNvSpPr/>
          <p:nvPr userDrawn="1"/>
        </p:nvSpPr>
        <p:spPr>
          <a:xfrm>
            <a:off x="478630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pic>
        <p:nvPicPr>
          <p:cNvPr id="42" name="Picture 41"/>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2028971266"/>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40" name="Shape 40"/>
          <p:cNvSpPr>
            <a:spLocks noGrp="1"/>
          </p:cNvSpPr>
          <p:nvPr>
            <p:ph type="title" hasCustomPrompt="1"/>
          </p:nvPr>
        </p:nvSpPr>
        <p:spPr>
          <a:xfrm>
            <a:off x="2034367" y="1150336"/>
            <a:ext cx="6224292" cy="475265"/>
          </a:xfrm>
          <a:prstGeom prst="rect">
            <a:avLst/>
          </a:prstGeom>
        </p:spPr>
        <p:txBody>
          <a:bodyPr anchor="t">
            <a:noAutofit/>
          </a:bodyPr>
          <a:lstStyle>
            <a:lvl1pPr>
              <a:defRPr sz="2000" b="0">
                <a:solidFill>
                  <a:schemeClr val="tx1"/>
                </a:solidFill>
              </a:defRPr>
            </a:lvl1pPr>
          </a:lstStyle>
          <a:p>
            <a:r>
              <a:rPr lang="en-US" dirty="0" smtClean="0"/>
              <a:t>Title text</a:t>
            </a:r>
            <a:endParaRPr lang="en-US" dirty="0"/>
          </a:p>
        </p:txBody>
      </p:sp>
      <p:sp>
        <p:nvSpPr>
          <p:cNvPr id="19" name="Shape 42"/>
          <p:cNvSpPr>
            <a:spLocks noGrp="1"/>
          </p:cNvSpPr>
          <p:nvPr>
            <p:ph type="sldNum" sz="quarter" idx="2"/>
          </p:nvPr>
        </p:nvSpPr>
        <p:spPr>
          <a:xfrm>
            <a:off x="231390" y="4755134"/>
            <a:ext cx="468287" cy="279401"/>
          </a:xfrm>
          <a:prstGeom prst="rect">
            <a:avLst/>
          </a:prstGeom>
        </p:spPr>
        <p:txBody>
          <a:bodyPr/>
          <a:lstStyle>
            <a:lvl1pPr algn="l">
              <a:defRPr sz="1000">
                <a:solidFill>
                  <a:schemeClr val="tx1">
                    <a:lumMod val="75000"/>
                    <a:lumOff val="25000"/>
                  </a:schemeClr>
                </a:solidFill>
                <a:latin typeface="Arial" panose="020B0604020202020204" pitchFamily="34" charset="0"/>
                <a:cs typeface="Arial" panose="020B0604020202020204" pitchFamily="34" charset="0"/>
              </a:defRPr>
            </a:lvl1pPr>
          </a:lstStyle>
          <a:p>
            <a:fld id="{86CB4B4D-7CA3-9044-876B-883B54F8677D}" type="slidenum">
              <a:rPr lang="en-US" smtClean="0">
                <a:solidFill>
                  <a:srgbClr val="000000">
                    <a:lumMod val="75000"/>
                    <a:lumOff val="25000"/>
                  </a:srgbClr>
                </a:solidFill>
              </a:rPr>
              <a:pPr/>
              <a:t>‹#›</a:t>
            </a:fld>
            <a:endParaRPr lang="en-US" dirty="0">
              <a:solidFill>
                <a:srgbClr val="000000">
                  <a:lumMod val="75000"/>
                  <a:lumOff val="25000"/>
                </a:srgbClr>
              </a:solidFill>
            </a:endParaRPr>
          </a:p>
        </p:txBody>
      </p:sp>
      <p:sp>
        <p:nvSpPr>
          <p:cNvPr id="21" name="object 8"/>
          <p:cNvSpPr/>
          <p:nvPr userDrawn="1"/>
        </p:nvSpPr>
        <p:spPr>
          <a:xfrm>
            <a:off x="52388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2" name="object 9"/>
          <p:cNvSpPr/>
          <p:nvPr userDrawn="1"/>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3" name="object 20"/>
          <p:cNvSpPr/>
          <p:nvPr userDrawn="1"/>
        </p:nvSpPr>
        <p:spPr>
          <a:xfrm>
            <a:off x="904870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24" name="object 21"/>
          <p:cNvSpPr/>
          <p:nvPr userDrawn="1"/>
        </p:nvSpPr>
        <p:spPr>
          <a:xfrm>
            <a:off x="8515914"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25" name="object 3"/>
          <p:cNvSpPr/>
          <p:nvPr userDrawn="1"/>
        </p:nvSpPr>
        <p:spPr>
          <a:xfrm>
            <a:off x="318789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6" name="object 4"/>
          <p:cNvSpPr/>
          <p:nvPr userDrawn="1"/>
        </p:nvSpPr>
        <p:spPr>
          <a:xfrm>
            <a:off x="2655092"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27" name="object 5"/>
          <p:cNvSpPr/>
          <p:nvPr userDrawn="1"/>
        </p:nvSpPr>
        <p:spPr>
          <a:xfrm>
            <a:off x="212229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28" name="object 6"/>
          <p:cNvSpPr/>
          <p:nvPr userDrawn="1"/>
        </p:nvSpPr>
        <p:spPr>
          <a:xfrm>
            <a:off x="1589488"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9" name="object 7"/>
          <p:cNvSpPr/>
          <p:nvPr userDrawn="1"/>
        </p:nvSpPr>
        <p:spPr>
          <a:xfrm>
            <a:off x="105668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0" name="object 22"/>
          <p:cNvSpPr/>
          <p:nvPr userDrawn="1"/>
        </p:nvSpPr>
        <p:spPr>
          <a:xfrm>
            <a:off x="7983112"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31" name="object 23"/>
          <p:cNvSpPr/>
          <p:nvPr userDrawn="1"/>
        </p:nvSpPr>
        <p:spPr>
          <a:xfrm>
            <a:off x="745031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2" name="object 24"/>
          <p:cNvSpPr/>
          <p:nvPr userDrawn="1"/>
        </p:nvSpPr>
        <p:spPr>
          <a:xfrm>
            <a:off x="6917508"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33" name="object 25"/>
          <p:cNvSpPr/>
          <p:nvPr userDrawn="1"/>
        </p:nvSpPr>
        <p:spPr>
          <a:xfrm>
            <a:off x="638470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4" name="object 26"/>
          <p:cNvSpPr/>
          <p:nvPr userDrawn="1"/>
        </p:nvSpPr>
        <p:spPr>
          <a:xfrm>
            <a:off x="585190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5" name="object 28"/>
          <p:cNvSpPr/>
          <p:nvPr userDrawn="1"/>
        </p:nvSpPr>
        <p:spPr>
          <a:xfrm>
            <a:off x="372069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6" name="object 28"/>
          <p:cNvSpPr/>
          <p:nvPr userDrawn="1"/>
        </p:nvSpPr>
        <p:spPr>
          <a:xfrm>
            <a:off x="5319102"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7" name="object 3"/>
          <p:cNvSpPr/>
          <p:nvPr userDrawn="1"/>
        </p:nvSpPr>
        <p:spPr>
          <a:xfrm>
            <a:off x="4253498"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8" name="object 28"/>
          <p:cNvSpPr/>
          <p:nvPr userDrawn="1"/>
        </p:nvSpPr>
        <p:spPr>
          <a:xfrm>
            <a:off x="478630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pic>
        <p:nvPicPr>
          <p:cNvPr id="42" name="Picture 41"/>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1025854634"/>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0" name="Shape 40"/>
          <p:cNvSpPr>
            <a:spLocks noGrp="1"/>
          </p:cNvSpPr>
          <p:nvPr>
            <p:ph type="title" hasCustomPrompt="1"/>
          </p:nvPr>
        </p:nvSpPr>
        <p:spPr>
          <a:xfrm>
            <a:off x="2488601" y="1150336"/>
            <a:ext cx="5585301" cy="475265"/>
          </a:xfrm>
          <a:prstGeom prst="rect">
            <a:avLst/>
          </a:prstGeom>
        </p:spPr>
        <p:txBody>
          <a:bodyPr anchor="t">
            <a:noAutofit/>
          </a:bodyPr>
          <a:lstStyle>
            <a:lvl1pPr>
              <a:defRPr sz="2000" b="0">
                <a:solidFill>
                  <a:schemeClr val="tx1"/>
                </a:solidFill>
              </a:defRPr>
            </a:lvl1pPr>
          </a:lstStyle>
          <a:p>
            <a:r>
              <a:rPr lang="en-US" dirty="0" smtClean="0"/>
              <a:t>Title text</a:t>
            </a:r>
            <a:endParaRPr lang="en-US" dirty="0"/>
          </a:p>
        </p:txBody>
      </p:sp>
      <p:sp>
        <p:nvSpPr>
          <p:cNvPr id="19" name="Shape 42"/>
          <p:cNvSpPr>
            <a:spLocks noGrp="1"/>
          </p:cNvSpPr>
          <p:nvPr>
            <p:ph type="sldNum" sz="quarter" idx="2"/>
          </p:nvPr>
        </p:nvSpPr>
        <p:spPr>
          <a:xfrm>
            <a:off x="231390" y="4755134"/>
            <a:ext cx="468287" cy="279401"/>
          </a:xfrm>
          <a:prstGeom prst="rect">
            <a:avLst/>
          </a:prstGeom>
        </p:spPr>
        <p:txBody>
          <a:bodyPr/>
          <a:lstStyle>
            <a:lvl1pPr algn="l">
              <a:defRPr sz="1000">
                <a:solidFill>
                  <a:schemeClr val="tx1">
                    <a:lumMod val="75000"/>
                    <a:lumOff val="25000"/>
                  </a:schemeClr>
                </a:solidFill>
                <a:latin typeface="Arial" panose="020B0604020202020204" pitchFamily="34" charset="0"/>
                <a:cs typeface="Arial" panose="020B0604020202020204" pitchFamily="34" charset="0"/>
              </a:defRPr>
            </a:lvl1pPr>
          </a:lstStyle>
          <a:p>
            <a:fld id="{86CB4B4D-7CA3-9044-876B-883B54F8677D}" type="slidenum">
              <a:rPr lang="en-US" smtClean="0">
                <a:solidFill>
                  <a:srgbClr val="000000">
                    <a:lumMod val="75000"/>
                    <a:lumOff val="25000"/>
                  </a:srgbClr>
                </a:solidFill>
              </a:rPr>
              <a:pPr/>
              <a:t>‹#›</a:t>
            </a:fld>
            <a:endParaRPr lang="en-US" dirty="0">
              <a:solidFill>
                <a:srgbClr val="000000">
                  <a:lumMod val="75000"/>
                  <a:lumOff val="25000"/>
                </a:srgbClr>
              </a:solidFill>
            </a:endParaRPr>
          </a:p>
        </p:txBody>
      </p:sp>
      <p:sp>
        <p:nvSpPr>
          <p:cNvPr id="21" name="object 8"/>
          <p:cNvSpPr/>
          <p:nvPr userDrawn="1"/>
        </p:nvSpPr>
        <p:spPr>
          <a:xfrm>
            <a:off x="52388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2" name="object 9"/>
          <p:cNvSpPr/>
          <p:nvPr userDrawn="1"/>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3" name="object 20"/>
          <p:cNvSpPr/>
          <p:nvPr userDrawn="1"/>
        </p:nvSpPr>
        <p:spPr>
          <a:xfrm>
            <a:off x="904870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24" name="object 21"/>
          <p:cNvSpPr/>
          <p:nvPr userDrawn="1"/>
        </p:nvSpPr>
        <p:spPr>
          <a:xfrm>
            <a:off x="8515914"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25" name="object 3"/>
          <p:cNvSpPr/>
          <p:nvPr userDrawn="1"/>
        </p:nvSpPr>
        <p:spPr>
          <a:xfrm>
            <a:off x="318789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6" name="object 4"/>
          <p:cNvSpPr/>
          <p:nvPr userDrawn="1"/>
        </p:nvSpPr>
        <p:spPr>
          <a:xfrm>
            <a:off x="2655092"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27" name="object 5"/>
          <p:cNvSpPr/>
          <p:nvPr userDrawn="1"/>
        </p:nvSpPr>
        <p:spPr>
          <a:xfrm>
            <a:off x="212229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8" name="object 6"/>
          <p:cNvSpPr/>
          <p:nvPr userDrawn="1"/>
        </p:nvSpPr>
        <p:spPr>
          <a:xfrm>
            <a:off x="1589488"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9" name="object 7"/>
          <p:cNvSpPr/>
          <p:nvPr userDrawn="1"/>
        </p:nvSpPr>
        <p:spPr>
          <a:xfrm>
            <a:off x="105668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0" name="object 22"/>
          <p:cNvSpPr/>
          <p:nvPr userDrawn="1"/>
        </p:nvSpPr>
        <p:spPr>
          <a:xfrm>
            <a:off x="7983112"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31" name="object 23"/>
          <p:cNvSpPr/>
          <p:nvPr userDrawn="1"/>
        </p:nvSpPr>
        <p:spPr>
          <a:xfrm>
            <a:off x="745031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2" name="object 24"/>
          <p:cNvSpPr/>
          <p:nvPr userDrawn="1"/>
        </p:nvSpPr>
        <p:spPr>
          <a:xfrm>
            <a:off x="6917508"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33" name="object 25"/>
          <p:cNvSpPr/>
          <p:nvPr userDrawn="1"/>
        </p:nvSpPr>
        <p:spPr>
          <a:xfrm>
            <a:off x="638470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4" name="object 26"/>
          <p:cNvSpPr/>
          <p:nvPr userDrawn="1"/>
        </p:nvSpPr>
        <p:spPr>
          <a:xfrm>
            <a:off x="585190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5" name="object 28"/>
          <p:cNvSpPr/>
          <p:nvPr userDrawn="1"/>
        </p:nvSpPr>
        <p:spPr>
          <a:xfrm>
            <a:off x="372069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6" name="object 28"/>
          <p:cNvSpPr/>
          <p:nvPr userDrawn="1"/>
        </p:nvSpPr>
        <p:spPr>
          <a:xfrm>
            <a:off x="5319102"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7" name="object 3"/>
          <p:cNvSpPr/>
          <p:nvPr userDrawn="1"/>
        </p:nvSpPr>
        <p:spPr>
          <a:xfrm>
            <a:off x="4253498"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8" name="object 28"/>
          <p:cNvSpPr/>
          <p:nvPr userDrawn="1"/>
        </p:nvSpPr>
        <p:spPr>
          <a:xfrm>
            <a:off x="478630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pic>
        <p:nvPicPr>
          <p:cNvPr id="42" name="Picture 41"/>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3050051513"/>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24" name="Shape 40"/>
          <p:cNvSpPr>
            <a:spLocks noGrp="1"/>
          </p:cNvSpPr>
          <p:nvPr>
            <p:ph type="title" hasCustomPrompt="1"/>
          </p:nvPr>
        </p:nvSpPr>
        <p:spPr>
          <a:xfrm>
            <a:off x="1054294" y="1287360"/>
            <a:ext cx="3175397" cy="681142"/>
          </a:xfrm>
          <a:prstGeom prst="rect">
            <a:avLst/>
          </a:prstGeom>
        </p:spPr>
        <p:txBody>
          <a:bodyPr anchor="ctr">
            <a:noAutofit/>
          </a:bodyPr>
          <a:lstStyle>
            <a:lvl1pPr algn="l">
              <a:defRPr sz="2000">
                <a:solidFill>
                  <a:srgbClr val="007CC3"/>
                </a:solidFill>
              </a:defRPr>
            </a:lvl1pPr>
          </a:lstStyle>
          <a:p>
            <a:r>
              <a:rPr lang="en-US" dirty="0" smtClean="0"/>
              <a:t>TITLE TEXT</a:t>
            </a:r>
            <a:endParaRPr lang="en-US" dirty="0"/>
          </a:p>
        </p:txBody>
      </p:sp>
      <p:sp>
        <p:nvSpPr>
          <p:cNvPr id="25" name="Text Placeholder 2"/>
          <p:cNvSpPr txBox="1">
            <a:spLocks/>
          </p:cNvSpPr>
          <p:nvPr userDrawn="1"/>
        </p:nvSpPr>
        <p:spPr>
          <a:xfrm>
            <a:off x="389701" y="4610386"/>
            <a:ext cx="6024775" cy="380748"/>
          </a:xfrm>
          <a:prstGeom prst="rect">
            <a:avLst/>
          </a:prstGeom>
        </p:spPr>
        <p:txBody>
          <a:bodyPr anchor="t">
            <a:noAutofit/>
          </a:bodyPr>
          <a:lstStyle>
            <a:lvl1pPr marL="0" indent="0" algn="just" defTabSz="914400" rtl="0" eaLnBrk="1" latinLnBrk="0" hangingPunct="1">
              <a:lnSpc>
                <a:spcPct val="95000"/>
              </a:lnSpc>
              <a:spcBef>
                <a:spcPts val="0"/>
              </a:spcBef>
              <a:spcAft>
                <a:spcPts val="0"/>
              </a:spcAft>
              <a:buClr>
                <a:schemeClr val="accent1"/>
              </a:buClr>
              <a:buFont typeface="Arial" pitchFamily="34" charset="0"/>
              <a:buNone/>
              <a:defRPr sz="500" b="1" kern="1200" spc="-20" baseline="0">
                <a:solidFill>
                  <a:schemeClr val="bg1"/>
                </a:solidFill>
                <a:latin typeface="Arial" pitchFamily="34" charset="0"/>
                <a:ea typeface="+mn-ea"/>
                <a:cs typeface="Arial" pitchFamily="34" charset="0"/>
              </a:defRPr>
            </a:lvl1pPr>
            <a:lvl2pPr marL="457200" indent="0" algn="l" defTabSz="914400" rtl="0" eaLnBrk="1" latinLnBrk="0" hangingPunct="1">
              <a:lnSpc>
                <a:spcPct val="110000"/>
              </a:lnSpc>
              <a:spcBef>
                <a:spcPts val="600"/>
              </a:spcBef>
              <a:spcAft>
                <a:spcPts val="600"/>
              </a:spcAft>
              <a:buClr>
                <a:schemeClr val="accent1"/>
              </a:buClr>
              <a:buFont typeface="Arial" pitchFamily="34" charset="0"/>
              <a:buNone/>
              <a:defRPr sz="1800" kern="1200">
                <a:solidFill>
                  <a:schemeClr val="tx1">
                    <a:tint val="75000"/>
                  </a:schemeClr>
                </a:solidFill>
                <a:latin typeface="Arial" pitchFamily="34" charset="0"/>
                <a:ea typeface="+mn-ea"/>
                <a:cs typeface="Arial" pitchFamily="34" charset="0"/>
              </a:defRPr>
            </a:lvl2pPr>
            <a:lvl3pPr marL="914400" indent="0" algn="l" defTabSz="914400" rtl="0" eaLnBrk="1" latinLnBrk="0" hangingPunct="1">
              <a:lnSpc>
                <a:spcPct val="110000"/>
              </a:lnSpc>
              <a:spcBef>
                <a:spcPts val="600"/>
              </a:spcBef>
              <a:spcAft>
                <a:spcPts val="600"/>
              </a:spcAft>
              <a:buClr>
                <a:schemeClr val="accent1"/>
              </a:buClr>
              <a:buFont typeface="Arial" pitchFamily="34" charset="0"/>
              <a:buNone/>
              <a:defRPr sz="1600" kern="1200">
                <a:solidFill>
                  <a:schemeClr val="tx1">
                    <a:tint val="75000"/>
                  </a:schemeClr>
                </a:solidFill>
                <a:latin typeface="Arial" pitchFamily="34" charset="0"/>
                <a:ea typeface="+mn-ea"/>
                <a:cs typeface="Arial" pitchFamily="34" charset="0"/>
              </a:defRPr>
            </a:lvl3pPr>
            <a:lvl4pPr marL="1371600" indent="0" algn="l" defTabSz="914400" rtl="0" eaLnBrk="1" latinLnBrk="0" hangingPunct="1">
              <a:lnSpc>
                <a:spcPct val="110000"/>
              </a:lnSpc>
              <a:spcBef>
                <a:spcPts val="600"/>
              </a:spcBef>
              <a:spcAft>
                <a:spcPts val="600"/>
              </a:spcAft>
              <a:buClr>
                <a:schemeClr val="accent1"/>
              </a:buClr>
              <a:buFont typeface="Arial" pitchFamily="34" charset="0"/>
              <a:buNone/>
              <a:defRPr sz="1400" kern="1200">
                <a:solidFill>
                  <a:schemeClr val="tx1">
                    <a:tint val="75000"/>
                  </a:schemeClr>
                </a:solidFill>
                <a:latin typeface="Arial" pitchFamily="34" charset="0"/>
                <a:ea typeface="+mn-ea"/>
                <a:cs typeface="Arial" pitchFamily="34" charset="0"/>
              </a:defRPr>
            </a:lvl4pPr>
            <a:lvl5pPr marL="1828800" indent="0" algn="l" defTabSz="914400" rtl="0" eaLnBrk="1" latinLnBrk="0" hangingPunct="1">
              <a:lnSpc>
                <a:spcPct val="110000"/>
              </a:lnSpc>
              <a:spcBef>
                <a:spcPts val="600"/>
              </a:spcBef>
              <a:spcAft>
                <a:spcPts val="600"/>
              </a:spcAft>
              <a:buClr>
                <a:schemeClr val="accent1"/>
              </a:buClr>
              <a:buFont typeface="Arial" pitchFamily="34" charset="0"/>
              <a:buNone/>
              <a:defRPr sz="1400" kern="1200">
                <a:solidFill>
                  <a:schemeClr val="tx1">
                    <a:tint val="75000"/>
                  </a:schemeClr>
                </a:solidFill>
                <a:latin typeface="Arial" pitchFamily="34" charset="0"/>
                <a:ea typeface="+mn-ea"/>
                <a:cs typeface="Arial" pitchFamily="34" charset="0"/>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lnSpc>
                <a:spcPct val="100000"/>
              </a:lnSpc>
              <a:buClr>
                <a:srgbClr val="4F81BD"/>
              </a:buClr>
            </a:pPr>
            <a:r>
              <a:rPr lang="en-US" dirty="0" smtClean="0">
                <a:solidFill>
                  <a:srgbClr val="A7A7A7">
                    <a:lumMod val="50000"/>
                  </a:srgbClr>
                </a:solidFill>
                <a:ea typeface="Calibri"/>
              </a:rPr>
              <a:t>© 2019 Infosys Limited, Bengaluru, India. All Rights Reserved. Infosys believes the information in this document is accurate as of its publication date; such information is subject to change without notice. Infosys acknowledges the proprietary rights of other companies to the trademarks, product names and such other intellectual property rights mentioned in this document. Except as expressly permitted, neither this documentation nor any part of it may be reproduced, stored in a retrieval system, or transmitted in any form or by any means, electronic, mechanical, printing, photocopying, recording or otherwise, without the prior permission of Infosys Limited and/ or any named intellectual property rights holders under this document.</a:t>
            </a:r>
          </a:p>
        </p:txBody>
      </p:sp>
      <p:grpSp>
        <p:nvGrpSpPr>
          <p:cNvPr id="37" name="Group 36"/>
          <p:cNvGrpSpPr/>
          <p:nvPr userDrawn="1"/>
        </p:nvGrpSpPr>
        <p:grpSpPr>
          <a:xfrm>
            <a:off x="-8920" y="2124012"/>
            <a:ext cx="9161828" cy="865432"/>
            <a:chOff x="-8920" y="2124012"/>
            <a:chExt cx="9161828" cy="865432"/>
          </a:xfrm>
        </p:grpSpPr>
        <p:sp>
          <p:nvSpPr>
            <p:cNvPr id="38" name="object 8"/>
            <p:cNvSpPr/>
            <p:nvPr userDrawn="1"/>
          </p:nvSpPr>
          <p:spPr>
            <a:xfrm>
              <a:off x="523882"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39" name="object 9"/>
            <p:cNvSpPr/>
            <p:nvPr userDrawn="1"/>
          </p:nvSpPr>
          <p:spPr>
            <a:xfrm>
              <a:off x="-8920"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41" name="object 20"/>
            <p:cNvSpPr/>
            <p:nvPr userDrawn="1"/>
          </p:nvSpPr>
          <p:spPr>
            <a:xfrm>
              <a:off x="9048707"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42" name="object 21"/>
            <p:cNvSpPr/>
            <p:nvPr userDrawn="1"/>
          </p:nvSpPr>
          <p:spPr>
            <a:xfrm>
              <a:off x="8515912"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43" name="object 3"/>
            <p:cNvSpPr/>
            <p:nvPr userDrawn="1"/>
          </p:nvSpPr>
          <p:spPr>
            <a:xfrm>
              <a:off x="3187892"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44" name="object 4"/>
            <p:cNvSpPr/>
            <p:nvPr userDrawn="1"/>
          </p:nvSpPr>
          <p:spPr>
            <a:xfrm>
              <a:off x="2655090"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45" name="object 5"/>
            <p:cNvSpPr/>
            <p:nvPr userDrawn="1"/>
          </p:nvSpPr>
          <p:spPr>
            <a:xfrm>
              <a:off x="2122288"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46" name="object 6"/>
            <p:cNvSpPr/>
            <p:nvPr userDrawn="1"/>
          </p:nvSpPr>
          <p:spPr>
            <a:xfrm>
              <a:off x="158948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47" name="object 7"/>
            <p:cNvSpPr/>
            <p:nvPr userDrawn="1"/>
          </p:nvSpPr>
          <p:spPr>
            <a:xfrm>
              <a:off x="105668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48" name="object 22"/>
            <p:cNvSpPr/>
            <p:nvPr userDrawn="1"/>
          </p:nvSpPr>
          <p:spPr>
            <a:xfrm>
              <a:off x="7983110"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49" name="object 23"/>
            <p:cNvSpPr/>
            <p:nvPr userDrawn="1"/>
          </p:nvSpPr>
          <p:spPr>
            <a:xfrm>
              <a:off x="7450308"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50" name="object 24"/>
            <p:cNvSpPr/>
            <p:nvPr userDrawn="1"/>
          </p:nvSpPr>
          <p:spPr>
            <a:xfrm>
              <a:off x="6917506"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51" name="object 25"/>
            <p:cNvSpPr/>
            <p:nvPr userDrawn="1"/>
          </p:nvSpPr>
          <p:spPr>
            <a:xfrm>
              <a:off x="638470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52" name="object 26"/>
            <p:cNvSpPr/>
            <p:nvPr userDrawn="1"/>
          </p:nvSpPr>
          <p:spPr>
            <a:xfrm>
              <a:off x="5851902"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53" name="object 28"/>
            <p:cNvSpPr/>
            <p:nvPr userDrawn="1"/>
          </p:nvSpPr>
          <p:spPr>
            <a:xfrm>
              <a:off x="372069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54" name="object 28"/>
            <p:cNvSpPr/>
            <p:nvPr userDrawn="1"/>
          </p:nvSpPr>
          <p:spPr>
            <a:xfrm>
              <a:off x="531910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55" name="object 3"/>
            <p:cNvSpPr/>
            <p:nvPr userDrawn="1"/>
          </p:nvSpPr>
          <p:spPr>
            <a:xfrm>
              <a:off x="425349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56" name="object 28"/>
            <p:cNvSpPr/>
            <p:nvPr userDrawn="1"/>
          </p:nvSpPr>
          <p:spPr>
            <a:xfrm>
              <a:off x="4786298"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grpSp>
      <p:pic>
        <p:nvPicPr>
          <p:cNvPr id="27" name="Picture 26" descr="OC-logo.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56267" y="4585176"/>
            <a:ext cx="1044833" cy="318137"/>
          </a:xfrm>
          <a:prstGeom prst="rect">
            <a:avLst/>
          </a:prstGeom>
        </p:spPr>
      </p:pic>
      <p:pic>
        <p:nvPicPr>
          <p:cNvPr id="28" name="Picture 27"/>
          <p:cNvPicPr>
            <a:picLocks noChangeAspect="1"/>
          </p:cNvPicPr>
          <p:nvPr userDrawn="1"/>
        </p:nvPicPr>
        <p:blipFill>
          <a:blip r:embed="rId3"/>
          <a:stretch>
            <a:fillRect/>
          </a:stretch>
        </p:blipFill>
        <p:spPr>
          <a:xfrm>
            <a:off x="6653407" y="4511612"/>
            <a:ext cx="909665" cy="465265"/>
          </a:xfrm>
          <a:prstGeom prst="rect">
            <a:avLst/>
          </a:prstGeom>
        </p:spPr>
      </p:pic>
      <p:cxnSp>
        <p:nvCxnSpPr>
          <p:cNvPr id="29" name="Straight Connector 28"/>
          <p:cNvCxnSpPr/>
          <p:nvPr userDrawn="1"/>
        </p:nvCxnSpPr>
        <p:spPr>
          <a:xfrm>
            <a:off x="7651750" y="4511612"/>
            <a:ext cx="0" cy="465265"/>
          </a:xfrm>
          <a:prstGeom prst="line">
            <a:avLst/>
          </a:prstGeom>
          <a:noFill/>
          <a:ln w="9525" cap="flat">
            <a:solidFill>
              <a:schemeClr val="tx2">
                <a:lumMod val="75000"/>
              </a:schemeClr>
            </a:solidFill>
            <a:prstDash val="solid"/>
            <a:round/>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1234103639"/>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13" name="Shape 40"/>
          <p:cNvSpPr>
            <a:spLocks noGrp="1"/>
          </p:cNvSpPr>
          <p:nvPr>
            <p:ph type="title" hasCustomPrompt="1"/>
          </p:nvPr>
        </p:nvSpPr>
        <p:spPr>
          <a:xfrm>
            <a:off x="197943" y="150264"/>
            <a:ext cx="8723050" cy="452986"/>
          </a:xfrm>
          <a:prstGeom prst="rect">
            <a:avLst/>
          </a:prstGeom>
        </p:spPr>
        <p:txBody>
          <a:bodyPr anchor="t">
            <a:noAutofit/>
          </a:bodyPr>
          <a:lstStyle>
            <a:lvl1pPr>
              <a:defRPr sz="2000" b="0">
                <a:solidFill>
                  <a:schemeClr val="tx1"/>
                </a:solidFill>
              </a:defRPr>
            </a:lvl1pPr>
          </a:lstStyle>
          <a:p>
            <a:r>
              <a:rPr lang="en-US" dirty="0" smtClean="0"/>
              <a:t>Title text</a:t>
            </a:r>
            <a:endParaRPr lang="en-US" dirty="0"/>
          </a:p>
        </p:txBody>
      </p:sp>
      <p:sp>
        <p:nvSpPr>
          <p:cNvPr id="3" name="Text Placeholder 2"/>
          <p:cNvSpPr>
            <a:spLocks noGrp="1"/>
          </p:cNvSpPr>
          <p:nvPr>
            <p:ph type="body" sz="quarter" idx="10"/>
          </p:nvPr>
        </p:nvSpPr>
        <p:spPr>
          <a:xfrm>
            <a:off x="197945" y="734466"/>
            <a:ext cx="8421947" cy="3660659"/>
          </a:xfrm>
          <a:prstGeom prst="rect">
            <a:avLst/>
          </a:prstGeom>
        </p:spPr>
        <p:txBody>
          <a:bodyPr/>
          <a:lstStyle>
            <a:lvl1pPr marL="112707" indent="-112707">
              <a:defRPr sz="1400">
                <a:solidFill>
                  <a:schemeClr val="tx2">
                    <a:lumMod val="50000"/>
                  </a:schemeClr>
                </a:solidFill>
                <a:latin typeface="Arial" panose="020B0604020202020204" pitchFamily="34" charset="0"/>
                <a:cs typeface="Arial" panose="020B0604020202020204" pitchFamily="34" charset="0"/>
              </a:defRPr>
            </a:lvl1pPr>
            <a:lvl2pPr marL="400030" indent="-174617">
              <a:defRPr sz="1200">
                <a:solidFill>
                  <a:schemeClr val="tx2">
                    <a:lumMod val="50000"/>
                  </a:schemeClr>
                </a:solidFill>
                <a:latin typeface="Arial" panose="020B0604020202020204" pitchFamily="34" charset="0"/>
                <a:cs typeface="Arial" panose="020B0604020202020204" pitchFamily="34" charset="0"/>
              </a:defRPr>
            </a:lvl2pPr>
            <a:lvl3pPr marL="739739" indent="-165092">
              <a:defRPr sz="1100">
                <a:solidFill>
                  <a:schemeClr val="tx2">
                    <a:lumMod val="50000"/>
                  </a:schemeClr>
                </a:solidFill>
                <a:latin typeface="Arial" panose="020B0604020202020204" pitchFamily="34" charset="0"/>
                <a:cs typeface="Arial" panose="020B0604020202020204" pitchFamily="34" charset="0"/>
              </a:defRPr>
            </a:lvl3pPr>
            <a:lvl4pPr marL="1088971" indent="-236526">
              <a:defRPr sz="1200">
                <a:solidFill>
                  <a:schemeClr val="tx2">
                    <a:lumMod val="50000"/>
                  </a:schemeClr>
                </a:solidFill>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Shape 42"/>
          <p:cNvSpPr>
            <a:spLocks noGrp="1"/>
          </p:cNvSpPr>
          <p:nvPr>
            <p:ph type="sldNum" sz="quarter" idx="2"/>
          </p:nvPr>
        </p:nvSpPr>
        <p:spPr>
          <a:xfrm>
            <a:off x="231390" y="4755134"/>
            <a:ext cx="468287" cy="279401"/>
          </a:xfrm>
          <a:prstGeom prst="rect">
            <a:avLst/>
          </a:prstGeom>
        </p:spPr>
        <p:txBody>
          <a:bodyPr/>
          <a:lstStyle>
            <a:lvl1pPr algn="l">
              <a:defRPr sz="1000">
                <a:solidFill>
                  <a:schemeClr val="tx1">
                    <a:lumMod val="75000"/>
                    <a:lumOff val="25000"/>
                  </a:schemeClr>
                </a:solidFill>
                <a:latin typeface="Arial" panose="020B0604020202020204" pitchFamily="34" charset="0"/>
                <a:cs typeface="Arial" panose="020B0604020202020204" pitchFamily="34" charset="0"/>
              </a:defRPr>
            </a:lvl1pPr>
          </a:lstStyle>
          <a:p>
            <a:fld id="{86CB4B4D-7CA3-9044-876B-883B54F8677D}" type="slidenum">
              <a:rPr lang="en-US" smtClean="0">
                <a:solidFill>
                  <a:srgbClr val="000000">
                    <a:lumMod val="75000"/>
                    <a:lumOff val="25000"/>
                  </a:srgbClr>
                </a:solidFill>
              </a:rPr>
              <a:pPr/>
              <a:t>‹#›</a:t>
            </a:fld>
            <a:endParaRPr lang="en-US" dirty="0">
              <a:solidFill>
                <a:srgbClr val="000000">
                  <a:lumMod val="75000"/>
                  <a:lumOff val="25000"/>
                </a:srgbClr>
              </a:solidFill>
            </a:endParaRPr>
          </a:p>
        </p:txBody>
      </p:sp>
      <p:sp>
        <p:nvSpPr>
          <p:cNvPr id="16" name="object 20"/>
          <p:cNvSpPr/>
          <p:nvPr userDrawn="1"/>
        </p:nvSpPr>
        <p:spPr>
          <a:xfrm>
            <a:off x="904870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20" name="object 9"/>
          <p:cNvSpPr/>
          <p:nvPr userDrawn="1"/>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pic>
        <p:nvPicPr>
          <p:cNvPr id="10" name="Picture 9"/>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3270425370"/>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13" name="Shape 40"/>
          <p:cNvSpPr>
            <a:spLocks noGrp="1"/>
          </p:cNvSpPr>
          <p:nvPr>
            <p:ph type="title" hasCustomPrompt="1"/>
          </p:nvPr>
        </p:nvSpPr>
        <p:spPr>
          <a:xfrm>
            <a:off x="194769" y="150264"/>
            <a:ext cx="8723050" cy="452986"/>
          </a:xfrm>
          <a:prstGeom prst="rect">
            <a:avLst/>
          </a:prstGeom>
        </p:spPr>
        <p:txBody>
          <a:bodyPr anchor="t">
            <a:noAutofit/>
          </a:bodyPr>
          <a:lstStyle>
            <a:lvl1pPr>
              <a:defRPr sz="2000" b="0">
                <a:solidFill>
                  <a:schemeClr val="tx1"/>
                </a:solidFill>
              </a:defRPr>
            </a:lvl1pPr>
          </a:lstStyle>
          <a:p>
            <a:r>
              <a:rPr lang="en-US" dirty="0" smtClean="0"/>
              <a:t>Title text</a:t>
            </a:r>
            <a:endParaRPr lang="en-US" dirty="0"/>
          </a:p>
        </p:txBody>
      </p:sp>
      <p:sp>
        <p:nvSpPr>
          <p:cNvPr id="3" name="Text Placeholder 2"/>
          <p:cNvSpPr>
            <a:spLocks noGrp="1"/>
          </p:cNvSpPr>
          <p:nvPr>
            <p:ph type="body" sz="quarter" idx="10"/>
          </p:nvPr>
        </p:nvSpPr>
        <p:spPr>
          <a:xfrm>
            <a:off x="194769" y="1164694"/>
            <a:ext cx="8509720" cy="3144173"/>
          </a:xfrm>
          <a:prstGeom prst="rect">
            <a:avLst/>
          </a:prstGeom>
        </p:spPr>
        <p:txBody>
          <a:bodyPr/>
          <a:lstStyle>
            <a:lvl1pPr marL="112707" indent="-112707">
              <a:defRPr sz="1400">
                <a:solidFill>
                  <a:schemeClr val="tx2">
                    <a:lumMod val="50000"/>
                  </a:schemeClr>
                </a:solidFill>
                <a:latin typeface="Arial" panose="020B0604020202020204" pitchFamily="34" charset="0"/>
                <a:cs typeface="Arial" panose="020B0604020202020204" pitchFamily="34" charset="0"/>
              </a:defRPr>
            </a:lvl1pPr>
            <a:lvl2pPr marL="400030" indent="-174617">
              <a:defRPr sz="1200">
                <a:solidFill>
                  <a:schemeClr val="tx2">
                    <a:lumMod val="50000"/>
                  </a:schemeClr>
                </a:solidFill>
                <a:latin typeface="Arial" panose="020B0604020202020204" pitchFamily="34" charset="0"/>
                <a:cs typeface="Arial" panose="020B0604020202020204" pitchFamily="34" charset="0"/>
              </a:defRPr>
            </a:lvl2pPr>
            <a:lvl3pPr marL="739739" indent="-165092">
              <a:defRPr sz="1100">
                <a:solidFill>
                  <a:schemeClr val="tx2">
                    <a:lumMod val="50000"/>
                  </a:schemeClr>
                </a:solidFill>
                <a:latin typeface="Arial" panose="020B0604020202020204" pitchFamily="34" charset="0"/>
                <a:cs typeface="Arial" panose="020B0604020202020204" pitchFamily="34" charset="0"/>
              </a:defRPr>
            </a:lvl3pPr>
            <a:lvl4pPr marL="1088971" indent="-236526">
              <a:defRPr sz="1200">
                <a:solidFill>
                  <a:schemeClr val="tx2">
                    <a:lumMod val="50000"/>
                  </a:schemeClr>
                </a:solidFill>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Text Placeholder 3"/>
          <p:cNvSpPr>
            <a:spLocks noGrp="1"/>
          </p:cNvSpPr>
          <p:nvPr>
            <p:ph type="body" sz="quarter" idx="11"/>
          </p:nvPr>
        </p:nvSpPr>
        <p:spPr>
          <a:xfrm>
            <a:off x="194768" y="611514"/>
            <a:ext cx="8723049" cy="386333"/>
          </a:xfrm>
          <a:prstGeom prst="rect">
            <a:avLst/>
          </a:prstGeom>
        </p:spPr>
        <p:txBody>
          <a:bodyPr/>
          <a:lstStyle>
            <a:lvl1pPr marL="0" indent="0">
              <a:buNone/>
              <a:defRPr sz="1600">
                <a:solidFill>
                  <a:schemeClr val="tx2">
                    <a:lumMod val="50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smtClean="0"/>
              <a:t>Click to edit Master text styles</a:t>
            </a:r>
            <a:endParaRPr lang="en-US" dirty="0"/>
          </a:p>
        </p:txBody>
      </p:sp>
      <p:sp>
        <p:nvSpPr>
          <p:cNvPr id="10" name="Shape 42"/>
          <p:cNvSpPr>
            <a:spLocks noGrp="1"/>
          </p:cNvSpPr>
          <p:nvPr>
            <p:ph type="sldNum" sz="quarter" idx="2"/>
          </p:nvPr>
        </p:nvSpPr>
        <p:spPr>
          <a:xfrm>
            <a:off x="231390" y="4755134"/>
            <a:ext cx="468287" cy="279401"/>
          </a:xfrm>
          <a:prstGeom prst="rect">
            <a:avLst/>
          </a:prstGeom>
        </p:spPr>
        <p:txBody>
          <a:bodyPr/>
          <a:lstStyle>
            <a:lvl1pPr algn="l">
              <a:defRPr sz="1000">
                <a:solidFill>
                  <a:schemeClr val="tx1">
                    <a:lumMod val="75000"/>
                    <a:lumOff val="25000"/>
                  </a:schemeClr>
                </a:solidFill>
                <a:latin typeface="Arial" panose="020B0604020202020204" pitchFamily="34" charset="0"/>
                <a:cs typeface="Arial" panose="020B0604020202020204" pitchFamily="34" charset="0"/>
              </a:defRPr>
            </a:lvl1pPr>
          </a:lstStyle>
          <a:p>
            <a:fld id="{86CB4B4D-7CA3-9044-876B-883B54F8677D}" type="slidenum">
              <a:rPr lang="en-US" smtClean="0">
                <a:solidFill>
                  <a:srgbClr val="000000">
                    <a:lumMod val="75000"/>
                    <a:lumOff val="25000"/>
                  </a:srgbClr>
                </a:solidFill>
              </a:rPr>
              <a:pPr/>
              <a:t>‹#›</a:t>
            </a:fld>
            <a:endParaRPr lang="en-US" dirty="0">
              <a:solidFill>
                <a:srgbClr val="000000">
                  <a:lumMod val="75000"/>
                  <a:lumOff val="25000"/>
                </a:srgbClr>
              </a:solidFill>
            </a:endParaRPr>
          </a:p>
        </p:txBody>
      </p:sp>
      <p:sp>
        <p:nvSpPr>
          <p:cNvPr id="15" name="object 20"/>
          <p:cNvSpPr/>
          <p:nvPr userDrawn="1"/>
        </p:nvSpPr>
        <p:spPr>
          <a:xfrm>
            <a:off x="904870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16" name="object 9"/>
          <p:cNvSpPr/>
          <p:nvPr userDrawn="1"/>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pic>
        <p:nvPicPr>
          <p:cNvPr id="11" name="Picture 10"/>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542830245"/>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20" name="Picture Placeholder 8"/>
          <p:cNvSpPr>
            <a:spLocks noGrp="1"/>
          </p:cNvSpPr>
          <p:nvPr>
            <p:ph type="pic" sz="quarter" idx="10"/>
          </p:nvPr>
        </p:nvSpPr>
        <p:spPr>
          <a:xfrm>
            <a:off x="0" y="0"/>
            <a:ext cx="9144000" cy="5143500"/>
          </a:xfrm>
          <a:prstGeom prst="rect">
            <a:avLst/>
          </a:prstGeom>
        </p:spPr>
        <p:txBody>
          <a:bodyPr/>
          <a:lstStyle>
            <a:lvl1pPr algn="ctr">
              <a:defRPr sz="2400"/>
            </a:lvl1pPr>
          </a:lstStyle>
          <a:p>
            <a:endParaRPr lang="en-US" dirty="0"/>
          </a:p>
        </p:txBody>
      </p:sp>
      <p:sp>
        <p:nvSpPr>
          <p:cNvPr id="10" name="Shape 42"/>
          <p:cNvSpPr>
            <a:spLocks noGrp="1"/>
          </p:cNvSpPr>
          <p:nvPr>
            <p:ph type="sldNum" sz="quarter" idx="2"/>
          </p:nvPr>
        </p:nvSpPr>
        <p:spPr>
          <a:xfrm>
            <a:off x="231390" y="4755134"/>
            <a:ext cx="468287" cy="279401"/>
          </a:xfrm>
          <a:prstGeom prst="rect">
            <a:avLst/>
          </a:prstGeom>
        </p:spPr>
        <p:txBody>
          <a:bodyPr/>
          <a:lstStyle>
            <a:lvl1pPr algn="l">
              <a:defRPr sz="1000">
                <a:solidFill>
                  <a:schemeClr val="bg1"/>
                </a:solidFill>
                <a:latin typeface="Arial" panose="020B0604020202020204" pitchFamily="34" charset="0"/>
                <a:cs typeface="Arial" panose="020B0604020202020204" pitchFamily="34" charset="0"/>
              </a:defRPr>
            </a:lvl1pPr>
          </a:lstStyle>
          <a:p>
            <a:fld id="{86CB4B4D-7CA3-9044-876B-883B54F8677D}" type="slidenum">
              <a:rPr lang="en-US" smtClean="0">
                <a:solidFill>
                  <a:srgbClr val="FFFFFF"/>
                </a:solidFill>
              </a:rPr>
              <a:pPr/>
              <a:t>‹#›</a:t>
            </a:fld>
            <a:endParaRPr lang="en-US" dirty="0">
              <a:solidFill>
                <a:srgbClr val="FFFFFF"/>
              </a:solidFill>
            </a:endParaRPr>
          </a:p>
        </p:txBody>
      </p:sp>
      <p:pic>
        <p:nvPicPr>
          <p:cNvPr id="19" name="Picture 18"/>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3986338483"/>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13" name="Shape 40"/>
          <p:cNvSpPr>
            <a:spLocks noGrp="1"/>
          </p:cNvSpPr>
          <p:nvPr>
            <p:ph type="title" hasCustomPrompt="1"/>
          </p:nvPr>
        </p:nvSpPr>
        <p:spPr>
          <a:xfrm>
            <a:off x="199338" y="150264"/>
            <a:ext cx="8723050" cy="452986"/>
          </a:xfrm>
          <a:prstGeom prst="rect">
            <a:avLst/>
          </a:prstGeom>
        </p:spPr>
        <p:txBody>
          <a:bodyPr anchor="t">
            <a:noAutofit/>
          </a:bodyPr>
          <a:lstStyle>
            <a:lvl1pPr>
              <a:defRPr sz="2000" b="0">
                <a:solidFill>
                  <a:schemeClr val="tx1"/>
                </a:solidFill>
              </a:defRPr>
            </a:lvl1pPr>
          </a:lstStyle>
          <a:p>
            <a:r>
              <a:rPr lang="en-US" dirty="0" smtClean="0"/>
              <a:t>Title text</a:t>
            </a:r>
            <a:endParaRPr lang="en-US" dirty="0"/>
          </a:p>
        </p:txBody>
      </p:sp>
      <p:sp>
        <p:nvSpPr>
          <p:cNvPr id="17" name="Text Placeholder 2"/>
          <p:cNvSpPr>
            <a:spLocks noGrp="1"/>
          </p:cNvSpPr>
          <p:nvPr>
            <p:ph type="body" idx="1"/>
          </p:nvPr>
        </p:nvSpPr>
        <p:spPr>
          <a:xfrm>
            <a:off x="199338" y="617950"/>
            <a:ext cx="8723050" cy="568873"/>
          </a:xfrm>
          <a:prstGeom prst="rect">
            <a:avLst/>
          </a:prstGeom>
        </p:spPr>
        <p:txBody>
          <a:bodyPr anchor="t">
            <a:noAutofit/>
          </a:bodyPr>
          <a:lstStyle>
            <a:lvl1pPr marL="342884" indent="-342884">
              <a:buNone/>
              <a:defRPr kumimoji="0" lang="en-US" sz="1600" normalizeH="0" dirty="0" smtClean="0">
                <a:solidFill>
                  <a:schemeClr val="tx2">
                    <a:lumMod val="50000"/>
                  </a:schemeClr>
                </a:solidFill>
                <a:effectLst/>
                <a:latin typeface="Arial"/>
                <a:ea typeface="Arial"/>
                <a:cs typeface="Arial"/>
              </a:defRPr>
            </a:lvl1pPr>
          </a:lstStyle>
          <a:p>
            <a:pPr marL="0" lvl="0" indent="0" fontAlgn="auto" hangingPunct="1">
              <a:spcBef>
                <a:spcPts val="0"/>
              </a:spcBef>
              <a:buSzTx/>
            </a:pPr>
            <a:r>
              <a:rPr lang="en-US" dirty="0" smtClean="0"/>
              <a:t>Click to edit Master text styles</a:t>
            </a:r>
          </a:p>
        </p:txBody>
      </p:sp>
      <p:sp>
        <p:nvSpPr>
          <p:cNvPr id="9" name="Shape 42"/>
          <p:cNvSpPr>
            <a:spLocks noGrp="1"/>
          </p:cNvSpPr>
          <p:nvPr>
            <p:ph type="sldNum" sz="quarter" idx="2"/>
          </p:nvPr>
        </p:nvSpPr>
        <p:spPr>
          <a:xfrm>
            <a:off x="231390" y="4755134"/>
            <a:ext cx="468287" cy="279401"/>
          </a:xfrm>
          <a:prstGeom prst="rect">
            <a:avLst/>
          </a:prstGeom>
        </p:spPr>
        <p:txBody>
          <a:bodyPr/>
          <a:lstStyle>
            <a:lvl1pPr algn="l">
              <a:defRPr sz="1000">
                <a:solidFill>
                  <a:schemeClr val="tx1">
                    <a:lumMod val="75000"/>
                    <a:lumOff val="25000"/>
                  </a:schemeClr>
                </a:solidFill>
                <a:latin typeface="Arial" panose="020B0604020202020204" pitchFamily="34" charset="0"/>
                <a:cs typeface="Arial" panose="020B0604020202020204" pitchFamily="34" charset="0"/>
              </a:defRPr>
            </a:lvl1pPr>
          </a:lstStyle>
          <a:p>
            <a:fld id="{86CB4B4D-7CA3-9044-876B-883B54F8677D}" type="slidenum">
              <a:rPr lang="en-US" smtClean="0">
                <a:solidFill>
                  <a:srgbClr val="000000">
                    <a:lumMod val="75000"/>
                    <a:lumOff val="25000"/>
                  </a:srgbClr>
                </a:solidFill>
              </a:rPr>
              <a:pPr/>
              <a:t>‹#›</a:t>
            </a:fld>
            <a:endParaRPr lang="en-US" dirty="0">
              <a:solidFill>
                <a:srgbClr val="000000">
                  <a:lumMod val="75000"/>
                  <a:lumOff val="25000"/>
                </a:srgbClr>
              </a:solidFill>
            </a:endParaRPr>
          </a:p>
        </p:txBody>
      </p:sp>
      <p:sp>
        <p:nvSpPr>
          <p:cNvPr id="20" name="object 20"/>
          <p:cNvSpPr/>
          <p:nvPr userDrawn="1"/>
        </p:nvSpPr>
        <p:spPr>
          <a:xfrm>
            <a:off x="904870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21" name="object 9"/>
          <p:cNvSpPr/>
          <p:nvPr userDrawn="1"/>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pic>
        <p:nvPicPr>
          <p:cNvPr id="10" name="Picture 9"/>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32810369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13" name="Shape 40"/>
          <p:cNvSpPr>
            <a:spLocks noGrp="1"/>
          </p:cNvSpPr>
          <p:nvPr>
            <p:ph type="title" hasCustomPrompt="1"/>
          </p:nvPr>
        </p:nvSpPr>
        <p:spPr>
          <a:xfrm>
            <a:off x="196011" y="150264"/>
            <a:ext cx="8723050" cy="452986"/>
          </a:xfrm>
          <a:prstGeom prst="rect">
            <a:avLst/>
          </a:prstGeom>
        </p:spPr>
        <p:txBody>
          <a:bodyPr anchor="t">
            <a:noAutofit/>
          </a:bodyPr>
          <a:lstStyle>
            <a:lvl1pPr>
              <a:defRPr sz="2000" b="0">
                <a:solidFill>
                  <a:schemeClr val="tx1"/>
                </a:solidFill>
              </a:defRPr>
            </a:lvl1pPr>
          </a:lstStyle>
          <a:p>
            <a:r>
              <a:rPr lang="en-US" dirty="0" smtClean="0"/>
              <a:t>Title text</a:t>
            </a:r>
            <a:endParaRPr lang="en-US" dirty="0"/>
          </a:p>
        </p:txBody>
      </p:sp>
      <p:sp>
        <p:nvSpPr>
          <p:cNvPr id="8" name="Shape 42"/>
          <p:cNvSpPr>
            <a:spLocks noGrp="1"/>
          </p:cNvSpPr>
          <p:nvPr>
            <p:ph type="sldNum" sz="quarter" idx="2"/>
          </p:nvPr>
        </p:nvSpPr>
        <p:spPr>
          <a:xfrm>
            <a:off x="231390" y="4755134"/>
            <a:ext cx="468287" cy="279401"/>
          </a:xfrm>
          <a:prstGeom prst="rect">
            <a:avLst/>
          </a:prstGeom>
        </p:spPr>
        <p:txBody>
          <a:bodyPr/>
          <a:lstStyle>
            <a:lvl1pPr algn="l">
              <a:defRPr sz="1000">
                <a:solidFill>
                  <a:schemeClr val="tx1">
                    <a:lumMod val="75000"/>
                    <a:lumOff val="25000"/>
                  </a:schemeClr>
                </a:solidFill>
                <a:latin typeface="Arial" panose="020B0604020202020204" pitchFamily="34" charset="0"/>
                <a:cs typeface="Arial" panose="020B0604020202020204" pitchFamily="34" charset="0"/>
              </a:defRPr>
            </a:lvl1pPr>
          </a:lstStyle>
          <a:p>
            <a:fld id="{86CB4B4D-7CA3-9044-876B-883B54F8677D}" type="slidenum">
              <a:rPr lang="en-US" smtClean="0">
                <a:solidFill>
                  <a:srgbClr val="000000">
                    <a:lumMod val="75000"/>
                    <a:lumOff val="25000"/>
                  </a:srgbClr>
                </a:solidFill>
              </a:rPr>
              <a:pPr/>
              <a:t>‹#›</a:t>
            </a:fld>
            <a:endParaRPr lang="en-US" dirty="0">
              <a:solidFill>
                <a:srgbClr val="000000">
                  <a:lumMod val="75000"/>
                  <a:lumOff val="25000"/>
                </a:srgbClr>
              </a:solidFill>
            </a:endParaRPr>
          </a:p>
        </p:txBody>
      </p:sp>
      <p:sp>
        <p:nvSpPr>
          <p:cNvPr id="19" name="object 20"/>
          <p:cNvSpPr/>
          <p:nvPr userDrawn="1"/>
        </p:nvSpPr>
        <p:spPr>
          <a:xfrm>
            <a:off x="904870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20" name="object 9"/>
          <p:cNvSpPr/>
          <p:nvPr userDrawn="1"/>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pic>
        <p:nvPicPr>
          <p:cNvPr id="9" name="Picture 8"/>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109493575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13" name="Shape 40"/>
          <p:cNvSpPr>
            <a:spLocks noGrp="1"/>
          </p:cNvSpPr>
          <p:nvPr>
            <p:ph type="title" hasCustomPrompt="1"/>
          </p:nvPr>
        </p:nvSpPr>
        <p:spPr>
          <a:xfrm>
            <a:off x="199185" y="150264"/>
            <a:ext cx="8723050" cy="452986"/>
          </a:xfrm>
          <a:prstGeom prst="rect">
            <a:avLst/>
          </a:prstGeom>
        </p:spPr>
        <p:txBody>
          <a:bodyPr anchor="t">
            <a:noAutofit/>
          </a:bodyPr>
          <a:lstStyle>
            <a:lvl1pPr>
              <a:defRPr sz="2000" b="0">
                <a:solidFill>
                  <a:schemeClr val="tx1"/>
                </a:solidFill>
              </a:defRPr>
            </a:lvl1pPr>
          </a:lstStyle>
          <a:p>
            <a:r>
              <a:rPr lang="en-US" dirty="0" smtClean="0"/>
              <a:t>Title text</a:t>
            </a:r>
            <a:endParaRPr lang="en-US" dirty="0"/>
          </a:p>
        </p:txBody>
      </p:sp>
      <p:sp>
        <p:nvSpPr>
          <p:cNvPr id="8" name="Shape 42"/>
          <p:cNvSpPr>
            <a:spLocks noGrp="1"/>
          </p:cNvSpPr>
          <p:nvPr>
            <p:ph type="sldNum" sz="quarter" idx="2"/>
          </p:nvPr>
        </p:nvSpPr>
        <p:spPr>
          <a:xfrm>
            <a:off x="231390" y="4755134"/>
            <a:ext cx="468287" cy="279401"/>
          </a:xfrm>
          <a:prstGeom prst="rect">
            <a:avLst/>
          </a:prstGeom>
        </p:spPr>
        <p:txBody>
          <a:bodyPr/>
          <a:lstStyle>
            <a:lvl1pPr algn="l">
              <a:defRPr sz="1000">
                <a:solidFill>
                  <a:schemeClr val="tx1">
                    <a:lumMod val="75000"/>
                    <a:lumOff val="25000"/>
                  </a:schemeClr>
                </a:solidFill>
                <a:latin typeface="Arial" panose="020B0604020202020204" pitchFamily="34" charset="0"/>
                <a:cs typeface="Arial" panose="020B0604020202020204" pitchFamily="34" charset="0"/>
              </a:defRPr>
            </a:lvl1pPr>
          </a:lstStyle>
          <a:p>
            <a:fld id="{86CB4B4D-7CA3-9044-876B-883B54F8677D}" type="slidenum">
              <a:rPr lang="en-US" smtClean="0">
                <a:solidFill>
                  <a:srgbClr val="000000">
                    <a:lumMod val="75000"/>
                    <a:lumOff val="25000"/>
                  </a:srgbClr>
                </a:solidFill>
              </a:rPr>
              <a:pPr/>
              <a:t>‹#›</a:t>
            </a:fld>
            <a:endParaRPr lang="en-US" dirty="0">
              <a:solidFill>
                <a:srgbClr val="000000">
                  <a:lumMod val="75000"/>
                  <a:lumOff val="25000"/>
                </a:srgbClr>
              </a:solidFill>
            </a:endParaRPr>
          </a:p>
        </p:txBody>
      </p:sp>
      <p:sp>
        <p:nvSpPr>
          <p:cNvPr id="10" name="Text Placeholder 2"/>
          <p:cNvSpPr>
            <a:spLocks noGrp="1"/>
          </p:cNvSpPr>
          <p:nvPr>
            <p:ph type="body" sz="quarter" idx="10"/>
          </p:nvPr>
        </p:nvSpPr>
        <p:spPr>
          <a:xfrm>
            <a:off x="4484916" y="734466"/>
            <a:ext cx="4104505" cy="3660659"/>
          </a:xfrm>
          <a:prstGeom prst="rect">
            <a:avLst/>
          </a:prstGeom>
        </p:spPr>
        <p:txBody>
          <a:bodyPr/>
          <a:lstStyle>
            <a:lvl1pPr marL="112707" indent="-112707">
              <a:defRPr sz="1400">
                <a:solidFill>
                  <a:schemeClr val="tx2">
                    <a:lumMod val="50000"/>
                  </a:schemeClr>
                </a:solidFill>
                <a:latin typeface="Arial" panose="020B0604020202020204" pitchFamily="34" charset="0"/>
                <a:cs typeface="Arial" panose="020B0604020202020204" pitchFamily="34" charset="0"/>
              </a:defRPr>
            </a:lvl1pPr>
            <a:lvl2pPr marL="400030" indent="-174617">
              <a:defRPr sz="1200">
                <a:solidFill>
                  <a:schemeClr val="tx2">
                    <a:lumMod val="50000"/>
                  </a:schemeClr>
                </a:solidFill>
                <a:latin typeface="Arial" panose="020B0604020202020204" pitchFamily="34" charset="0"/>
                <a:cs typeface="Arial" panose="020B0604020202020204" pitchFamily="34" charset="0"/>
              </a:defRPr>
            </a:lvl2pPr>
            <a:lvl3pPr marL="739739" indent="-165092">
              <a:defRPr sz="1100">
                <a:solidFill>
                  <a:schemeClr val="tx2">
                    <a:lumMod val="50000"/>
                  </a:schemeClr>
                </a:solidFill>
                <a:latin typeface="Arial" panose="020B0604020202020204" pitchFamily="34" charset="0"/>
                <a:cs typeface="Arial" panose="020B0604020202020204" pitchFamily="34" charset="0"/>
              </a:defRPr>
            </a:lvl3pPr>
            <a:lvl4pPr marL="1088971" indent="-236526">
              <a:defRPr sz="1200">
                <a:solidFill>
                  <a:schemeClr val="tx2">
                    <a:lumMod val="50000"/>
                  </a:schemeClr>
                </a:solidFill>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5" name="object 20"/>
          <p:cNvSpPr/>
          <p:nvPr userDrawn="1"/>
        </p:nvSpPr>
        <p:spPr>
          <a:xfrm>
            <a:off x="904870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21" name="object 9"/>
          <p:cNvSpPr/>
          <p:nvPr userDrawn="1"/>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pic>
        <p:nvPicPr>
          <p:cNvPr id="11" name="Picture 10"/>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1152411096"/>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13" name="Shape 40"/>
          <p:cNvSpPr>
            <a:spLocks noGrp="1"/>
          </p:cNvSpPr>
          <p:nvPr>
            <p:ph type="title" hasCustomPrompt="1"/>
          </p:nvPr>
        </p:nvSpPr>
        <p:spPr>
          <a:xfrm>
            <a:off x="197943" y="150264"/>
            <a:ext cx="8723050" cy="452986"/>
          </a:xfrm>
          <a:prstGeom prst="rect">
            <a:avLst/>
          </a:prstGeom>
        </p:spPr>
        <p:txBody>
          <a:bodyPr anchor="t">
            <a:noAutofit/>
          </a:bodyPr>
          <a:lstStyle>
            <a:lvl1pPr>
              <a:defRPr sz="2000" b="0">
                <a:solidFill>
                  <a:schemeClr val="tx1"/>
                </a:solidFill>
              </a:defRPr>
            </a:lvl1pPr>
          </a:lstStyle>
          <a:p>
            <a:r>
              <a:rPr lang="en-US" dirty="0" smtClean="0"/>
              <a:t>Title text</a:t>
            </a:r>
            <a:endParaRPr lang="en-US" dirty="0"/>
          </a:p>
        </p:txBody>
      </p:sp>
      <p:sp>
        <p:nvSpPr>
          <p:cNvPr id="3" name="Text Placeholder 2"/>
          <p:cNvSpPr>
            <a:spLocks noGrp="1"/>
          </p:cNvSpPr>
          <p:nvPr>
            <p:ph type="body" sz="quarter" idx="10"/>
          </p:nvPr>
        </p:nvSpPr>
        <p:spPr>
          <a:xfrm>
            <a:off x="197945" y="734466"/>
            <a:ext cx="4104505" cy="3660659"/>
          </a:xfrm>
          <a:prstGeom prst="rect">
            <a:avLst/>
          </a:prstGeom>
        </p:spPr>
        <p:txBody>
          <a:bodyPr/>
          <a:lstStyle>
            <a:lvl1pPr marL="112707" indent="-112707">
              <a:defRPr sz="1400">
                <a:solidFill>
                  <a:schemeClr val="tx2">
                    <a:lumMod val="50000"/>
                  </a:schemeClr>
                </a:solidFill>
                <a:latin typeface="Arial" panose="020B0604020202020204" pitchFamily="34" charset="0"/>
                <a:cs typeface="Arial" panose="020B0604020202020204" pitchFamily="34" charset="0"/>
              </a:defRPr>
            </a:lvl1pPr>
            <a:lvl2pPr marL="400030" indent="-174617">
              <a:defRPr sz="1200">
                <a:solidFill>
                  <a:schemeClr val="tx2">
                    <a:lumMod val="50000"/>
                  </a:schemeClr>
                </a:solidFill>
                <a:latin typeface="Arial" panose="020B0604020202020204" pitchFamily="34" charset="0"/>
                <a:cs typeface="Arial" panose="020B0604020202020204" pitchFamily="34" charset="0"/>
              </a:defRPr>
            </a:lvl2pPr>
            <a:lvl3pPr marL="739739" indent="-165092">
              <a:defRPr sz="1100">
                <a:solidFill>
                  <a:schemeClr val="tx2">
                    <a:lumMod val="50000"/>
                  </a:schemeClr>
                </a:solidFill>
                <a:latin typeface="Arial" panose="020B0604020202020204" pitchFamily="34" charset="0"/>
                <a:cs typeface="Arial" panose="020B0604020202020204" pitchFamily="34" charset="0"/>
              </a:defRPr>
            </a:lvl3pPr>
            <a:lvl4pPr marL="1088971" indent="-236526">
              <a:defRPr sz="1200">
                <a:solidFill>
                  <a:schemeClr val="tx2">
                    <a:lumMod val="50000"/>
                  </a:schemeClr>
                </a:solidFill>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9" name="Text Placeholder 2"/>
          <p:cNvSpPr>
            <a:spLocks noGrp="1"/>
          </p:cNvSpPr>
          <p:nvPr>
            <p:ph type="body" sz="quarter" idx="11"/>
          </p:nvPr>
        </p:nvSpPr>
        <p:spPr>
          <a:xfrm>
            <a:off x="4683634" y="734466"/>
            <a:ext cx="4104505" cy="3660659"/>
          </a:xfrm>
          <a:prstGeom prst="rect">
            <a:avLst/>
          </a:prstGeom>
        </p:spPr>
        <p:txBody>
          <a:bodyPr/>
          <a:lstStyle>
            <a:lvl1pPr marL="112707" indent="-112707">
              <a:defRPr sz="1400">
                <a:solidFill>
                  <a:schemeClr val="tx2">
                    <a:lumMod val="50000"/>
                  </a:schemeClr>
                </a:solidFill>
                <a:latin typeface="Arial" panose="020B0604020202020204" pitchFamily="34" charset="0"/>
                <a:cs typeface="Arial" panose="020B0604020202020204" pitchFamily="34" charset="0"/>
              </a:defRPr>
            </a:lvl1pPr>
            <a:lvl2pPr marL="400030" indent="-174617">
              <a:defRPr sz="1200">
                <a:solidFill>
                  <a:schemeClr val="tx2">
                    <a:lumMod val="50000"/>
                  </a:schemeClr>
                </a:solidFill>
                <a:latin typeface="Arial" panose="020B0604020202020204" pitchFamily="34" charset="0"/>
                <a:cs typeface="Arial" panose="020B0604020202020204" pitchFamily="34" charset="0"/>
              </a:defRPr>
            </a:lvl2pPr>
            <a:lvl3pPr marL="739739" indent="-165092">
              <a:defRPr sz="1100">
                <a:solidFill>
                  <a:schemeClr val="tx2">
                    <a:lumMod val="50000"/>
                  </a:schemeClr>
                </a:solidFill>
                <a:latin typeface="Arial" panose="020B0604020202020204" pitchFamily="34" charset="0"/>
                <a:cs typeface="Arial" panose="020B0604020202020204" pitchFamily="34" charset="0"/>
              </a:defRPr>
            </a:lvl3pPr>
            <a:lvl4pPr marL="1088971" indent="-236526">
              <a:defRPr sz="1200">
                <a:solidFill>
                  <a:schemeClr val="tx2">
                    <a:lumMod val="50000"/>
                  </a:schemeClr>
                </a:solidFill>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0" name="Shape 42"/>
          <p:cNvSpPr>
            <a:spLocks noGrp="1"/>
          </p:cNvSpPr>
          <p:nvPr>
            <p:ph type="sldNum" sz="quarter" idx="2"/>
          </p:nvPr>
        </p:nvSpPr>
        <p:spPr>
          <a:xfrm>
            <a:off x="231390" y="4755134"/>
            <a:ext cx="468287" cy="279401"/>
          </a:xfrm>
          <a:prstGeom prst="rect">
            <a:avLst/>
          </a:prstGeom>
        </p:spPr>
        <p:txBody>
          <a:bodyPr/>
          <a:lstStyle>
            <a:lvl1pPr algn="l">
              <a:defRPr sz="1000">
                <a:solidFill>
                  <a:schemeClr val="tx1">
                    <a:lumMod val="75000"/>
                    <a:lumOff val="25000"/>
                  </a:schemeClr>
                </a:solidFill>
                <a:latin typeface="Arial" panose="020B0604020202020204" pitchFamily="34" charset="0"/>
                <a:cs typeface="Arial" panose="020B0604020202020204" pitchFamily="34" charset="0"/>
              </a:defRPr>
            </a:lvl1pPr>
          </a:lstStyle>
          <a:p>
            <a:fld id="{86CB4B4D-7CA3-9044-876B-883B54F8677D}" type="slidenum">
              <a:rPr lang="en-US" smtClean="0">
                <a:solidFill>
                  <a:srgbClr val="000000">
                    <a:lumMod val="75000"/>
                    <a:lumOff val="25000"/>
                  </a:srgbClr>
                </a:solidFill>
              </a:rPr>
              <a:pPr/>
              <a:t>‹#›</a:t>
            </a:fld>
            <a:endParaRPr lang="en-US" dirty="0">
              <a:solidFill>
                <a:srgbClr val="000000">
                  <a:lumMod val="75000"/>
                  <a:lumOff val="25000"/>
                </a:srgbClr>
              </a:solidFill>
            </a:endParaRPr>
          </a:p>
        </p:txBody>
      </p:sp>
      <p:sp>
        <p:nvSpPr>
          <p:cNvPr id="21" name="object 20"/>
          <p:cNvSpPr/>
          <p:nvPr userDrawn="1"/>
        </p:nvSpPr>
        <p:spPr>
          <a:xfrm>
            <a:off x="904870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22" name="object 9"/>
          <p:cNvSpPr/>
          <p:nvPr userDrawn="1"/>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pic>
        <p:nvPicPr>
          <p:cNvPr id="12" name="Picture 11"/>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302102019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4" name="Shape 42"/>
          <p:cNvSpPr>
            <a:spLocks noGrp="1"/>
          </p:cNvSpPr>
          <p:nvPr>
            <p:ph type="sldNum" sz="quarter" idx="2"/>
          </p:nvPr>
        </p:nvSpPr>
        <p:spPr>
          <a:xfrm>
            <a:off x="231390" y="4755134"/>
            <a:ext cx="468287" cy="279401"/>
          </a:xfrm>
          <a:prstGeom prst="rect">
            <a:avLst/>
          </a:prstGeom>
        </p:spPr>
        <p:txBody>
          <a:bodyPr/>
          <a:lstStyle>
            <a:lvl1pPr algn="l">
              <a:defRPr sz="1000">
                <a:solidFill>
                  <a:schemeClr val="tx1">
                    <a:lumMod val="75000"/>
                    <a:lumOff val="25000"/>
                  </a:schemeClr>
                </a:solidFill>
                <a:latin typeface="Arial" panose="020B0604020202020204" pitchFamily="34" charset="0"/>
                <a:cs typeface="Arial" panose="020B0604020202020204" pitchFamily="34" charset="0"/>
              </a:defRPr>
            </a:lvl1pPr>
          </a:lstStyle>
          <a:p>
            <a:fld id="{86CB4B4D-7CA3-9044-876B-883B54F8677D}" type="slidenum">
              <a:rPr lang="en-US" smtClean="0">
                <a:solidFill>
                  <a:srgbClr val="000000">
                    <a:lumMod val="75000"/>
                    <a:lumOff val="25000"/>
                  </a:srgbClr>
                </a:solidFill>
              </a:rPr>
              <a:pPr/>
              <a:t>‹#›</a:t>
            </a:fld>
            <a:endParaRPr lang="en-US" dirty="0">
              <a:solidFill>
                <a:srgbClr val="000000">
                  <a:lumMod val="75000"/>
                  <a:lumOff val="25000"/>
                </a:srgbClr>
              </a:solidFill>
            </a:endParaRPr>
          </a:p>
        </p:txBody>
      </p:sp>
      <p:sp>
        <p:nvSpPr>
          <p:cNvPr id="15" name="object 20"/>
          <p:cNvSpPr/>
          <p:nvPr userDrawn="1"/>
        </p:nvSpPr>
        <p:spPr>
          <a:xfrm>
            <a:off x="904870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16" name="object 9"/>
          <p:cNvSpPr/>
          <p:nvPr userDrawn="1"/>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pic>
        <p:nvPicPr>
          <p:cNvPr id="7" name="Picture 6"/>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1087927350"/>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0" name="Shape 42"/>
          <p:cNvSpPr>
            <a:spLocks noGrp="1"/>
          </p:cNvSpPr>
          <p:nvPr>
            <p:ph type="sldNum" sz="quarter" idx="2"/>
          </p:nvPr>
        </p:nvSpPr>
        <p:spPr>
          <a:xfrm>
            <a:off x="231390" y="4755134"/>
            <a:ext cx="468287" cy="279401"/>
          </a:xfrm>
          <a:prstGeom prst="rect">
            <a:avLst/>
          </a:prstGeom>
        </p:spPr>
        <p:txBody>
          <a:bodyPr/>
          <a:lstStyle>
            <a:lvl1pPr algn="l">
              <a:defRPr sz="1000">
                <a:solidFill>
                  <a:schemeClr val="tx1">
                    <a:lumMod val="75000"/>
                    <a:lumOff val="25000"/>
                  </a:schemeClr>
                </a:solidFill>
                <a:latin typeface="Arial" panose="020B0604020202020204" pitchFamily="34" charset="0"/>
                <a:cs typeface="Arial" panose="020B0604020202020204" pitchFamily="34" charset="0"/>
              </a:defRPr>
            </a:lvl1pPr>
          </a:lstStyle>
          <a:p>
            <a:fld id="{86CB4B4D-7CA3-9044-876B-883B54F8677D}" type="slidenum">
              <a:rPr lang="en-US" smtClean="0">
                <a:solidFill>
                  <a:srgbClr val="000000">
                    <a:lumMod val="75000"/>
                    <a:lumOff val="25000"/>
                  </a:srgbClr>
                </a:solidFill>
              </a:rPr>
              <a:pPr/>
              <a:t>‹#›</a:t>
            </a:fld>
            <a:endParaRPr lang="en-US" dirty="0">
              <a:solidFill>
                <a:srgbClr val="000000">
                  <a:lumMod val="75000"/>
                  <a:lumOff val="25000"/>
                </a:srgbClr>
              </a:solidFill>
            </a:endParaRPr>
          </a:p>
        </p:txBody>
      </p:sp>
      <p:pic>
        <p:nvPicPr>
          <p:cNvPr id="7" name="Picture 6"/>
          <p:cNvPicPr>
            <a:picLocks noChangeAspect="1"/>
          </p:cNvPicPr>
          <p:nvPr userDrawn="1"/>
        </p:nvPicPr>
        <p:blipFill>
          <a:blip r:embed="rId2">
            <a:biLevel thresh="25000"/>
          </a:blip>
          <a:stretch>
            <a:fillRect/>
          </a:stretch>
        </p:blipFill>
        <p:spPr>
          <a:xfrm>
            <a:off x="8024814" y="4505340"/>
            <a:ext cx="914401" cy="467410"/>
          </a:xfrm>
          <a:prstGeom prst="rect">
            <a:avLst/>
          </a:prstGeom>
        </p:spPr>
      </p:pic>
    </p:spTree>
    <p:extLst>
      <p:ext uri="{BB962C8B-B14F-4D97-AF65-F5344CB8AC3E}">
        <p14:creationId xmlns:p14="http://schemas.microsoft.com/office/powerpoint/2010/main" val="281279177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pSp>
        <p:nvGrpSpPr>
          <p:cNvPr id="2" name="Group 1"/>
          <p:cNvGrpSpPr/>
          <p:nvPr userDrawn="1"/>
        </p:nvGrpSpPr>
        <p:grpSpPr>
          <a:xfrm>
            <a:off x="-8920" y="2154156"/>
            <a:ext cx="9161828" cy="865432"/>
            <a:chOff x="-8920" y="2154156"/>
            <a:chExt cx="9161828" cy="865432"/>
          </a:xfrm>
          <a:solidFill>
            <a:srgbClr val="007DC3"/>
          </a:solidFill>
        </p:grpSpPr>
        <p:sp>
          <p:nvSpPr>
            <p:cNvPr id="5" name="object 3"/>
            <p:cNvSpPr/>
            <p:nvPr/>
          </p:nvSpPr>
          <p:spPr>
            <a:xfrm>
              <a:off x="3114541" y="2154156"/>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grpFill/>
          </p:spPr>
          <p:txBody>
            <a:bodyPr wrap="square" lIns="0" tIns="0" rIns="0" bIns="0" rtlCol="0"/>
            <a:lstStyle/>
            <a:p>
              <a:endParaRPr sz="1800"/>
            </a:p>
          </p:txBody>
        </p:sp>
        <p:sp>
          <p:nvSpPr>
            <p:cNvPr id="6" name="object 4"/>
            <p:cNvSpPr/>
            <p:nvPr/>
          </p:nvSpPr>
          <p:spPr>
            <a:xfrm>
              <a:off x="2593957" y="2154156"/>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grpFill/>
          </p:spPr>
          <p:txBody>
            <a:bodyPr wrap="square" lIns="0" tIns="0" rIns="0" bIns="0" rtlCol="0"/>
            <a:lstStyle/>
            <a:p>
              <a:endParaRPr sz="1800"/>
            </a:p>
          </p:txBody>
        </p:sp>
        <p:sp>
          <p:nvSpPr>
            <p:cNvPr id="7" name="object 5"/>
            <p:cNvSpPr/>
            <p:nvPr/>
          </p:nvSpPr>
          <p:spPr>
            <a:xfrm>
              <a:off x="2073387" y="2154156"/>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grpFill/>
          </p:spPr>
          <p:txBody>
            <a:bodyPr wrap="square" lIns="0" tIns="0" rIns="0" bIns="0" rtlCol="0"/>
            <a:lstStyle/>
            <a:p>
              <a:endParaRPr sz="1800"/>
            </a:p>
          </p:txBody>
        </p:sp>
        <p:sp>
          <p:nvSpPr>
            <p:cNvPr id="8" name="object 6"/>
            <p:cNvSpPr/>
            <p:nvPr/>
          </p:nvSpPr>
          <p:spPr>
            <a:xfrm>
              <a:off x="1552816" y="2154156"/>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grpFill/>
          </p:spPr>
          <p:txBody>
            <a:bodyPr wrap="square" lIns="0" tIns="0" rIns="0" bIns="0" rtlCol="0"/>
            <a:lstStyle/>
            <a:p>
              <a:endParaRPr sz="1800"/>
            </a:p>
          </p:txBody>
        </p:sp>
        <p:sp>
          <p:nvSpPr>
            <p:cNvPr id="9" name="object 7"/>
            <p:cNvSpPr/>
            <p:nvPr/>
          </p:nvSpPr>
          <p:spPr>
            <a:xfrm>
              <a:off x="1032246" y="2154156"/>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grpFill/>
          </p:spPr>
          <p:txBody>
            <a:bodyPr wrap="square" lIns="0" tIns="0" rIns="0" bIns="0" rtlCol="0"/>
            <a:lstStyle/>
            <a:p>
              <a:endParaRPr sz="1800"/>
            </a:p>
          </p:txBody>
        </p:sp>
        <p:sp>
          <p:nvSpPr>
            <p:cNvPr id="10" name="object 8"/>
            <p:cNvSpPr/>
            <p:nvPr/>
          </p:nvSpPr>
          <p:spPr>
            <a:xfrm>
              <a:off x="511664" y="2154156"/>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grpFill/>
          </p:spPr>
          <p:txBody>
            <a:bodyPr wrap="square" lIns="0" tIns="0" rIns="0" bIns="0" rtlCol="0"/>
            <a:lstStyle/>
            <a:p>
              <a:endParaRPr sz="1800"/>
            </a:p>
          </p:txBody>
        </p:sp>
        <p:sp>
          <p:nvSpPr>
            <p:cNvPr id="11" name="object 9"/>
            <p:cNvSpPr/>
            <p:nvPr/>
          </p:nvSpPr>
          <p:spPr>
            <a:xfrm>
              <a:off x="-8920" y="2154156"/>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grpFill/>
          </p:spPr>
          <p:txBody>
            <a:bodyPr wrap="square" lIns="0" tIns="0" rIns="0" bIns="0" rtlCol="0"/>
            <a:lstStyle/>
            <a:p>
              <a:endParaRPr sz="1800"/>
            </a:p>
          </p:txBody>
        </p:sp>
        <p:sp>
          <p:nvSpPr>
            <p:cNvPr id="12" name="object 20"/>
            <p:cNvSpPr/>
            <p:nvPr/>
          </p:nvSpPr>
          <p:spPr>
            <a:xfrm>
              <a:off x="9048707" y="2154156"/>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grpFill/>
          </p:spPr>
          <p:txBody>
            <a:bodyPr wrap="square" lIns="0" tIns="0" rIns="0" bIns="0" rtlCol="0"/>
            <a:lstStyle/>
            <a:p>
              <a:endParaRPr sz="1800"/>
            </a:p>
          </p:txBody>
        </p:sp>
        <p:sp>
          <p:nvSpPr>
            <p:cNvPr id="13" name="object 21"/>
            <p:cNvSpPr/>
            <p:nvPr/>
          </p:nvSpPr>
          <p:spPr>
            <a:xfrm>
              <a:off x="8528137" y="2154156"/>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grpFill/>
          </p:spPr>
          <p:txBody>
            <a:bodyPr wrap="square" lIns="0" tIns="0" rIns="0" bIns="0" rtlCol="0"/>
            <a:lstStyle/>
            <a:p>
              <a:endParaRPr sz="1800"/>
            </a:p>
          </p:txBody>
        </p:sp>
        <p:sp>
          <p:nvSpPr>
            <p:cNvPr id="14" name="object 22"/>
            <p:cNvSpPr/>
            <p:nvPr/>
          </p:nvSpPr>
          <p:spPr>
            <a:xfrm>
              <a:off x="8007566" y="2154156"/>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grpFill/>
          </p:spPr>
          <p:txBody>
            <a:bodyPr wrap="square" lIns="0" tIns="0" rIns="0" bIns="0" rtlCol="0"/>
            <a:lstStyle/>
            <a:p>
              <a:endParaRPr sz="1800"/>
            </a:p>
          </p:txBody>
        </p:sp>
        <p:sp>
          <p:nvSpPr>
            <p:cNvPr id="15" name="object 23"/>
            <p:cNvSpPr/>
            <p:nvPr/>
          </p:nvSpPr>
          <p:spPr>
            <a:xfrm>
              <a:off x="7486996" y="2154156"/>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grpFill/>
          </p:spPr>
          <p:txBody>
            <a:bodyPr wrap="square" lIns="0" tIns="0" rIns="0" bIns="0" rtlCol="0"/>
            <a:lstStyle/>
            <a:p>
              <a:endParaRPr sz="1800"/>
            </a:p>
          </p:txBody>
        </p:sp>
        <p:sp>
          <p:nvSpPr>
            <p:cNvPr id="16" name="object 24"/>
            <p:cNvSpPr/>
            <p:nvPr/>
          </p:nvSpPr>
          <p:spPr>
            <a:xfrm>
              <a:off x="6966413" y="2154156"/>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grpFill/>
          </p:spPr>
          <p:txBody>
            <a:bodyPr wrap="square" lIns="0" tIns="0" rIns="0" bIns="0" rtlCol="0"/>
            <a:lstStyle/>
            <a:p>
              <a:endParaRPr sz="1800"/>
            </a:p>
          </p:txBody>
        </p:sp>
        <p:sp>
          <p:nvSpPr>
            <p:cNvPr id="17" name="object 25"/>
            <p:cNvSpPr/>
            <p:nvPr/>
          </p:nvSpPr>
          <p:spPr>
            <a:xfrm>
              <a:off x="6445842" y="2154156"/>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grpFill/>
          </p:spPr>
          <p:txBody>
            <a:bodyPr wrap="square" lIns="0" tIns="0" rIns="0" bIns="0" rtlCol="0"/>
            <a:lstStyle/>
            <a:p>
              <a:endParaRPr sz="1800"/>
            </a:p>
          </p:txBody>
        </p:sp>
        <p:sp>
          <p:nvSpPr>
            <p:cNvPr id="18" name="object 26"/>
            <p:cNvSpPr/>
            <p:nvPr/>
          </p:nvSpPr>
          <p:spPr>
            <a:xfrm>
              <a:off x="5925272" y="2154156"/>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grpFill/>
          </p:spPr>
          <p:txBody>
            <a:bodyPr wrap="square" lIns="0" tIns="0" rIns="0" bIns="0" rtlCol="0"/>
            <a:lstStyle/>
            <a:p>
              <a:endParaRPr sz="1800"/>
            </a:p>
          </p:txBody>
        </p:sp>
        <p:sp>
          <p:nvSpPr>
            <p:cNvPr id="19" name="object 27"/>
            <p:cNvSpPr/>
            <p:nvPr/>
          </p:nvSpPr>
          <p:spPr>
            <a:xfrm>
              <a:off x="5404677" y="2154156"/>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grpFill/>
          </p:spPr>
          <p:txBody>
            <a:bodyPr wrap="square" lIns="0" tIns="0" rIns="0" bIns="0" rtlCol="0"/>
            <a:lstStyle/>
            <a:p>
              <a:endParaRPr sz="1800"/>
            </a:p>
          </p:txBody>
        </p:sp>
        <p:sp>
          <p:nvSpPr>
            <p:cNvPr id="20" name="object 28"/>
            <p:cNvSpPr/>
            <p:nvPr/>
          </p:nvSpPr>
          <p:spPr>
            <a:xfrm>
              <a:off x="3635124" y="2154156"/>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grpFill/>
          </p:spPr>
          <p:txBody>
            <a:bodyPr wrap="square" lIns="0" tIns="0" rIns="0" bIns="0" rtlCol="0"/>
            <a:lstStyle/>
            <a:p>
              <a:endParaRPr sz="1800"/>
            </a:p>
          </p:txBody>
        </p:sp>
      </p:grpSp>
      <p:sp>
        <p:nvSpPr>
          <p:cNvPr id="22" name="Title 21"/>
          <p:cNvSpPr>
            <a:spLocks noGrp="1"/>
          </p:cNvSpPr>
          <p:nvPr>
            <p:ph type="title" hasCustomPrompt="1"/>
          </p:nvPr>
        </p:nvSpPr>
        <p:spPr>
          <a:xfrm>
            <a:off x="381956" y="3259119"/>
            <a:ext cx="3717773" cy="1172206"/>
          </a:xfrm>
          <a:prstGeom prst="rect">
            <a:avLst/>
          </a:prstGeom>
        </p:spPr>
        <p:txBody>
          <a:bodyPr vert="horz"/>
          <a:lstStyle>
            <a:lvl1pPr algn="l">
              <a:defRPr>
                <a:solidFill>
                  <a:srgbClr val="007DC3"/>
                </a:solidFill>
              </a:defRPr>
            </a:lvl1pPr>
          </a:lstStyle>
          <a:p>
            <a:r>
              <a:rPr lang="en-US" dirty="0" smtClean="0"/>
              <a:t>CLICK TO EDIT MASTER TITLE STYLE</a:t>
            </a:r>
            <a:endParaRPr lang="en-US" dirty="0"/>
          </a:p>
        </p:txBody>
      </p:sp>
      <p:pic>
        <p:nvPicPr>
          <p:cNvPr id="21" name="Picture 20"/>
          <p:cNvPicPr>
            <a:picLocks noChangeAspect="1"/>
          </p:cNvPicPr>
          <p:nvPr userDrawn="1"/>
        </p:nvPicPr>
        <p:blipFill>
          <a:blip r:embed="rId2"/>
          <a:stretch>
            <a:fillRect/>
          </a:stretch>
        </p:blipFill>
        <p:spPr>
          <a:xfrm>
            <a:off x="8034836" y="4511612"/>
            <a:ext cx="909665" cy="465265"/>
          </a:xfrm>
          <a:prstGeom prst="rect">
            <a:avLst/>
          </a:prstGeom>
        </p:spPr>
      </p:pic>
      <p:grpSp>
        <p:nvGrpSpPr>
          <p:cNvPr id="27" name="Group 26"/>
          <p:cNvGrpSpPr/>
          <p:nvPr userDrawn="1"/>
        </p:nvGrpSpPr>
        <p:grpSpPr>
          <a:xfrm>
            <a:off x="3253738" y="292420"/>
            <a:ext cx="2629356" cy="4024160"/>
            <a:chOff x="3253738" y="292419"/>
            <a:chExt cx="2629356" cy="4024160"/>
          </a:xfrm>
        </p:grpSpPr>
        <p:pic>
          <p:nvPicPr>
            <p:cNvPr id="26" name="Picture 2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53738" y="292419"/>
              <a:ext cx="2629356" cy="344239"/>
            </a:xfrm>
            <a:prstGeom prst="rect">
              <a:avLst/>
            </a:prstGeom>
          </p:spPr>
        </p:pic>
        <p:grpSp>
          <p:nvGrpSpPr>
            <p:cNvPr id="25" name="Group 24"/>
            <p:cNvGrpSpPr/>
            <p:nvPr userDrawn="1"/>
          </p:nvGrpSpPr>
          <p:grpSpPr>
            <a:xfrm>
              <a:off x="4152174" y="856717"/>
              <a:ext cx="836532" cy="3459862"/>
              <a:chOff x="4152174" y="856717"/>
              <a:chExt cx="836532" cy="3459862"/>
            </a:xfrm>
          </p:grpSpPr>
          <p:sp>
            <p:nvSpPr>
              <p:cNvPr id="4" name="object 2"/>
              <p:cNvSpPr/>
              <p:nvPr/>
            </p:nvSpPr>
            <p:spPr>
              <a:xfrm>
                <a:off x="4155718" y="856717"/>
                <a:ext cx="832988" cy="3459862"/>
              </a:xfrm>
              <a:custGeom>
                <a:avLst/>
                <a:gdLst/>
                <a:ahLst/>
                <a:cxnLst/>
                <a:rect l="l" t="t" r="r" b="b"/>
                <a:pathLst>
                  <a:path w="847725" h="3521075">
                    <a:moveTo>
                      <a:pt x="847521" y="3521049"/>
                    </a:moveTo>
                    <a:lnTo>
                      <a:pt x="0" y="3521049"/>
                    </a:lnTo>
                    <a:lnTo>
                      <a:pt x="0" y="0"/>
                    </a:lnTo>
                    <a:lnTo>
                      <a:pt x="847521" y="0"/>
                    </a:lnTo>
                    <a:lnTo>
                      <a:pt x="847521" y="3521049"/>
                    </a:lnTo>
                    <a:close/>
                  </a:path>
                </a:pathLst>
              </a:custGeom>
              <a:solidFill>
                <a:srgbClr val="007DC3"/>
              </a:solidFill>
            </p:spPr>
            <p:txBody>
              <a:bodyPr wrap="square" lIns="0" tIns="0" rIns="0" bIns="0" rtlCol="0"/>
              <a:lstStyle/>
              <a:p>
                <a:endParaRPr sz="1800"/>
              </a:p>
            </p:txBody>
          </p:sp>
          <p:pic>
            <p:nvPicPr>
              <p:cNvPr id="24" name="Picture 2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152174" y="856717"/>
                <a:ext cx="832484" cy="3459862"/>
              </a:xfrm>
              <a:prstGeom prst="rect">
                <a:avLst/>
              </a:prstGeom>
            </p:spPr>
          </p:pic>
        </p:grpSp>
      </p:grpSp>
    </p:spTree>
    <p:extLst>
      <p:ext uri="{BB962C8B-B14F-4D97-AF65-F5344CB8AC3E}">
        <p14:creationId xmlns:p14="http://schemas.microsoft.com/office/powerpoint/2010/main" val="2246728903"/>
      </p:ext>
    </p:extLst>
  </p:cSld>
  <p:clrMapOvr>
    <a:masterClrMapping/>
  </p:clrMapOvr>
  <p:transition xmlns:p14="http://schemas.microsoft.com/office/powerpoint/2010/main" spd="med"/>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0" y="0"/>
            <a:ext cx="9144000" cy="5143500"/>
          </a:xfrm>
          <a:prstGeom prst="rect">
            <a:avLst/>
          </a:prstGeom>
        </p:spPr>
        <p:txBody>
          <a:bodyPr/>
          <a:lstStyle>
            <a:lvl1pPr algn="ctr">
              <a:defRPr sz="2400"/>
            </a:lvl1pPr>
          </a:lstStyle>
          <a:p>
            <a:endParaRPr lang="en-US" dirty="0"/>
          </a:p>
        </p:txBody>
      </p:sp>
      <p:sp>
        <p:nvSpPr>
          <p:cNvPr id="40" name="Shape 40"/>
          <p:cNvSpPr>
            <a:spLocks noGrp="1"/>
          </p:cNvSpPr>
          <p:nvPr>
            <p:ph type="title" hasCustomPrompt="1"/>
          </p:nvPr>
        </p:nvSpPr>
        <p:spPr>
          <a:xfrm>
            <a:off x="343166" y="302891"/>
            <a:ext cx="3441435" cy="865509"/>
          </a:xfrm>
          <a:prstGeom prst="rect">
            <a:avLst/>
          </a:prstGeom>
        </p:spPr>
        <p:txBody>
          <a:bodyPr anchor="t">
            <a:noAutofit/>
          </a:bodyPr>
          <a:lstStyle>
            <a:lvl1pPr>
              <a:defRPr sz="2400">
                <a:solidFill>
                  <a:srgbClr val="007CC3"/>
                </a:solidFill>
              </a:defRPr>
            </a:lvl1pPr>
          </a:lstStyle>
          <a:p>
            <a:r>
              <a:rPr lang="en-US" dirty="0" smtClean="0"/>
              <a:t>TITLE TEXT</a:t>
            </a:r>
            <a:endParaRPr lang="en-US" dirty="0"/>
          </a:p>
        </p:txBody>
      </p:sp>
      <p:pic>
        <p:nvPicPr>
          <p:cNvPr id="4" name="Picture 3"/>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3757125076"/>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40" name="Shape 40"/>
          <p:cNvSpPr>
            <a:spLocks noGrp="1"/>
          </p:cNvSpPr>
          <p:nvPr>
            <p:ph type="title" hasCustomPrompt="1"/>
          </p:nvPr>
        </p:nvSpPr>
        <p:spPr>
          <a:xfrm>
            <a:off x="994791" y="2071688"/>
            <a:ext cx="7134329" cy="1009650"/>
          </a:xfrm>
          <a:prstGeom prst="rect">
            <a:avLst/>
          </a:prstGeom>
        </p:spPr>
        <p:txBody>
          <a:bodyPr anchor="ctr">
            <a:noAutofit/>
          </a:bodyPr>
          <a:lstStyle>
            <a:lvl1pPr algn="ctr">
              <a:defRPr sz="2400" b="0">
                <a:solidFill>
                  <a:srgbClr val="007CC3"/>
                </a:solidFill>
              </a:defRPr>
            </a:lvl1pPr>
          </a:lstStyle>
          <a:p>
            <a:r>
              <a:rPr lang="en-US" dirty="0" smtClean="0"/>
              <a:t>TITLE TEXT</a:t>
            </a:r>
            <a:endParaRPr lang="en-US" dirty="0"/>
          </a:p>
        </p:txBody>
      </p:sp>
      <p:sp>
        <p:nvSpPr>
          <p:cNvPr id="13" name="object 8"/>
          <p:cNvSpPr/>
          <p:nvPr userDrawn="1"/>
        </p:nvSpPr>
        <p:spPr>
          <a:xfrm>
            <a:off x="51166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15" name="object 9"/>
          <p:cNvSpPr/>
          <p:nvPr userDrawn="1"/>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16" name="object 20"/>
          <p:cNvSpPr/>
          <p:nvPr userDrawn="1"/>
        </p:nvSpPr>
        <p:spPr>
          <a:xfrm>
            <a:off x="904870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19" name="object 21"/>
          <p:cNvSpPr/>
          <p:nvPr userDrawn="1"/>
        </p:nvSpPr>
        <p:spPr>
          <a:xfrm>
            <a:off x="852813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pic>
        <p:nvPicPr>
          <p:cNvPr id="9" name="Picture 8"/>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2562580928"/>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40" name="Shape 40"/>
          <p:cNvSpPr>
            <a:spLocks noGrp="1"/>
          </p:cNvSpPr>
          <p:nvPr>
            <p:ph type="title" hasCustomPrompt="1"/>
          </p:nvPr>
        </p:nvSpPr>
        <p:spPr>
          <a:xfrm>
            <a:off x="807245" y="1659430"/>
            <a:ext cx="7527837" cy="732080"/>
          </a:xfrm>
          <a:prstGeom prst="rect">
            <a:avLst/>
          </a:prstGeom>
        </p:spPr>
        <p:txBody>
          <a:bodyPr anchor="ctr">
            <a:noAutofit/>
          </a:bodyPr>
          <a:lstStyle>
            <a:lvl1pPr algn="ctr">
              <a:defRPr sz="2400">
                <a:solidFill>
                  <a:srgbClr val="007CC3"/>
                </a:solidFill>
              </a:defRPr>
            </a:lvl1pPr>
          </a:lstStyle>
          <a:p>
            <a:r>
              <a:rPr lang="en-US" dirty="0" smtClean="0"/>
              <a:t>TITLE TEXT</a:t>
            </a:r>
            <a:endParaRPr lang="en-US" dirty="0"/>
          </a:p>
        </p:txBody>
      </p:sp>
      <p:sp>
        <p:nvSpPr>
          <p:cNvPr id="14" name="Text Placeholder 2"/>
          <p:cNvSpPr>
            <a:spLocks noGrp="1"/>
          </p:cNvSpPr>
          <p:nvPr>
            <p:ph type="body" idx="1" hasCustomPrompt="1"/>
          </p:nvPr>
        </p:nvSpPr>
        <p:spPr>
          <a:xfrm>
            <a:off x="1161821" y="2576514"/>
            <a:ext cx="6865555" cy="315250"/>
          </a:xfrm>
          <a:prstGeom prst="rect">
            <a:avLst/>
          </a:prstGeom>
        </p:spPr>
        <p:txBody>
          <a:bodyPr anchor="t">
            <a:noAutofit/>
          </a:bodyPr>
          <a:lstStyle>
            <a:lvl1pPr marL="342884" indent="-342884" algn="ctr">
              <a:buNone/>
              <a:defRPr kumimoji="0" lang="en-US" sz="1600" normalizeH="0" dirty="0" smtClean="0">
                <a:solidFill>
                  <a:schemeClr val="tx1">
                    <a:lumMod val="95000"/>
                    <a:lumOff val="5000"/>
                  </a:schemeClr>
                </a:solidFill>
                <a:effectLst/>
                <a:latin typeface="Arial"/>
                <a:ea typeface="Arial"/>
                <a:cs typeface="Arial"/>
              </a:defRPr>
            </a:lvl1pPr>
          </a:lstStyle>
          <a:p>
            <a:pPr marL="0" lvl="0" indent="0" fontAlgn="auto" hangingPunct="1">
              <a:spcBef>
                <a:spcPts val="0"/>
              </a:spcBef>
              <a:buSzTx/>
            </a:pPr>
            <a:r>
              <a:rPr lang="en-US" dirty="0" smtClean="0"/>
              <a:t>CLICK TO EDIT MASTER TEXT STYLES</a:t>
            </a:r>
          </a:p>
        </p:txBody>
      </p:sp>
      <p:sp>
        <p:nvSpPr>
          <p:cNvPr id="15" name="Text Placeholder 2"/>
          <p:cNvSpPr>
            <a:spLocks noGrp="1"/>
          </p:cNvSpPr>
          <p:nvPr>
            <p:ph type="body" idx="10" hasCustomPrompt="1"/>
          </p:nvPr>
        </p:nvSpPr>
        <p:spPr>
          <a:xfrm>
            <a:off x="1987455" y="3212587"/>
            <a:ext cx="5323411" cy="781802"/>
          </a:xfrm>
          <a:prstGeom prst="rect">
            <a:avLst/>
          </a:prstGeom>
        </p:spPr>
        <p:txBody>
          <a:bodyPr anchor="t">
            <a:noAutofit/>
          </a:bodyPr>
          <a:lstStyle>
            <a:lvl1pPr marL="0" indent="0" algn="ctr">
              <a:buNone/>
              <a:defRPr kumimoji="0" lang="en-US" sz="1200" normalizeH="0" dirty="0" smtClean="0">
                <a:solidFill>
                  <a:schemeClr val="tx1">
                    <a:lumMod val="95000"/>
                    <a:lumOff val="5000"/>
                  </a:schemeClr>
                </a:solidFill>
                <a:effectLst/>
                <a:latin typeface="Arial"/>
                <a:ea typeface="Arial"/>
                <a:cs typeface="Arial"/>
              </a:defRPr>
            </a:lvl1pPr>
          </a:lstStyle>
          <a:p>
            <a:pPr marL="0" lvl="0" indent="0" fontAlgn="auto" hangingPunct="1">
              <a:spcBef>
                <a:spcPts val="0"/>
              </a:spcBef>
              <a:buSzTx/>
            </a:pPr>
            <a:r>
              <a:rPr lang="en-US" dirty="0" smtClean="0"/>
              <a:t>CLICK TO EDIT MASTER TEXT STYLES</a:t>
            </a:r>
          </a:p>
        </p:txBody>
      </p:sp>
      <p:sp>
        <p:nvSpPr>
          <p:cNvPr id="16" name="object 8"/>
          <p:cNvSpPr/>
          <p:nvPr userDrawn="1"/>
        </p:nvSpPr>
        <p:spPr>
          <a:xfrm>
            <a:off x="51166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18" name="object 9"/>
          <p:cNvSpPr/>
          <p:nvPr userDrawn="1"/>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19" name="object 20"/>
          <p:cNvSpPr/>
          <p:nvPr userDrawn="1"/>
        </p:nvSpPr>
        <p:spPr>
          <a:xfrm>
            <a:off x="904870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20" name="object 21"/>
          <p:cNvSpPr/>
          <p:nvPr userDrawn="1"/>
        </p:nvSpPr>
        <p:spPr>
          <a:xfrm>
            <a:off x="852813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pic>
        <p:nvPicPr>
          <p:cNvPr id="11" name="Picture 10"/>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729986830"/>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0" name="Shape 40"/>
          <p:cNvSpPr>
            <a:spLocks noGrp="1"/>
          </p:cNvSpPr>
          <p:nvPr>
            <p:ph type="title" hasCustomPrompt="1"/>
          </p:nvPr>
        </p:nvSpPr>
        <p:spPr>
          <a:xfrm>
            <a:off x="447689" y="1150336"/>
            <a:ext cx="7027365" cy="475265"/>
          </a:xfrm>
          <a:prstGeom prst="rect">
            <a:avLst/>
          </a:prstGeom>
        </p:spPr>
        <p:txBody>
          <a:bodyPr anchor="t">
            <a:noAutofit/>
          </a:bodyPr>
          <a:lstStyle>
            <a:lvl1pPr>
              <a:defRPr sz="2000" b="0">
                <a:solidFill>
                  <a:schemeClr val="tx1"/>
                </a:solidFill>
              </a:defRPr>
            </a:lvl1pPr>
          </a:lstStyle>
          <a:p>
            <a:r>
              <a:rPr lang="en-US" dirty="0" smtClean="0"/>
              <a:t>Title text</a:t>
            </a:r>
            <a:endParaRPr lang="en-US" dirty="0"/>
          </a:p>
        </p:txBody>
      </p:sp>
      <p:sp>
        <p:nvSpPr>
          <p:cNvPr id="19" name="Shape 42"/>
          <p:cNvSpPr>
            <a:spLocks noGrp="1"/>
          </p:cNvSpPr>
          <p:nvPr>
            <p:ph type="sldNum" sz="quarter" idx="2"/>
          </p:nvPr>
        </p:nvSpPr>
        <p:spPr>
          <a:xfrm>
            <a:off x="231390" y="4755134"/>
            <a:ext cx="468287" cy="279401"/>
          </a:xfrm>
          <a:prstGeom prst="rect">
            <a:avLst/>
          </a:prstGeom>
        </p:spPr>
        <p:txBody>
          <a:bodyPr/>
          <a:lstStyle>
            <a:lvl1pPr algn="l">
              <a:defRPr sz="1000">
                <a:solidFill>
                  <a:schemeClr val="tx1">
                    <a:lumMod val="75000"/>
                    <a:lumOff val="25000"/>
                  </a:schemeClr>
                </a:solidFill>
                <a:latin typeface="Arial" panose="020B0604020202020204" pitchFamily="34" charset="0"/>
                <a:cs typeface="Arial" panose="020B0604020202020204" pitchFamily="34" charset="0"/>
              </a:defRPr>
            </a:lvl1pPr>
          </a:lstStyle>
          <a:p>
            <a:fld id="{86CB4B4D-7CA3-9044-876B-883B54F8677D}" type="slidenum">
              <a:rPr lang="en-US" smtClean="0">
                <a:solidFill>
                  <a:srgbClr val="000000">
                    <a:lumMod val="75000"/>
                    <a:lumOff val="25000"/>
                  </a:srgbClr>
                </a:solidFill>
              </a:rPr>
              <a:pPr/>
              <a:t>‹#›</a:t>
            </a:fld>
            <a:endParaRPr lang="en-US" dirty="0">
              <a:solidFill>
                <a:srgbClr val="000000">
                  <a:lumMod val="75000"/>
                  <a:lumOff val="25000"/>
                </a:srgbClr>
              </a:solidFill>
            </a:endParaRPr>
          </a:p>
        </p:txBody>
      </p:sp>
      <p:sp>
        <p:nvSpPr>
          <p:cNvPr id="21" name="object 8"/>
          <p:cNvSpPr/>
          <p:nvPr userDrawn="1"/>
        </p:nvSpPr>
        <p:spPr>
          <a:xfrm>
            <a:off x="52388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22" name="object 9"/>
          <p:cNvSpPr/>
          <p:nvPr userDrawn="1"/>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3" name="object 20"/>
          <p:cNvSpPr/>
          <p:nvPr userDrawn="1"/>
        </p:nvSpPr>
        <p:spPr>
          <a:xfrm>
            <a:off x="904870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24" name="object 21"/>
          <p:cNvSpPr/>
          <p:nvPr userDrawn="1"/>
        </p:nvSpPr>
        <p:spPr>
          <a:xfrm>
            <a:off x="8515914"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25" name="object 3"/>
          <p:cNvSpPr/>
          <p:nvPr userDrawn="1"/>
        </p:nvSpPr>
        <p:spPr>
          <a:xfrm>
            <a:off x="318789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6" name="object 4"/>
          <p:cNvSpPr/>
          <p:nvPr userDrawn="1"/>
        </p:nvSpPr>
        <p:spPr>
          <a:xfrm>
            <a:off x="2655092"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27" name="object 5"/>
          <p:cNvSpPr/>
          <p:nvPr userDrawn="1"/>
        </p:nvSpPr>
        <p:spPr>
          <a:xfrm>
            <a:off x="212229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8" name="object 6"/>
          <p:cNvSpPr/>
          <p:nvPr userDrawn="1"/>
        </p:nvSpPr>
        <p:spPr>
          <a:xfrm>
            <a:off x="1589488"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9" name="object 7"/>
          <p:cNvSpPr/>
          <p:nvPr userDrawn="1"/>
        </p:nvSpPr>
        <p:spPr>
          <a:xfrm>
            <a:off x="105668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0" name="object 22"/>
          <p:cNvSpPr/>
          <p:nvPr userDrawn="1"/>
        </p:nvSpPr>
        <p:spPr>
          <a:xfrm>
            <a:off x="7983112"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31" name="object 23"/>
          <p:cNvSpPr/>
          <p:nvPr userDrawn="1"/>
        </p:nvSpPr>
        <p:spPr>
          <a:xfrm>
            <a:off x="745031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2" name="object 24"/>
          <p:cNvSpPr/>
          <p:nvPr userDrawn="1"/>
        </p:nvSpPr>
        <p:spPr>
          <a:xfrm>
            <a:off x="6917508"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33" name="object 25"/>
          <p:cNvSpPr/>
          <p:nvPr userDrawn="1"/>
        </p:nvSpPr>
        <p:spPr>
          <a:xfrm>
            <a:off x="638470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4" name="object 26"/>
          <p:cNvSpPr/>
          <p:nvPr userDrawn="1"/>
        </p:nvSpPr>
        <p:spPr>
          <a:xfrm>
            <a:off x="585190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6" name="object 28"/>
          <p:cNvSpPr/>
          <p:nvPr userDrawn="1"/>
        </p:nvSpPr>
        <p:spPr>
          <a:xfrm>
            <a:off x="372069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41" name="object 28"/>
          <p:cNvSpPr/>
          <p:nvPr userDrawn="1"/>
        </p:nvSpPr>
        <p:spPr>
          <a:xfrm>
            <a:off x="5319102"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42" name="object 3"/>
          <p:cNvSpPr/>
          <p:nvPr userDrawn="1"/>
        </p:nvSpPr>
        <p:spPr>
          <a:xfrm>
            <a:off x="4253498"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43" name="object 28"/>
          <p:cNvSpPr/>
          <p:nvPr userDrawn="1"/>
        </p:nvSpPr>
        <p:spPr>
          <a:xfrm>
            <a:off x="478630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pic>
        <p:nvPicPr>
          <p:cNvPr id="37" name="Picture 36"/>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84094242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40" name="Shape 40"/>
          <p:cNvSpPr>
            <a:spLocks noGrp="1"/>
          </p:cNvSpPr>
          <p:nvPr>
            <p:ph type="title" hasCustomPrompt="1"/>
          </p:nvPr>
        </p:nvSpPr>
        <p:spPr>
          <a:xfrm>
            <a:off x="957404" y="1150336"/>
            <a:ext cx="7027365" cy="475265"/>
          </a:xfrm>
          <a:prstGeom prst="rect">
            <a:avLst/>
          </a:prstGeom>
        </p:spPr>
        <p:txBody>
          <a:bodyPr anchor="t">
            <a:noAutofit/>
          </a:bodyPr>
          <a:lstStyle>
            <a:lvl1pPr>
              <a:defRPr sz="2000" b="0">
                <a:solidFill>
                  <a:schemeClr val="tx1"/>
                </a:solidFill>
              </a:defRPr>
            </a:lvl1pPr>
          </a:lstStyle>
          <a:p>
            <a:r>
              <a:rPr lang="en-US" dirty="0" smtClean="0"/>
              <a:t>Title text</a:t>
            </a:r>
            <a:endParaRPr lang="en-US" dirty="0"/>
          </a:p>
        </p:txBody>
      </p:sp>
      <p:sp>
        <p:nvSpPr>
          <p:cNvPr id="19" name="Shape 42"/>
          <p:cNvSpPr>
            <a:spLocks noGrp="1"/>
          </p:cNvSpPr>
          <p:nvPr>
            <p:ph type="sldNum" sz="quarter" idx="2"/>
          </p:nvPr>
        </p:nvSpPr>
        <p:spPr>
          <a:xfrm>
            <a:off x="231390" y="4755134"/>
            <a:ext cx="468287" cy="279401"/>
          </a:xfrm>
          <a:prstGeom prst="rect">
            <a:avLst/>
          </a:prstGeom>
        </p:spPr>
        <p:txBody>
          <a:bodyPr/>
          <a:lstStyle>
            <a:lvl1pPr algn="l">
              <a:defRPr sz="1000">
                <a:solidFill>
                  <a:schemeClr val="tx1">
                    <a:lumMod val="75000"/>
                    <a:lumOff val="25000"/>
                  </a:schemeClr>
                </a:solidFill>
                <a:latin typeface="Arial" panose="020B0604020202020204" pitchFamily="34" charset="0"/>
                <a:cs typeface="Arial" panose="020B0604020202020204" pitchFamily="34" charset="0"/>
              </a:defRPr>
            </a:lvl1pPr>
          </a:lstStyle>
          <a:p>
            <a:fld id="{86CB4B4D-7CA3-9044-876B-883B54F8677D}" type="slidenum">
              <a:rPr lang="en-US" smtClean="0">
                <a:solidFill>
                  <a:srgbClr val="000000">
                    <a:lumMod val="75000"/>
                    <a:lumOff val="25000"/>
                  </a:srgbClr>
                </a:solidFill>
              </a:rPr>
              <a:pPr/>
              <a:t>‹#›</a:t>
            </a:fld>
            <a:endParaRPr lang="en-US" dirty="0">
              <a:solidFill>
                <a:srgbClr val="000000">
                  <a:lumMod val="75000"/>
                  <a:lumOff val="25000"/>
                </a:srgbClr>
              </a:solidFill>
            </a:endParaRPr>
          </a:p>
        </p:txBody>
      </p:sp>
      <p:sp>
        <p:nvSpPr>
          <p:cNvPr id="21" name="object 8"/>
          <p:cNvSpPr/>
          <p:nvPr userDrawn="1"/>
        </p:nvSpPr>
        <p:spPr>
          <a:xfrm>
            <a:off x="52388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2" name="object 9"/>
          <p:cNvSpPr/>
          <p:nvPr userDrawn="1"/>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3" name="object 20"/>
          <p:cNvSpPr/>
          <p:nvPr userDrawn="1"/>
        </p:nvSpPr>
        <p:spPr>
          <a:xfrm>
            <a:off x="904870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24" name="object 21"/>
          <p:cNvSpPr/>
          <p:nvPr userDrawn="1"/>
        </p:nvSpPr>
        <p:spPr>
          <a:xfrm>
            <a:off x="8515914"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25" name="object 3"/>
          <p:cNvSpPr/>
          <p:nvPr userDrawn="1"/>
        </p:nvSpPr>
        <p:spPr>
          <a:xfrm>
            <a:off x="318789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6" name="object 4"/>
          <p:cNvSpPr/>
          <p:nvPr userDrawn="1"/>
        </p:nvSpPr>
        <p:spPr>
          <a:xfrm>
            <a:off x="2655092"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27" name="object 5"/>
          <p:cNvSpPr/>
          <p:nvPr userDrawn="1"/>
        </p:nvSpPr>
        <p:spPr>
          <a:xfrm>
            <a:off x="212229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8" name="object 6"/>
          <p:cNvSpPr/>
          <p:nvPr userDrawn="1"/>
        </p:nvSpPr>
        <p:spPr>
          <a:xfrm>
            <a:off x="1589488"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9" name="object 7"/>
          <p:cNvSpPr/>
          <p:nvPr userDrawn="1"/>
        </p:nvSpPr>
        <p:spPr>
          <a:xfrm>
            <a:off x="105668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30" name="object 22"/>
          <p:cNvSpPr/>
          <p:nvPr userDrawn="1"/>
        </p:nvSpPr>
        <p:spPr>
          <a:xfrm>
            <a:off x="7983112"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31" name="object 23"/>
          <p:cNvSpPr/>
          <p:nvPr userDrawn="1"/>
        </p:nvSpPr>
        <p:spPr>
          <a:xfrm>
            <a:off x="745031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2" name="object 24"/>
          <p:cNvSpPr/>
          <p:nvPr userDrawn="1"/>
        </p:nvSpPr>
        <p:spPr>
          <a:xfrm>
            <a:off x="6917508"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33" name="object 25"/>
          <p:cNvSpPr/>
          <p:nvPr userDrawn="1"/>
        </p:nvSpPr>
        <p:spPr>
          <a:xfrm>
            <a:off x="638470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4" name="object 26"/>
          <p:cNvSpPr/>
          <p:nvPr userDrawn="1"/>
        </p:nvSpPr>
        <p:spPr>
          <a:xfrm>
            <a:off x="585190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5" name="object 28"/>
          <p:cNvSpPr/>
          <p:nvPr userDrawn="1"/>
        </p:nvSpPr>
        <p:spPr>
          <a:xfrm>
            <a:off x="372069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6" name="object 28"/>
          <p:cNvSpPr/>
          <p:nvPr userDrawn="1"/>
        </p:nvSpPr>
        <p:spPr>
          <a:xfrm>
            <a:off x="5319102"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7" name="object 3"/>
          <p:cNvSpPr/>
          <p:nvPr userDrawn="1"/>
        </p:nvSpPr>
        <p:spPr>
          <a:xfrm>
            <a:off x="4253498"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8" name="object 28"/>
          <p:cNvSpPr/>
          <p:nvPr userDrawn="1"/>
        </p:nvSpPr>
        <p:spPr>
          <a:xfrm>
            <a:off x="478630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pic>
        <p:nvPicPr>
          <p:cNvPr id="42" name="Picture 41"/>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77504012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40" name="Shape 40"/>
          <p:cNvSpPr>
            <a:spLocks noGrp="1"/>
          </p:cNvSpPr>
          <p:nvPr>
            <p:ph type="title" hasCustomPrompt="1"/>
          </p:nvPr>
        </p:nvSpPr>
        <p:spPr>
          <a:xfrm>
            <a:off x="1447580" y="1150336"/>
            <a:ext cx="6574927" cy="475265"/>
          </a:xfrm>
          <a:prstGeom prst="rect">
            <a:avLst/>
          </a:prstGeom>
        </p:spPr>
        <p:txBody>
          <a:bodyPr anchor="t">
            <a:noAutofit/>
          </a:bodyPr>
          <a:lstStyle>
            <a:lvl1pPr>
              <a:tabLst/>
              <a:defRPr sz="2000" b="0">
                <a:solidFill>
                  <a:schemeClr val="tx1"/>
                </a:solidFill>
              </a:defRPr>
            </a:lvl1pPr>
          </a:lstStyle>
          <a:p>
            <a:r>
              <a:rPr lang="en-US" dirty="0" smtClean="0"/>
              <a:t>Title text</a:t>
            </a:r>
            <a:endParaRPr lang="en-US" dirty="0"/>
          </a:p>
        </p:txBody>
      </p:sp>
      <p:sp>
        <p:nvSpPr>
          <p:cNvPr id="19" name="Shape 42"/>
          <p:cNvSpPr>
            <a:spLocks noGrp="1"/>
          </p:cNvSpPr>
          <p:nvPr>
            <p:ph type="sldNum" sz="quarter" idx="2"/>
          </p:nvPr>
        </p:nvSpPr>
        <p:spPr>
          <a:xfrm>
            <a:off x="231390" y="4755134"/>
            <a:ext cx="468287" cy="279401"/>
          </a:xfrm>
          <a:prstGeom prst="rect">
            <a:avLst/>
          </a:prstGeom>
        </p:spPr>
        <p:txBody>
          <a:bodyPr/>
          <a:lstStyle>
            <a:lvl1pPr algn="l">
              <a:defRPr sz="1000">
                <a:solidFill>
                  <a:schemeClr val="tx1">
                    <a:lumMod val="75000"/>
                    <a:lumOff val="25000"/>
                  </a:schemeClr>
                </a:solidFill>
                <a:latin typeface="Arial" panose="020B0604020202020204" pitchFamily="34" charset="0"/>
                <a:cs typeface="Arial" panose="020B0604020202020204" pitchFamily="34" charset="0"/>
              </a:defRPr>
            </a:lvl1pPr>
          </a:lstStyle>
          <a:p>
            <a:fld id="{86CB4B4D-7CA3-9044-876B-883B54F8677D}" type="slidenum">
              <a:rPr lang="en-US" smtClean="0">
                <a:solidFill>
                  <a:srgbClr val="000000">
                    <a:lumMod val="75000"/>
                    <a:lumOff val="25000"/>
                  </a:srgbClr>
                </a:solidFill>
              </a:rPr>
              <a:pPr/>
              <a:t>‹#›</a:t>
            </a:fld>
            <a:endParaRPr lang="en-US" dirty="0">
              <a:solidFill>
                <a:srgbClr val="000000">
                  <a:lumMod val="75000"/>
                  <a:lumOff val="25000"/>
                </a:srgbClr>
              </a:solidFill>
            </a:endParaRPr>
          </a:p>
        </p:txBody>
      </p:sp>
      <p:sp>
        <p:nvSpPr>
          <p:cNvPr id="21" name="object 8"/>
          <p:cNvSpPr/>
          <p:nvPr userDrawn="1"/>
        </p:nvSpPr>
        <p:spPr>
          <a:xfrm>
            <a:off x="52388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2" name="object 9"/>
          <p:cNvSpPr/>
          <p:nvPr userDrawn="1"/>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3" name="object 20"/>
          <p:cNvSpPr/>
          <p:nvPr userDrawn="1"/>
        </p:nvSpPr>
        <p:spPr>
          <a:xfrm>
            <a:off x="904870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24" name="object 21"/>
          <p:cNvSpPr/>
          <p:nvPr userDrawn="1"/>
        </p:nvSpPr>
        <p:spPr>
          <a:xfrm>
            <a:off x="8515914"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25" name="object 3"/>
          <p:cNvSpPr/>
          <p:nvPr userDrawn="1"/>
        </p:nvSpPr>
        <p:spPr>
          <a:xfrm>
            <a:off x="318789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6" name="object 4"/>
          <p:cNvSpPr/>
          <p:nvPr userDrawn="1"/>
        </p:nvSpPr>
        <p:spPr>
          <a:xfrm>
            <a:off x="2655092"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27" name="object 5"/>
          <p:cNvSpPr/>
          <p:nvPr userDrawn="1"/>
        </p:nvSpPr>
        <p:spPr>
          <a:xfrm>
            <a:off x="212229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8" name="object 6"/>
          <p:cNvSpPr/>
          <p:nvPr userDrawn="1"/>
        </p:nvSpPr>
        <p:spPr>
          <a:xfrm>
            <a:off x="1589488"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29" name="object 7"/>
          <p:cNvSpPr/>
          <p:nvPr userDrawn="1"/>
        </p:nvSpPr>
        <p:spPr>
          <a:xfrm>
            <a:off x="105668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0" name="object 22"/>
          <p:cNvSpPr/>
          <p:nvPr userDrawn="1"/>
        </p:nvSpPr>
        <p:spPr>
          <a:xfrm>
            <a:off x="7983112"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31" name="object 23"/>
          <p:cNvSpPr/>
          <p:nvPr userDrawn="1"/>
        </p:nvSpPr>
        <p:spPr>
          <a:xfrm>
            <a:off x="745031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2" name="object 24"/>
          <p:cNvSpPr/>
          <p:nvPr userDrawn="1"/>
        </p:nvSpPr>
        <p:spPr>
          <a:xfrm>
            <a:off x="6917508"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33" name="object 25"/>
          <p:cNvSpPr/>
          <p:nvPr userDrawn="1"/>
        </p:nvSpPr>
        <p:spPr>
          <a:xfrm>
            <a:off x="638470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4" name="object 26"/>
          <p:cNvSpPr/>
          <p:nvPr userDrawn="1"/>
        </p:nvSpPr>
        <p:spPr>
          <a:xfrm>
            <a:off x="585190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5" name="object 28"/>
          <p:cNvSpPr/>
          <p:nvPr userDrawn="1"/>
        </p:nvSpPr>
        <p:spPr>
          <a:xfrm>
            <a:off x="372069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6" name="object 28"/>
          <p:cNvSpPr/>
          <p:nvPr userDrawn="1"/>
        </p:nvSpPr>
        <p:spPr>
          <a:xfrm>
            <a:off x="5319102"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7" name="object 3"/>
          <p:cNvSpPr/>
          <p:nvPr userDrawn="1"/>
        </p:nvSpPr>
        <p:spPr>
          <a:xfrm>
            <a:off x="4253498"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8" name="object 28"/>
          <p:cNvSpPr/>
          <p:nvPr userDrawn="1"/>
        </p:nvSpPr>
        <p:spPr>
          <a:xfrm>
            <a:off x="478630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pic>
        <p:nvPicPr>
          <p:cNvPr id="42" name="Picture 41"/>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1010246716"/>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40" name="Shape 40"/>
          <p:cNvSpPr>
            <a:spLocks noGrp="1"/>
          </p:cNvSpPr>
          <p:nvPr>
            <p:ph type="title" hasCustomPrompt="1"/>
          </p:nvPr>
        </p:nvSpPr>
        <p:spPr>
          <a:xfrm>
            <a:off x="2034367" y="1150336"/>
            <a:ext cx="6224292" cy="475265"/>
          </a:xfrm>
          <a:prstGeom prst="rect">
            <a:avLst/>
          </a:prstGeom>
        </p:spPr>
        <p:txBody>
          <a:bodyPr anchor="t">
            <a:noAutofit/>
          </a:bodyPr>
          <a:lstStyle>
            <a:lvl1pPr>
              <a:defRPr sz="2000" b="0">
                <a:solidFill>
                  <a:schemeClr val="tx1"/>
                </a:solidFill>
              </a:defRPr>
            </a:lvl1pPr>
          </a:lstStyle>
          <a:p>
            <a:r>
              <a:rPr lang="en-US" dirty="0" smtClean="0"/>
              <a:t>Title text</a:t>
            </a:r>
            <a:endParaRPr lang="en-US" dirty="0"/>
          </a:p>
        </p:txBody>
      </p:sp>
      <p:sp>
        <p:nvSpPr>
          <p:cNvPr id="19" name="Shape 42"/>
          <p:cNvSpPr>
            <a:spLocks noGrp="1"/>
          </p:cNvSpPr>
          <p:nvPr>
            <p:ph type="sldNum" sz="quarter" idx="2"/>
          </p:nvPr>
        </p:nvSpPr>
        <p:spPr>
          <a:xfrm>
            <a:off x="231390" y="4755134"/>
            <a:ext cx="468287" cy="279401"/>
          </a:xfrm>
          <a:prstGeom prst="rect">
            <a:avLst/>
          </a:prstGeom>
        </p:spPr>
        <p:txBody>
          <a:bodyPr/>
          <a:lstStyle>
            <a:lvl1pPr algn="l">
              <a:defRPr sz="1000">
                <a:solidFill>
                  <a:schemeClr val="tx1">
                    <a:lumMod val="75000"/>
                    <a:lumOff val="25000"/>
                  </a:schemeClr>
                </a:solidFill>
                <a:latin typeface="Arial" panose="020B0604020202020204" pitchFamily="34" charset="0"/>
                <a:cs typeface="Arial" panose="020B0604020202020204" pitchFamily="34" charset="0"/>
              </a:defRPr>
            </a:lvl1pPr>
          </a:lstStyle>
          <a:p>
            <a:fld id="{86CB4B4D-7CA3-9044-876B-883B54F8677D}" type="slidenum">
              <a:rPr lang="en-US" smtClean="0">
                <a:solidFill>
                  <a:srgbClr val="000000">
                    <a:lumMod val="75000"/>
                    <a:lumOff val="25000"/>
                  </a:srgbClr>
                </a:solidFill>
              </a:rPr>
              <a:pPr/>
              <a:t>‹#›</a:t>
            </a:fld>
            <a:endParaRPr lang="en-US" dirty="0">
              <a:solidFill>
                <a:srgbClr val="000000">
                  <a:lumMod val="75000"/>
                  <a:lumOff val="25000"/>
                </a:srgbClr>
              </a:solidFill>
            </a:endParaRPr>
          </a:p>
        </p:txBody>
      </p:sp>
      <p:sp>
        <p:nvSpPr>
          <p:cNvPr id="21" name="object 8"/>
          <p:cNvSpPr/>
          <p:nvPr userDrawn="1"/>
        </p:nvSpPr>
        <p:spPr>
          <a:xfrm>
            <a:off x="52388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2" name="object 9"/>
          <p:cNvSpPr/>
          <p:nvPr userDrawn="1"/>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3" name="object 20"/>
          <p:cNvSpPr/>
          <p:nvPr userDrawn="1"/>
        </p:nvSpPr>
        <p:spPr>
          <a:xfrm>
            <a:off x="904870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24" name="object 21"/>
          <p:cNvSpPr/>
          <p:nvPr userDrawn="1"/>
        </p:nvSpPr>
        <p:spPr>
          <a:xfrm>
            <a:off x="8515914"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25" name="object 3"/>
          <p:cNvSpPr/>
          <p:nvPr userDrawn="1"/>
        </p:nvSpPr>
        <p:spPr>
          <a:xfrm>
            <a:off x="318789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6" name="object 4"/>
          <p:cNvSpPr/>
          <p:nvPr userDrawn="1"/>
        </p:nvSpPr>
        <p:spPr>
          <a:xfrm>
            <a:off x="2655092"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27" name="object 5"/>
          <p:cNvSpPr/>
          <p:nvPr userDrawn="1"/>
        </p:nvSpPr>
        <p:spPr>
          <a:xfrm>
            <a:off x="212229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28" name="object 6"/>
          <p:cNvSpPr/>
          <p:nvPr userDrawn="1"/>
        </p:nvSpPr>
        <p:spPr>
          <a:xfrm>
            <a:off x="1589488"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9" name="object 7"/>
          <p:cNvSpPr/>
          <p:nvPr userDrawn="1"/>
        </p:nvSpPr>
        <p:spPr>
          <a:xfrm>
            <a:off x="105668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0" name="object 22"/>
          <p:cNvSpPr/>
          <p:nvPr userDrawn="1"/>
        </p:nvSpPr>
        <p:spPr>
          <a:xfrm>
            <a:off x="7983112"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31" name="object 23"/>
          <p:cNvSpPr/>
          <p:nvPr userDrawn="1"/>
        </p:nvSpPr>
        <p:spPr>
          <a:xfrm>
            <a:off x="745031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2" name="object 24"/>
          <p:cNvSpPr/>
          <p:nvPr userDrawn="1"/>
        </p:nvSpPr>
        <p:spPr>
          <a:xfrm>
            <a:off x="6917508"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33" name="object 25"/>
          <p:cNvSpPr/>
          <p:nvPr userDrawn="1"/>
        </p:nvSpPr>
        <p:spPr>
          <a:xfrm>
            <a:off x="638470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4" name="object 26"/>
          <p:cNvSpPr/>
          <p:nvPr userDrawn="1"/>
        </p:nvSpPr>
        <p:spPr>
          <a:xfrm>
            <a:off x="585190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5" name="object 28"/>
          <p:cNvSpPr/>
          <p:nvPr userDrawn="1"/>
        </p:nvSpPr>
        <p:spPr>
          <a:xfrm>
            <a:off x="372069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6" name="object 28"/>
          <p:cNvSpPr/>
          <p:nvPr userDrawn="1"/>
        </p:nvSpPr>
        <p:spPr>
          <a:xfrm>
            <a:off x="5319102"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7" name="object 3"/>
          <p:cNvSpPr/>
          <p:nvPr userDrawn="1"/>
        </p:nvSpPr>
        <p:spPr>
          <a:xfrm>
            <a:off x="4253498"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8" name="object 28"/>
          <p:cNvSpPr/>
          <p:nvPr userDrawn="1"/>
        </p:nvSpPr>
        <p:spPr>
          <a:xfrm>
            <a:off x="478630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pic>
        <p:nvPicPr>
          <p:cNvPr id="42" name="Picture 41"/>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1842271494"/>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0" name="Shape 40"/>
          <p:cNvSpPr>
            <a:spLocks noGrp="1"/>
          </p:cNvSpPr>
          <p:nvPr>
            <p:ph type="title" hasCustomPrompt="1"/>
          </p:nvPr>
        </p:nvSpPr>
        <p:spPr>
          <a:xfrm>
            <a:off x="2488601" y="1150336"/>
            <a:ext cx="5585301" cy="475265"/>
          </a:xfrm>
          <a:prstGeom prst="rect">
            <a:avLst/>
          </a:prstGeom>
        </p:spPr>
        <p:txBody>
          <a:bodyPr anchor="t">
            <a:noAutofit/>
          </a:bodyPr>
          <a:lstStyle>
            <a:lvl1pPr>
              <a:defRPr sz="2000" b="0">
                <a:solidFill>
                  <a:schemeClr val="tx1"/>
                </a:solidFill>
              </a:defRPr>
            </a:lvl1pPr>
          </a:lstStyle>
          <a:p>
            <a:r>
              <a:rPr lang="en-US" dirty="0" smtClean="0"/>
              <a:t>Title text</a:t>
            </a:r>
            <a:endParaRPr lang="en-US" dirty="0"/>
          </a:p>
        </p:txBody>
      </p:sp>
      <p:sp>
        <p:nvSpPr>
          <p:cNvPr id="19" name="Shape 42"/>
          <p:cNvSpPr>
            <a:spLocks noGrp="1"/>
          </p:cNvSpPr>
          <p:nvPr>
            <p:ph type="sldNum" sz="quarter" idx="2"/>
          </p:nvPr>
        </p:nvSpPr>
        <p:spPr>
          <a:xfrm>
            <a:off x="231390" y="4755134"/>
            <a:ext cx="468287" cy="279401"/>
          </a:xfrm>
          <a:prstGeom prst="rect">
            <a:avLst/>
          </a:prstGeom>
        </p:spPr>
        <p:txBody>
          <a:bodyPr/>
          <a:lstStyle>
            <a:lvl1pPr algn="l">
              <a:defRPr sz="1000">
                <a:solidFill>
                  <a:schemeClr val="tx1">
                    <a:lumMod val="75000"/>
                    <a:lumOff val="25000"/>
                  </a:schemeClr>
                </a:solidFill>
                <a:latin typeface="Arial" panose="020B0604020202020204" pitchFamily="34" charset="0"/>
                <a:cs typeface="Arial" panose="020B0604020202020204" pitchFamily="34" charset="0"/>
              </a:defRPr>
            </a:lvl1pPr>
          </a:lstStyle>
          <a:p>
            <a:fld id="{86CB4B4D-7CA3-9044-876B-883B54F8677D}" type="slidenum">
              <a:rPr lang="en-US" smtClean="0">
                <a:solidFill>
                  <a:srgbClr val="000000">
                    <a:lumMod val="75000"/>
                    <a:lumOff val="25000"/>
                  </a:srgbClr>
                </a:solidFill>
              </a:rPr>
              <a:pPr/>
              <a:t>‹#›</a:t>
            </a:fld>
            <a:endParaRPr lang="en-US" dirty="0">
              <a:solidFill>
                <a:srgbClr val="000000">
                  <a:lumMod val="75000"/>
                  <a:lumOff val="25000"/>
                </a:srgbClr>
              </a:solidFill>
            </a:endParaRPr>
          </a:p>
        </p:txBody>
      </p:sp>
      <p:sp>
        <p:nvSpPr>
          <p:cNvPr id="21" name="object 8"/>
          <p:cNvSpPr/>
          <p:nvPr userDrawn="1"/>
        </p:nvSpPr>
        <p:spPr>
          <a:xfrm>
            <a:off x="52388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2" name="object 9"/>
          <p:cNvSpPr/>
          <p:nvPr userDrawn="1"/>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3" name="object 20"/>
          <p:cNvSpPr/>
          <p:nvPr userDrawn="1"/>
        </p:nvSpPr>
        <p:spPr>
          <a:xfrm>
            <a:off x="904870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24" name="object 21"/>
          <p:cNvSpPr/>
          <p:nvPr userDrawn="1"/>
        </p:nvSpPr>
        <p:spPr>
          <a:xfrm>
            <a:off x="8515914"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25" name="object 3"/>
          <p:cNvSpPr/>
          <p:nvPr userDrawn="1"/>
        </p:nvSpPr>
        <p:spPr>
          <a:xfrm>
            <a:off x="318789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6" name="object 4"/>
          <p:cNvSpPr/>
          <p:nvPr userDrawn="1"/>
        </p:nvSpPr>
        <p:spPr>
          <a:xfrm>
            <a:off x="2655092"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27" name="object 5"/>
          <p:cNvSpPr/>
          <p:nvPr userDrawn="1"/>
        </p:nvSpPr>
        <p:spPr>
          <a:xfrm>
            <a:off x="212229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8" name="object 6"/>
          <p:cNvSpPr/>
          <p:nvPr userDrawn="1"/>
        </p:nvSpPr>
        <p:spPr>
          <a:xfrm>
            <a:off x="1589488"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9" name="object 7"/>
          <p:cNvSpPr/>
          <p:nvPr userDrawn="1"/>
        </p:nvSpPr>
        <p:spPr>
          <a:xfrm>
            <a:off x="105668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0" name="object 22"/>
          <p:cNvSpPr/>
          <p:nvPr userDrawn="1"/>
        </p:nvSpPr>
        <p:spPr>
          <a:xfrm>
            <a:off x="7983112"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31" name="object 23"/>
          <p:cNvSpPr/>
          <p:nvPr userDrawn="1"/>
        </p:nvSpPr>
        <p:spPr>
          <a:xfrm>
            <a:off x="745031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2" name="object 24"/>
          <p:cNvSpPr/>
          <p:nvPr userDrawn="1"/>
        </p:nvSpPr>
        <p:spPr>
          <a:xfrm>
            <a:off x="6917508"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33" name="object 25"/>
          <p:cNvSpPr/>
          <p:nvPr userDrawn="1"/>
        </p:nvSpPr>
        <p:spPr>
          <a:xfrm>
            <a:off x="638470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4" name="object 26"/>
          <p:cNvSpPr/>
          <p:nvPr userDrawn="1"/>
        </p:nvSpPr>
        <p:spPr>
          <a:xfrm>
            <a:off x="585190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5" name="object 28"/>
          <p:cNvSpPr/>
          <p:nvPr userDrawn="1"/>
        </p:nvSpPr>
        <p:spPr>
          <a:xfrm>
            <a:off x="372069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6" name="object 28"/>
          <p:cNvSpPr/>
          <p:nvPr userDrawn="1"/>
        </p:nvSpPr>
        <p:spPr>
          <a:xfrm>
            <a:off x="5319102"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7" name="object 3"/>
          <p:cNvSpPr/>
          <p:nvPr userDrawn="1"/>
        </p:nvSpPr>
        <p:spPr>
          <a:xfrm>
            <a:off x="4253498"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8" name="object 28"/>
          <p:cNvSpPr/>
          <p:nvPr userDrawn="1"/>
        </p:nvSpPr>
        <p:spPr>
          <a:xfrm>
            <a:off x="478630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pic>
        <p:nvPicPr>
          <p:cNvPr id="42" name="Picture 41"/>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984803726"/>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24" name="Shape 40"/>
          <p:cNvSpPr>
            <a:spLocks noGrp="1"/>
          </p:cNvSpPr>
          <p:nvPr>
            <p:ph type="title" hasCustomPrompt="1"/>
          </p:nvPr>
        </p:nvSpPr>
        <p:spPr>
          <a:xfrm>
            <a:off x="1054294" y="1287360"/>
            <a:ext cx="3175397" cy="681142"/>
          </a:xfrm>
          <a:prstGeom prst="rect">
            <a:avLst/>
          </a:prstGeom>
        </p:spPr>
        <p:txBody>
          <a:bodyPr anchor="ctr">
            <a:noAutofit/>
          </a:bodyPr>
          <a:lstStyle>
            <a:lvl1pPr algn="l">
              <a:defRPr sz="2000">
                <a:solidFill>
                  <a:srgbClr val="007CC3"/>
                </a:solidFill>
              </a:defRPr>
            </a:lvl1pPr>
          </a:lstStyle>
          <a:p>
            <a:r>
              <a:rPr lang="en-US" dirty="0" smtClean="0"/>
              <a:t>TITLE TEXT</a:t>
            </a:r>
            <a:endParaRPr lang="en-US" dirty="0"/>
          </a:p>
        </p:txBody>
      </p:sp>
      <p:sp>
        <p:nvSpPr>
          <p:cNvPr id="25" name="Text Placeholder 2"/>
          <p:cNvSpPr txBox="1">
            <a:spLocks/>
          </p:cNvSpPr>
          <p:nvPr userDrawn="1"/>
        </p:nvSpPr>
        <p:spPr>
          <a:xfrm>
            <a:off x="389701" y="4610386"/>
            <a:ext cx="6024775" cy="380748"/>
          </a:xfrm>
          <a:prstGeom prst="rect">
            <a:avLst/>
          </a:prstGeom>
        </p:spPr>
        <p:txBody>
          <a:bodyPr anchor="t">
            <a:noAutofit/>
          </a:bodyPr>
          <a:lstStyle>
            <a:lvl1pPr marL="0" indent="0" algn="just" defTabSz="914400" rtl="0" eaLnBrk="1" latinLnBrk="0" hangingPunct="1">
              <a:lnSpc>
                <a:spcPct val="95000"/>
              </a:lnSpc>
              <a:spcBef>
                <a:spcPts val="0"/>
              </a:spcBef>
              <a:spcAft>
                <a:spcPts val="0"/>
              </a:spcAft>
              <a:buClr>
                <a:schemeClr val="accent1"/>
              </a:buClr>
              <a:buFont typeface="Arial" pitchFamily="34" charset="0"/>
              <a:buNone/>
              <a:defRPr sz="500" b="1" kern="1200" spc="-20" baseline="0">
                <a:solidFill>
                  <a:schemeClr val="bg1"/>
                </a:solidFill>
                <a:latin typeface="Arial" pitchFamily="34" charset="0"/>
                <a:ea typeface="+mn-ea"/>
                <a:cs typeface="Arial" pitchFamily="34" charset="0"/>
              </a:defRPr>
            </a:lvl1pPr>
            <a:lvl2pPr marL="457200" indent="0" algn="l" defTabSz="914400" rtl="0" eaLnBrk="1" latinLnBrk="0" hangingPunct="1">
              <a:lnSpc>
                <a:spcPct val="110000"/>
              </a:lnSpc>
              <a:spcBef>
                <a:spcPts val="600"/>
              </a:spcBef>
              <a:spcAft>
                <a:spcPts val="600"/>
              </a:spcAft>
              <a:buClr>
                <a:schemeClr val="accent1"/>
              </a:buClr>
              <a:buFont typeface="Arial" pitchFamily="34" charset="0"/>
              <a:buNone/>
              <a:defRPr sz="1800" kern="1200">
                <a:solidFill>
                  <a:schemeClr val="tx1">
                    <a:tint val="75000"/>
                  </a:schemeClr>
                </a:solidFill>
                <a:latin typeface="Arial" pitchFamily="34" charset="0"/>
                <a:ea typeface="+mn-ea"/>
                <a:cs typeface="Arial" pitchFamily="34" charset="0"/>
              </a:defRPr>
            </a:lvl2pPr>
            <a:lvl3pPr marL="914400" indent="0" algn="l" defTabSz="914400" rtl="0" eaLnBrk="1" latinLnBrk="0" hangingPunct="1">
              <a:lnSpc>
                <a:spcPct val="110000"/>
              </a:lnSpc>
              <a:spcBef>
                <a:spcPts val="600"/>
              </a:spcBef>
              <a:spcAft>
                <a:spcPts val="600"/>
              </a:spcAft>
              <a:buClr>
                <a:schemeClr val="accent1"/>
              </a:buClr>
              <a:buFont typeface="Arial" pitchFamily="34" charset="0"/>
              <a:buNone/>
              <a:defRPr sz="1600" kern="1200">
                <a:solidFill>
                  <a:schemeClr val="tx1">
                    <a:tint val="75000"/>
                  </a:schemeClr>
                </a:solidFill>
                <a:latin typeface="Arial" pitchFamily="34" charset="0"/>
                <a:ea typeface="+mn-ea"/>
                <a:cs typeface="Arial" pitchFamily="34" charset="0"/>
              </a:defRPr>
            </a:lvl3pPr>
            <a:lvl4pPr marL="1371600" indent="0" algn="l" defTabSz="914400" rtl="0" eaLnBrk="1" latinLnBrk="0" hangingPunct="1">
              <a:lnSpc>
                <a:spcPct val="110000"/>
              </a:lnSpc>
              <a:spcBef>
                <a:spcPts val="600"/>
              </a:spcBef>
              <a:spcAft>
                <a:spcPts val="600"/>
              </a:spcAft>
              <a:buClr>
                <a:schemeClr val="accent1"/>
              </a:buClr>
              <a:buFont typeface="Arial" pitchFamily="34" charset="0"/>
              <a:buNone/>
              <a:defRPr sz="1400" kern="1200">
                <a:solidFill>
                  <a:schemeClr val="tx1">
                    <a:tint val="75000"/>
                  </a:schemeClr>
                </a:solidFill>
                <a:latin typeface="Arial" pitchFamily="34" charset="0"/>
                <a:ea typeface="+mn-ea"/>
                <a:cs typeface="Arial" pitchFamily="34" charset="0"/>
              </a:defRPr>
            </a:lvl4pPr>
            <a:lvl5pPr marL="1828800" indent="0" algn="l" defTabSz="914400" rtl="0" eaLnBrk="1" latinLnBrk="0" hangingPunct="1">
              <a:lnSpc>
                <a:spcPct val="110000"/>
              </a:lnSpc>
              <a:spcBef>
                <a:spcPts val="600"/>
              </a:spcBef>
              <a:spcAft>
                <a:spcPts val="600"/>
              </a:spcAft>
              <a:buClr>
                <a:schemeClr val="accent1"/>
              </a:buClr>
              <a:buFont typeface="Arial" pitchFamily="34" charset="0"/>
              <a:buNone/>
              <a:defRPr sz="1400" kern="1200">
                <a:solidFill>
                  <a:schemeClr val="tx1">
                    <a:tint val="75000"/>
                  </a:schemeClr>
                </a:solidFill>
                <a:latin typeface="Arial" pitchFamily="34" charset="0"/>
                <a:ea typeface="+mn-ea"/>
                <a:cs typeface="Arial" pitchFamily="34" charset="0"/>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lnSpc>
                <a:spcPct val="100000"/>
              </a:lnSpc>
              <a:buClr>
                <a:srgbClr val="4F81BD"/>
              </a:buClr>
            </a:pPr>
            <a:r>
              <a:rPr lang="en-US" dirty="0" smtClean="0">
                <a:solidFill>
                  <a:srgbClr val="A7A7A7">
                    <a:lumMod val="50000"/>
                  </a:srgbClr>
                </a:solidFill>
                <a:ea typeface="Calibri"/>
              </a:rPr>
              <a:t>© 2019 Infosys Limited, Bengaluru, India. All Rights Reserved. Infosys believes the information in this document is accurate as of its publication date; such information is subject to change without notice. Infosys acknowledges the proprietary rights of other companies to the trademarks, product names and such other intellectual property rights mentioned in this document. Except as expressly permitted, neither this documentation nor any part of it may be reproduced, stored in a retrieval system, or transmitted in any form or by any means, electronic, mechanical, printing, photocopying, recording or otherwise, without the prior permission of Infosys Limited and/ or any named intellectual property rights holders under this document.</a:t>
            </a:r>
          </a:p>
        </p:txBody>
      </p:sp>
      <p:grpSp>
        <p:nvGrpSpPr>
          <p:cNvPr id="37" name="Group 36"/>
          <p:cNvGrpSpPr/>
          <p:nvPr userDrawn="1"/>
        </p:nvGrpSpPr>
        <p:grpSpPr>
          <a:xfrm>
            <a:off x="-8920" y="2124012"/>
            <a:ext cx="9161828" cy="865432"/>
            <a:chOff x="-8920" y="2124012"/>
            <a:chExt cx="9161828" cy="865432"/>
          </a:xfrm>
        </p:grpSpPr>
        <p:sp>
          <p:nvSpPr>
            <p:cNvPr id="38" name="object 8"/>
            <p:cNvSpPr/>
            <p:nvPr userDrawn="1"/>
          </p:nvSpPr>
          <p:spPr>
            <a:xfrm>
              <a:off x="523882"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39" name="object 9"/>
            <p:cNvSpPr/>
            <p:nvPr userDrawn="1"/>
          </p:nvSpPr>
          <p:spPr>
            <a:xfrm>
              <a:off x="-8920"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41" name="object 20"/>
            <p:cNvSpPr/>
            <p:nvPr userDrawn="1"/>
          </p:nvSpPr>
          <p:spPr>
            <a:xfrm>
              <a:off x="9048707"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42" name="object 21"/>
            <p:cNvSpPr/>
            <p:nvPr userDrawn="1"/>
          </p:nvSpPr>
          <p:spPr>
            <a:xfrm>
              <a:off x="8515912"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43" name="object 3"/>
            <p:cNvSpPr/>
            <p:nvPr userDrawn="1"/>
          </p:nvSpPr>
          <p:spPr>
            <a:xfrm>
              <a:off x="3187892"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44" name="object 4"/>
            <p:cNvSpPr/>
            <p:nvPr userDrawn="1"/>
          </p:nvSpPr>
          <p:spPr>
            <a:xfrm>
              <a:off x="2655090"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45" name="object 5"/>
            <p:cNvSpPr/>
            <p:nvPr userDrawn="1"/>
          </p:nvSpPr>
          <p:spPr>
            <a:xfrm>
              <a:off x="2122288"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46" name="object 6"/>
            <p:cNvSpPr/>
            <p:nvPr userDrawn="1"/>
          </p:nvSpPr>
          <p:spPr>
            <a:xfrm>
              <a:off x="158948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47" name="object 7"/>
            <p:cNvSpPr/>
            <p:nvPr userDrawn="1"/>
          </p:nvSpPr>
          <p:spPr>
            <a:xfrm>
              <a:off x="105668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48" name="object 22"/>
            <p:cNvSpPr/>
            <p:nvPr userDrawn="1"/>
          </p:nvSpPr>
          <p:spPr>
            <a:xfrm>
              <a:off x="7983110"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49" name="object 23"/>
            <p:cNvSpPr/>
            <p:nvPr userDrawn="1"/>
          </p:nvSpPr>
          <p:spPr>
            <a:xfrm>
              <a:off x="7450308"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50" name="object 24"/>
            <p:cNvSpPr/>
            <p:nvPr userDrawn="1"/>
          </p:nvSpPr>
          <p:spPr>
            <a:xfrm>
              <a:off x="6917506"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51" name="object 25"/>
            <p:cNvSpPr/>
            <p:nvPr userDrawn="1"/>
          </p:nvSpPr>
          <p:spPr>
            <a:xfrm>
              <a:off x="638470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52" name="object 26"/>
            <p:cNvSpPr/>
            <p:nvPr userDrawn="1"/>
          </p:nvSpPr>
          <p:spPr>
            <a:xfrm>
              <a:off x="5851902"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53" name="object 28"/>
            <p:cNvSpPr/>
            <p:nvPr userDrawn="1"/>
          </p:nvSpPr>
          <p:spPr>
            <a:xfrm>
              <a:off x="372069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54" name="object 28"/>
            <p:cNvSpPr/>
            <p:nvPr userDrawn="1"/>
          </p:nvSpPr>
          <p:spPr>
            <a:xfrm>
              <a:off x="531910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55" name="object 3"/>
            <p:cNvSpPr/>
            <p:nvPr userDrawn="1"/>
          </p:nvSpPr>
          <p:spPr>
            <a:xfrm>
              <a:off x="425349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56" name="object 28"/>
            <p:cNvSpPr/>
            <p:nvPr userDrawn="1"/>
          </p:nvSpPr>
          <p:spPr>
            <a:xfrm>
              <a:off x="4786298"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grpSp>
      <p:pic>
        <p:nvPicPr>
          <p:cNvPr id="27" name="Picture 26" descr="OC-logo.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56267" y="4585176"/>
            <a:ext cx="1044833" cy="318137"/>
          </a:xfrm>
          <a:prstGeom prst="rect">
            <a:avLst/>
          </a:prstGeom>
        </p:spPr>
      </p:pic>
      <p:pic>
        <p:nvPicPr>
          <p:cNvPr id="28" name="Picture 27"/>
          <p:cNvPicPr>
            <a:picLocks noChangeAspect="1"/>
          </p:cNvPicPr>
          <p:nvPr userDrawn="1"/>
        </p:nvPicPr>
        <p:blipFill>
          <a:blip r:embed="rId3"/>
          <a:stretch>
            <a:fillRect/>
          </a:stretch>
        </p:blipFill>
        <p:spPr>
          <a:xfrm>
            <a:off x="6653407" y="4511612"/>
            <a:ext cx="909665" cy="465265"/>
          </a:xfrm>
          <a:prstGeom prst="rect">
            <a:avLst/>
          </a:prstGeom>
        </p:spPr>
      </p:pic>
      <p:cxnSp>
        <p:nvCxnSpPr>
          <p:cNvPr id="29" name="Straight Connector 28"/>
          <p:cNvCxnSpPr/>
          <p:nvPr userDrawn="1"/>
        </p:nvCxnSpPr>
        <p:spPr>
          <a:xfrm>
            <a:off x="7651750" y="4511612"/>
            <a:ext cx="0" cy="465265"/>
          </a:xfrm>
          <a:prstGeom prst="line">
            <a:avLst/>
          </a:prstGeom>
          <a:noFill/>
          <a:ln w="9525" cap="flat">
            <a:solidFill>
              <a:schemeClr val="tx2">
                <a:lumMod val="75000"/>
              </a:schemeClr>
            </a:solidFill>
            <a:prstDash val="solid"/>
            <a:round/>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1824278896"/>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13" name="Shape 40"/>
          <p:cNvSpPr>
            <a:spLocks noGrp="1"/>
          </p:cNvSpPr>
          <p:nvPr>
            <p:ph type="title" hasCustomPrompt="1"/>
          </p:nvPr>
        </p:nvSpPr>
        <p:spPr>
          <a:xfrm>
            <a:off x="197943" y="150264"/>
            <a:ext cx="8723050" cy="452986"/>
          </a:xfrm>
          <a:prstGeom prst="rect">
            <a:avLst/>
          </a:prstGeom>
        </p:spPr>
        <p:txBody>
          <a:bodyPr anchor="t">
            <a:noAutofit/>
          </a:bodyPr>
          <a:lstStyle>
            <a:lvl1pPr>
              <a:defRPr sz="2000" b="0">
                <a:solidFill>
                  <a:schemeClr val="tx1"/>
                </a:solidFill>
              </a:defRPr>
            </a:lvl1pPr>
          </a:lstStyle>
          <a:p>
            <a:r>
              <a:rPr lang="en-US" dirty="0" smtClean="0"/>
              <a:t>Title text</a:t>
            </a:r>
            <a:endParaRPr lang="en-US" dirty="0"/>
          </a:p>
        </p:txBody>
      </p:sp>
      <p:sp>
        <p:nvSpPr>
          <p:cNvPr id="3" name="Text Placeholder 2"/>
          <p:cNvSpPr>
            <a:spLocks noGrp="1"/>
          </p:cNvSpPr>
          <p:nvPr>
            <p:ph type="body" sz="quarter" idx="10"/>
          </p:nvPr>
        </p:nvSpPr>
        <p:spPr>
          <a:xfrm>
            <a:off x="197945" y="734466"/>
            <a:ext cx="8421947" cy="3660659"/>
          </a:xfrm>
          <a:prstGeom prst="rect">
            <a:avLst/>
          </a:prstGeom>
        </p:spPr>
        <p:txBody>
          <a:bodyPr/>
          <a:lstStyle>
            <a:lvl1pPr marL="112707" indent="-112707">
              <a:defRPr sz="1400">
                <a:solidFill>
                  <a:schemeClr val="tx2">
                    <a:lumMod val="50000"/>
                  </a:schemeClr>
                </a:solidFill>
                <a:latin typeface="Arial" panose="020B0604020202020204" pitchFamily="34" charset="0"/>
                <a:cs typeface="Arial" panose="020B0604020202020204" pitchFamily="34" charset="0"/>
              </a:defRPr>
            </a:lvl1pPr>
            <a:lvl2pPr marL="400030" indent="-174617">
              <a:defRPr sz="1200">
                <a:solidFill>
                  <a:schemeClr val="tx2">
                    <a:lumMod val="50000"/>
                  </a:schemeClr>
                </a:solidFill>
                <a:latin typeface="Arial" panose="020B0604020202020204" pitchFamily="34" charset="0"/>
                <a:cs typeface="Arial" panose="020B0604020202020204" pitchFamily="34" charset="0"/>
              </a:defRPr>
            </a:lvl2pPr>
            <a:lvl3pPr marL="739739" indent="-165092">
              <a:defRPr sz="1100">
                <a:solidFill>
                  <a:schemeClr val="tx2">
                    <a:lumMod val="50000"/>
                  </a:schemeClr>
                </a:solidFill>
                <a:latin typeface="Arial" panose="020B0604020202020204" pitchFamily="34" charset="0"/>
                <a:cs typeface="Arial" panose="020B0604020202020204" pitchFamily="34" charset="0"/>
              </a:defRPr>
            </a:lvl3pPr>
            <a:lvl4pPr marL="1088971" indent="-236526">
              <a:defRPr sz="1200">
                <a:solidFill>
                  <a:schemeClr val="tx2">
                    <a:lumMod val="50000"/>
                  </a:schemeClr>
                </a:solidFill>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Shape 42"/>
          <p:cNvSpPr>
            <a:spLocks noGrp="1"/>
          </p:cNvSpPr>
          <p:nvPr>
            <p:ph type="sldNum" sz="quarter" idx="2"/>
          </p:nvPr>
        </p:nvSpPr>
        <p:spPr>
          <a:xfrm>
            <a:off x="231390" y="4755134"/>
            <a:ext cx="468287" cy="279401"/>
          </a:xfrm>
          <a:prstGeom prst="rect">
            <a:avLst/>
          </a:prstGeom>
        </p:spPr>
        <p:txBody>
          <a:bodyPr/>
          <a:lstStyle>
            <a:lvl1pPr algn="l">
              <a:defRPr sz="1000">
                <a:solidFill>
                  <a:schemeClr val="tx1">
                    <a:lumMod val="75000"/>
                    <a:lumOff val="25000"/>
                  </a:schemeClr>
                </a:solidFill>
                <a:latin typeface="Arial" panose="020B0604020202020204" pitchFamily="34" charset="0"/>
                <a:cs typeface="Arial" panose="020B0604020202020204" pitchFamily="34" charset="0"/>
              </a:defRPr>
            </a:lvl1pPr>
          </a:lstStyle>
          <a:p>
            <a:fld id="{86CB4B4D-7CA3-9044-876B-883B54F8677D}" type="slidenum">
              <a:rPr lang="en-US" smtClean="0">
                <a:solidFill>
                  <a:srgbClr val="000000">
                    <a:lumMod val="75000"/>
                    <a:lumOff val="25000"/>
                  </a:srgbClr>
                </a:solidFill>
              </a:rPr>
              <a:pPr/>
              <a:t>‹#›</a:t>
            </a:fld>
            <a:endParaRPr lang="en-US" dirty="0">
              <a:solidFill>
                <a:srgbClr val="000000">
                  <a:lumMod val="75000"/>
                  <a:lumOff val="25000"/>
                </a:srgbClr>
              </a:solidFill>
            </a:endParaRPr>
          </a:p>
        </p:txBody>
      </p:sp>
      <p:sp>
        <p:nvSpPr>
          <p:cNvPr id="16" name="object 20"/>
          <p:cNvSpPr/>
          <p:nvPr userDrawn="1"/>
        </p:nvSpPr>
        <p:spPr>
          <a:xfrm>
            <a:off x="904870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20" name="object 9"/>
          <p:cNvSpPr/>
          <p:nvPr userDrawn="1"/>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pic>
        <p:nvPicPr>
          <p:cNvPr id="10" name="Picture 9"/>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3819447963"/>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13" name="Shape 40"/>
          <p:cNvSpPr>
            <a:spLocks noGrp="1"/>
          </p:cNvSpPr>
          <p:nvPr>
            <p:ph type="title" hasCustomPrompt="1"/>
          </p:nvPr>
        </p:nvSpPr>
        <p:spPr>
          <a:xfrm>
            <a:off x="194769" y="150264"/>
            <a:ext cx="8723050" cy="452986"/>
          </a:xfrm>
          <a:prstGeom prst="rect">
            <a:avLst/>
          </a:prstGeom>
        </p:spPr>
        <p:txBody>
          <a:bodyPr anchor="t">
            <a:noAutofit/>
          </a:bodyPr>
          <a:lstStyle>
            <a:lvl1pPr>
              <a:defRPr sz="2000" b="0">
                <a:solidFill>
                  <a:schemeClr val="tx1"/>
                </a:solidFill>
              </a:defRPr>
            </a:lvl1pPr>
          </a:lstStyle>
          <a:p>
            <a:r>
              <a:rPr lang="en-US" dirty="0" smtClean="0"/>
              <a:t>Title text</a:t>
            </a:r>
            <a:endParaRPr lang="en-US" dirty="0"/>
          </a:p>
        </p:txBody>
      </p:sp>
      <p:sp>
        <p:nvSpPr>
          <p:cNvPr id="3" name="Text Placeholder 2"/>
          <p:cNvSpPr>
            <a:spLocks noGrp="1"/>
          </p:cNvSpPr>
          <p:nvPr>
            <p:ph type="body" sz="quarter" idx="10"/>
          </p:nvPr>
        </p:nvSpPr>
        <p:spPr>
          <a:xfrm>
            <a:off x="194769" y="1164694"/>
            <a:ext cx="8509720" cy="3144173"/>
          </a:xfrm>
          <a:prstGeom prst="rect">
            <a:avLst/>
          </a:prstGeom>
        </p:spPr>
        <p:txBody>
          <a:bodyPr/>
          <a:lstStyle>
            <a:lvl1pPr marL="112707" indent="-112707">
              <a:defRPr sz="1400">
                <a:solidFill>
                  <a:schemeClr val="tx2">
                    <a:lumMod val="50000"/>
                  </a:schemeClr>
                </a:solidFill>
                <a:latin typeface="Arial" panose="020B0604020202020204" pitchFamily="34" charset="0"/>
                <a:cs typeface="Arial" panose="020B0604020202020204" pitchFamily="34" charset="0"/>
              </a:defRPr>
            </a:lvl1pPr>
            <a:lvl2pPr marL="400030" indent="-174617">
              <a:defRPr sz="1200">
                <a:solidFill>
                  <a:schemeClr val="tx2">
                    <a:lumMod val="50000"/>
                  </a:schemeClr>
                </a:solidFill>
                <a:latin typeface="Arial" panose="020B0604020202020204" pitchFamily="34" charset="0"/>
                <a:cs typeface="Arial" panose="020B0604020202020204" pitchFamily="34" charset="0"/>
              </a:defRPr>
            </a:lvl2pPr>
            <a:lvl3pPr marL="739739" indent="-165092">
              <a:defRPr sz="1100">
                <a:solidFill>
                  <a:schemeClr val="tx2">
                    <a:lumMod val="50000"/>
                  </a:schemeClr>
                </a:solidFill>
                <a:latin typeface="Arial" panose="020B0604020202020204" pitchFamily="34" charset="0"/>
                <a:cs typeface="Arial" panose="020B0604020202020204" pitchFamily="34" charset="0"/>
              </a:defRPr>
            </a:lvl3pPr>
            <a:lvl4pPr marL="1088971" indent="-236526">
              <a:defRPr sz="1200">
                <a:solidFill>
                  <a:schemeClr val="tx2">
                    <a:lumMod val="50000"/>
                  </a:schemeClr>
                </a:solidFill>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Text Placeholder 3"/>
          <p:cNvSpPr>
            <a:spLocks noGrp="1"/>
          </p:cNvSpPr>
          <p:nvPr>
            <p:ph type="body" sz="quarter" idx="11"/>
          </p:nvPr>
        </p:nvSpPr>
        <p:spPr>
          <a:xfrm>
            <a:off x="194768" y="611514"/>
            <a:ext cx="8723049" cy="386333"/>
          </a:xfrm>
          <a:prstGeom prst="rect">
            <a:avLst/>
          </a:prstGeom>
        </p:spPr>
        <p:txBody>
          <a:bodyPr/>
          <a:lstStyle>
            <a:lvl1pPr marL="0" indent="0">
              <a:buNone/>
              <a:defRPr sz="1600">
                <a:solidFill>
                  <a:schemeClr val="tx2">
                    <a:lumMod val="50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smtClean="0"/>
              <a:t>Click to edit Master text styles</a:t>
            </a:r>
            <a:endParaRPr lang="en-US" dirty="0"/>
          </a:p>
        </p:txBody>
      </p:sp>
      <p:sp>
        <p:nvSpPr>
          <p:cNvPr id="10" name="Shape 42"/>
          <p:cNvSpPr>
            <a:spLocks noGrp="1"/>
          </p:cNvSpPr>
          <p:nvPr>
            <p:ph type="sldNum" sz="quarter" idx="2"/>
          </p:nvPr>
        </p:nvSpPr>
        <p:spPr>
          <a:xfrm>
            <a:off x="231390" y="4755134"/>
            <a:ext cx="468287" cy="279401"/>
          </a:xfrm>
          <a:prstGeom prst="rect">
            <a:avLst/>
          </a:prstGeom>
        </p:spPr>
        <p:txBody>
          <a:bodyPr/>
          <a:lstStyle>
            <a:lvl1pPr algn="l">
              <a:defRPr sz="1000">
                <a:solidFill>
                  <a:schemeClr val="tx1">
                    <a:lumMod val="75000"/>
                    <a:lumOff val="25000"/>
                  </a:schemeClr>
                </a:solidFill>
                <a:latin typeface="Arial" panose="020B0604020202020204" pitchFamily="34" charset="0"/>
                <a:cs typeface="Arial" panose="020B0604020202020204" pitchFamily="34" charset="0"/>
              </a:defRPr>
            </a:lvl1pPr>
          </a:lstStyle>
          <a:p>
            <a:fld id="{86CB4B4D-7CA3-9044-876B-883B54F8677D}" type="slidenum">
              <a:rPr lang="en-US" smtClean="0">
                <a:solidFill>
                  <a:srgbClr val="000000">
                    <a:lumMod val="75000"/>
                    <a:lumOff val="25000"/>
                  </a:srgbClr>
                </a:solidFill>
              </a:rPr>
              <a:pPr/>
              <a:t>‹#›</a:t>
            </a:fld>
            <a:endParaRPr lang="en-US" dirty="0">
              <a:solidFill>
                <a:srgbClr val="000000">
                  <a:lumMod val="75000"/>
                  <a:lumOff val="25000"/>
                </a:srgbClr>
              </a:solidFill>
            </a:endParaRPr>
          </a:p>
        </p:txBody>
      </p:sp>
      <p:sp>
        <p:nvSpPr>
          <p:cNvPr id="15" name="object 20"/>
          <p:cNvSpPr/>
          <p:nvPr userDrawn="1"/>
        </p:nvSpPr>
        <p:spPr>
          <a:xfrm>
            <a:off x="904870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16" name="object 9"/>
          <p:cNvSpPr/>
          <p:nvPr userDrawn="1"/>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pic>
        <p:nvPicPr>
          <p:cNvPr id="11" name="Picture 10"/>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1259030861"/>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20" name="Picture Placeholder 8"/>
          <p:cNvSpPr>
            <a:spLocks noGrp="1"/>
          </p:cNvSpPr>
          <p:nvPr>
            <p:ph type="pic" sz="quarter" idx="10"/>
          </p:nvPr>
        </p:nvSpPr>
        <p:spPr>
          <a:xfrm>
            <a:off x="0" y="0"/>
            <a:ext cx="9144000" cy="5143500"/>
          </a:xfrm>
          <a:prstGeom prst="rect">
            <a:avLst/>
          </a:prstGeom>
        </p:spPr>
        <p:txBody>
          <a:bodyPr/>
          <a:lstStyle>
            <a:lvl1pPr algn="ctr">
              <a:defRPr sz="2400"/>
            </a:lvl1pPr>
          </a:lstStyle>
          <a:p>
            <a:endParaRPr lang="en-US" dirty="0"/>
          </a:p>
        </p:txBody>
      </p:sp>
      <p:sp>
        <p:nvSpPr>
          <p:cNvPr id="10" name="Shape 42"/>
          <p:cNvSpPr>
            <a:spLocks noGrp="1"/>
          </p:cNvSpPr>
          <p:nvPr>
            <p:ph type="sldNum" sz="quarter" idx="2"/>
          </p:nvPr>
        </p:nvSpPr>
        <p:spPr>
          <a:xfrm>
            <a:off x="231390" y="4755134"/>
            <a:ext cx="468287" cy="279401"/>
          </a:xfrm>
          <a:prstGeom prst="rect">
            <a:avLst/>
          </a:prstGeom>
        </p:spPr>
        <p:txBody>
          <a:bodyPr/>
          <a:lstStyle>
            <a:lvl1pPr algn="l">
              <a:defRPr sz="1000">
                <a:solidFill>
                  <a:schemeClr val="bg1"/>
                </a:solidFill>
                <a:latin typeface="Arial" panose="020B0604020202020204" pitchFamily="34" charset="0"/>
                <a:cs typeface="Arial" panose="020B0604020202020204" pitchFamily="34" charset="0"/>
              </a:defRPr>
            </a:lvl1pPr>
          </a:lstStyle>
          <a:p>
            <a:fld id="{86CB4B4D-7CA3-9044-876B-883B54F8677D}" type="slidenum">
              <a:rPr lang="en-US" smtClean="0">
                <a:solidFill>
                  <a:srgbClr val="FFFFFF"/>
                </a:solidFill>
              </a:rPr>
              <a:pPr/>
              <a:t>‹#›</a:t>
            </a:fld>
            <a:endParaRPr lang="en-US" dirty="0">
              <a:solidFill>
                <a:srgbClr val="FFFFFF"/>
              </a:solidFill>
            </a:endParaRPr>
          </a:p>
        </p:txBody>
      </p:sp>
      <p:pic>
        <p:nvPicPr>
          <p:cNvPr id="19" name="Picture 18"/>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2836795539"/>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13" name="Shape 40"/>
          <p:cNvSpPr>
            <a:spLocks noGrp="1"/>
          </p:cNvSpPr>
          <p:nvPr>
            <p:ph type="title" hasCustomPrompt="1"/>
          </p:nvPr>
        </p:nvSpPr>
        <p:spPr>
          <a:xfrm>
            <a:off x="199338" y="150264"/>
            <a:ext cx="8723050" cy="452986"/>
          </a:xfrm>
          <a:prstGeom prst="rect">
            <a:avLst/>
          </a:prstGeom>
        </p:spPr>
        <p:txBody>
          <a:bodyPr anchor="t">
            <a:noAutofit/>
          </a:bodyPr>
          <a:lstStyle>
            <a:lvl1pPr>
              <a:defRPr sz="2000" b="0">
                <a:solidFill>
                  <a:schemeClr val="tx1"/>
                </a:solidFill>
              </a:defRPr>
            </a:lvl1pPr>
          </a:lstStyle>
          <a:p>
            <a:r>
              <a:rPr lang="en-US" dirty="0" smtClean="0"/>
              <a:t>Title text</a:t>
            </a:r>
            <a:endParaRPr lang="en-US" dirty="0"/>
          </a:p>
        </p:txBody>
      </p:sp>
      <p:sp>
        <p:nvSpPr>
          <p:cNvPr id="17" name="Text Placeholder 2"/>
          <p:cNvSpPr>
            <a:spLocks noGrp="1"/>
          </p:cNvSpPr>
          <p:nvPr>
            <p:ph type="body" idx="1"/>
          </p:nvPr>
        </p:nvSpPr>
        <p:spPr>
          <a:xfrm>
            <a:off x="199338" y="617950"/>
            <a:ext cx="8723050" cy="568873"/>
          </a:xfrm>
          <a:prstGeom prst="rect">
            <a:avLst/>
          </a:prstGeom>
        </p:spPr>
        <p:txBody>
          <a:bodyPr anchor="t">
            <a:noAutofit/>
          </a:bodyPr>
          <a:lstStyle>
            <a:lvl1pPr marL="342884" indent="-342884">
              <a:buNone/>
              <a:defRPr kumimoji="0" lang="en-US" sz="1600" normalizeH="0" dirty="0" smtClean="0">
                <a:solidFill>
                  <a:schemeClr val="tx2">
                    <a:lumMod val="50000"/>
                  </a:schemeClr>
                </a:solidFill>
                <a:effectLst/>
                <a:latin typeface="Arial"/>
                <a:ea typeface="Arial"/>
                <a:cs typeface="Arial"/>
              </a:defRPr>
            </a:lvl1pPr>
          </a:lstStyle>
          <a:p>
            <a:pPr marL="0" lvl="0" indent="0" fontAlgn="auto" hangingPunct="1">
              <a:spcBef>
                <a:spcPts val="0"/>
              </a:spcBef>
              <a:buSzTx/>
            </a:pPr>
            <a:r>
              <a:rPr lang="en-US" dirty="0" smtClean="0"/>
              <a:t>Click to edit Master text styles</a:t>
            </a:r>
          </a:p>
        </p:txBody>
      </p:sp>
      <p:sp>
        <p:nvSpPr>
          <p:cNvPr id="9" name="Shape 42"/>
          <p:cNvSpPr>
            <a:spLocks noGrp="1"/>
          </p:cNvSpPr>
          <p:nvPr>
            <p:ph type="sldNum" sz="quarter" idx="2"/>
          </p:nvPr>
        </p:nvSpPr>
        <p:spPr>
          <a:xfrm>
            <a:off x="231390" y="4755134"/>
            <a:ext cx="468287" cy="279401"/>
          </a:xfrm>
          <a:prstGeom prst="rect">
            <a:avLst/>
          </a:prstGeom>
        </p:spPr>
        <p:txBody>
          <a:bodyPr/>
          <a:lstStyle>
            <a:lvl1pPr algn="l">
              <a:defRPr sz="1000">
                <a:solidFill>
                  <a:schemeClr val="tx1">
                    <a:lumMod val="75000"/>
                    <a:lumOff val="25000"/>
                  </a:schemeClr>
                </a:solidFill>
                <a:latin typeface="Arial" panose="020B0604020202020204" pitchFamily="34" charset="0"/>
                <a:cs typeface="Arial" panose="020B0604020202020204" pitchFamily="34" charset="0"/>
              </a:defRPr>
            </a:lvl1pPr>
          </a:lstStyle>
          <a:p>
            <a:fld id="{86CB4B4D-7CA3-9044-876B-883B54F8677D}" type="slidenum">
              <a:rPr lang="en-US" smtClean="0">
                <a:solidFill>
                  <a:srgbClr val="000000">
                    <a:lumMod val="75000"/>
                    <a:lumOff val="25000"/>
                  </a:srgbClr>
                </a:solidFill>
              </a:rPr>
              <a:pPr/>
              <a:t>‹#›</a:t>
            </a:fld>
            <a:endParaRPr lang="en-US" dirty="0">
              <a:solidFill>
                <a:srgbClr val="000000">
                  <a:lumMod val="75000"/>
                  <a:lumOff val="25000"/>
                </a:srgbClr>
              </a:solidFill>
            </a:endParaRPr>
          </a:p>
        </p:txBody>
      </p:sp>
      <p:sp>
        <p:nvSpPr>
          <p:cNvPr id="20" name="object 20"/>
          <p:cNvSpPr/>
          <p:nvPr userDrawn="1"/>
        </p:nvSpPr>
        <p:spPr>
          <a:xfrm>
            <a:off x="904870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21" name="object 9"/>
          <p:cNvSpPr/>
          <p:nvPr userDrawn="1"/>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pic>
        <p:nvPicPr>
          <p:cNvPr id="10" name="Picture 9"/>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2621351631"/>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13" name="Shape 40"/>
          <p:cNvSpPr>
            <a:spLocks noGrp="1"/>
          </p:cNvSpPr>
          <p:nvPr>
            <p:ph type="title" hasCustomPrompt="1"/>
          </p:nvPr>
        </p:nvSpPr>
        <p:spPr>
          <a:xfrm>
            <a:off x="196011" y="150264"/>
            <a:ext cx="8723050" cy="452986"/>
          </a:xfrm>
          <a:prstGeom prst="rect">
            <a:avLst/>
          </a:prstGeom>
        </p:spPr>
        <p:txBody>
          <a:bodyPr anchor="t">
            <a:noAutofit/>
          </a:bodyPr>
          <a:lstStyle>
            <a:lvl1pPr>
              <a:defRPr sz="2000" b="0">
                <a:solidFill>
                  <a:schemeClr val="tx1"/>
                </a:solidFill>
              </a:defRPr>
            </a:lvl1pPr>
          </a:lstStyle>
          <a:p>
            <a:r>
              <a:rPr lang="en-US" dirty="0" smtClean="0"/>
              <a:t>Title text</a:t>
            </a:r>
            <a:endParaRPr lang="en-US" dirty="0"/>
          </a:p>
        </p:txBody>
      </p:sp>
      <p:sp>
        <p:nvSpPr>
          <p:cNvPr id="8" name="Shape 42"/>
          <p:cNvSpPr>
            <a:spLocks noGrp="1"/>
          </p:cNvSpPr>
          <p:nvPr>
            <p:ph type="sldNum" sz="quarter" idx="2"/>
          </p:nvPr>
        </p:nvSpPr>
        <p:spPr>
          <a:xfrm>
            <a:off x="231390" y="4755134"/>
            <a:ext cx="468287" cy="279401"/>
          </a:xfrm>
          <a:prstGeom prst="rect">
            <a:avLst/>
          </a:prstGeom>
        </p:spPr>
        <p:txBody>
          <a:bodyPr/>
          <a:lstStyle>
            <a:lvl1pPr algn="l">
              <a:defRPr sz="1000">
                <a:solidFill>
                  <a:schemeClr val="tx1">
                    <a:lumMod val="75000"/>
                    <a:lumOff val="25000"/>
                  </a:schemeClr>
                </a:solidFill>
                <a:latin typeface="Arial" panose="020B0604020202020204" pitchFamily="34" charset="0"/>
                <a:cs typeface="Arial" panose="020B0604020202020204" pitchFamily="34" charset="0"/>
              </a:defRPr>
            </a:lvl1pPr>
          </a:lstStyle>
          <a:p>
            <a:fld id="{86CB4B4D-7CA3-9044-876B-883B54F8677D}" type="slidenum">
              <a:rPr lang="en-US" smtClean="0">
                <a:solidFill>
                  <a:srgbClr val="000000">
                    <a:lumMod val="75000"/>
                    <a:lumOff val="25000"/>
                  </a:srgbClr>
                </a:solidFill>
              </a:rPr>
              <a:pPr/>
              <a:t>‹#›</a:t>
            </a:fld>
            <a:endParaRPr lang="en-US" dirty="0">
              <a:solidFill>
                <a:srgbClr val="000000">
                  <a:lumMod val="75000"/>
                  <a:lumOff val="25000"/>
                </a:srgbClr>
              </a:solidFill>
            </a:endParaRPr>
          </a:p>
        </p:txBody>
      </p:sp>
      <p:sp>
        <p:nvSpPr>
          <p:cNvPr id="19" name="object 20"/>
          <p:cNvSpPr/>
          <p:nvPr userDrawn="1"/>
        </p:nvSpPr>
        <p:spPr>
          <a:xfrm>
            <a:off x="904870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20" name="object 9"/>
          <p:cNvSpPr/>
          <p:nvPr userDrawn="1"/>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pic>
        <p:nvPicPr>
          <p:cNvPr id="9" name="Picture 8"/>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143200608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13" name="Shape 40"/>
          <p:cNvSpPr>
            <a:spLocks noGrp="1"/>
          </p:cNvSpPr>
          <p:nvPr>
            <p:ph type="title" hasCustomPrompt="1"/>
          </p:nvPr>
        </p:nvSpPr>
        <p:spPr>
          <a:xfrm>
            <a:off x="199185" y="150264"/>
            <a:ext cx="8723050" cy="452986"/>
          </a:xfrm>
          <a:prstGeom prst="rect">
            <a:avLst/>
          </a:prstGeom>
        </p:spPr>
        <p:txBody>
          <a:bodyPr anchor="t">
            <a:noAutofit/>
          </a:bodyPr>
          <a:lstStyle>
            <a:lvl1pPr>
              <a:defRPr sz="2000" b="0">
                <a:solidFill>
                  <a:schemeClr val="tx1"/>
                </a:solidFill>
              </a:defRPr>
            </a:lvl1pPr>
          </a:lstStyle>
          <a:p>
            <a:r>
              <a:rPr lang="en-US" dirty="0" smtClean="0"/>
              <a:t>Title text</a:t>
            </a:r>
            <a:endParaRPr lang="en-US" dirty="0"/>
          </a:p>
        </p:txBody>
      </p:sp>
      <p:sp>
        <p:nvSpPr>
          <p:cNvPr id="8" name="Shape 42"/>
          <p:cNvSpPr>
            <a:spLocks noGrp="1"/>
          </p:cNvSpPr>
          <p:nvPr>
            <p:ph type="sldNum" sz="quarter" idx="2"/>
          </p:nvPr>
        </p:nvSpPr>
        <p:spPr>
          <a:xfrm>
            <a:off x="231390" y="4755134"/>
            <a:ext cx="468287" cy="279401"/>
          </a:xfrm>
          <a:prstGeom prst="rect">
            <a:avLst/>
          </a:prstGeom>
        </p:spPr>
        <p:txBody>
          <a:bodyPr/>
          <a:lstStyle>
            <a:lvl1pPr algn="l">
              <a:defRPr sz="1000">
                <a:solidFill>
                  <a:schemeClr val="tx1">
                    <a:lumMod val="75000"/>
                    <a:lumOff val="25000"/>
                  </a:schemeClr>
                </a:solidFill>
                <a:latin typeface="Arial" panose="020B0604020202020204" pitchFamily="34" charset="0"/>
                <a:cs typeface="Arial" panose="020B0604020202020204" pitchFamily="34" charset="0"/>
              </a:defRPr>
            </a:lvl1pPr>
          </a:lstStyle>
          <a:p>
            <a:fld id="{86CB4B4D-7CA3-9044-876B-883B54F8677D}" type="slidenum">
              <a:rPr lang="en-US" smtClean="0">
                <a:solidFill>
                  <a:srgbClr val="000000">
                    <a:lumMod val="75000"/>
                    <a:lumOff val="25000"/>
                  </a:srgbClr>
                </a:solidFill>
              </a:rPr>
              <a:pPr/>
              <a:t>‹#›</a:t>
            </a:fld>
            <a:endParaRPr lang="en-US" dirty="0">
              <a:solidFill>
                <a:srgbClr val="000000">
                  <a:lumMod val="75000"/>
                  <a:lumOff val="25000"/>
                </a:srgbClr>
              </a:solidFill>
            </a:endParaRPr>
          </a:p>
        </p:txBody>
      </p:sp>
      <p:sp>
        <p:nvSpPr>
          <p:cNvPr id="10" name="Text Placeholder 2"/>
          <p:cNvSpPr>
            <a:spLocks noGrp="1"/>
          </p:cNvSpPr>
          <p:nvPr>
            <p:ph type="body" sz="quarter" idx="10"/>
          </p:nvPr>
        </p:nvSpPr>
        <p:spPr>
          <a:xfrm>
            <a:off x="4484916" y="734466"/>
            <a:ext cx="4104505" cy="3660659"/>
          </a:xfrm>
          <a:prstGeom prst="rect">
            <a:avLst/>
          </a:prstGeom>
        </p:spPr>
        <p:txBody>
          <a:bodyPr/>
          <a:lstStyle>
            <a:lvl1pPr marL="112707" indent="-112707">
              <a:defRPr sz="1400">
                <a:solidFill>
                  <a:schemeClr val="tx2">
                    <a:lumMod val="50000"/>
                  </a:schemeClr>
                </a:solidFill>
                <a:latin typeface="Arial" panose="020B0604020202020204" pitchFamily="34" charset="0"/>
                <a:cs typeface="Arial" panose="020B0604020202020204" pitchFamily="34" charset="0"/>
              </a:defRPr>
            </a:lvl1pPr>
            <a:lvl2pPr marL="400030" indent="-174617">
              <a:defRPr sz="1200">
                <a:solidFill>
                  <a:schemeClr val="tx2">
                    <a:lumMod val="50000"/>
                  </a:schemeClr>
                </a:solidFill>
                <a:latin typeface="Arial" panose="020B0604020202020204" pitchFamily="34" charset="0"/>
                <a:cs typeface="Arial" panose="020B0604020202020204" pitchFamily="34" charset="0"/>
              </a:defRPr>
            </a:lvl2pPr>
            <a:lvl3pPr marL="739739" indent="-165092">
              <a:defRPr sz="1100">
                <a:solidFill>
                  <a:schemeClr val="tx2">
                    <a:lumMod val="50000"/>
                  </a:schemeClr>
                </a:solidFill>
                <a:latin typeface="Arial" panose="020B0604020202020204" pitchFamily="34" charset="0"/>
                <a:cs typeface="Arial" panose="020B0604020202020204" pitchFamily="34" charset="0"/>
              </a:defRPr>
            </a:lvl3pPr>
            <a:lvl4pPr marL="1088971" indent="-236526">
              <a:defRPr sz="1200">
                <a:solidFill>
                  <a:schemeClr val="tx2">
                    <a:lumMod val="50000"/>
                  </a:schemeClr>
                </a:solidFill>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5" name="object 20"/>
          <p:cNvSpPr/>
          <p:nvPr userDrawn="1"/>
        </p:nvSpPr>
        <p:spPr>
          <a:xfrm>
            <a:off x="904870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21" name="object 9"/>
          <p:cNvSpPr/>
          <p:nvPr userDrawn="1"/>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pic>
        <p:nvPicPr>
          <p:cNvPr id="11" name="Picture 10"/>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3778976128"/>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13" name="Shape 40"/>
          <p:cNvSpPr>
            <a:spLocks noGrp="1"/>
          </p:cNvSpPr>
          <p:nvPr>
            <p:ph type="title" hasCustomPrompt="1"/>
          </p:nvPr>
        </p:nvSpPr>
        <p:spPr>
          <a:xfrm>
            <a:off x="197943" y="150264"/>
            <a:ext cx="8723050" cy="452986"/>
          </a:xfrm>
          <a:prstGeom prst="rect">
            <a:avLst/>
          </a:prstGeom>
        </p:spPr>
        <p:txBody>
          <a:bodyPr anchor="t">
            <a:noAutofit/>
          </a:bodyPr>
          <a:lstStyle>
            <a:lvl1pPr>
              <a:defRPr sz="2000" b="0">
                <a:solidFill>
                  <a:schemeClr val="tx1"/>
                </a:solidFill>
              </a:defRPr>
            </a:lvl1pPr>
          </a:lstStyle>
          <a:p>
            <a:r>
              <a:rPr lang="en-US" dirty="0" smtClean="0"/>
              <a:t>Title text</a:t>
            </a:r>
            <a:endParaRPr lang="en-US" dirty="0"/>
          </a:p>
        </p:txBody>
      </p:sp>
      <p:sp>
        <p:nvSpPr>
          <p:cNvPr id="3" name="Text Placeholder 2"/>
          <p:cNvSpPr>
            <a:spLocks noGrp="1"/>
          </p:cNvSpPr>
          <p:nvPr>
            <p:ph type="body" sz="quarter" idx="10"/>
          </p:nvPr>
        </p:nvSpPr>
        <p:spPr>
          <a:xfrm>
            <a:off x="197945" y="734466"/>
            <a:ext cx="4104505" cy="3660659"/>
          </a:xfrm>
          <a:prstGeom prst="rect">
            <a:avLst/>
          </a:prstGeom>
        </p:spPr>
        <p:txBody>
          <a:bodyPr/>
          <a:lstStyle>
            <a:lvl1pPr marL="112707" indent="-112707">
              <a:defRPr sz="1400">
                <a:solidFill>
                  <a:schemeClr val="tx2">
                    <a:lumMod val="50000"/>
                  </a:schemeClr>
                </a:solidFill>
                <a:latin typeface="Arial" panose="020B0604020202020204" pitchFamily="34" charset="0"/>
                <a:cs typeface="Arial" panose="020B0604020202020204" pitchFamily="34" charset="0"/>
              </a:defRPr>
            </a:lvl1pPr>
            <a:lvl2pPr marL="400030" indent="-174617">
              <a:defRPr sz="1200">
                <a:solidFill>
                  <a:schemeClr val="tx2">
                    <a:lumMod val="50000"/>
                  </a:schemeClr>
                </a:solidFill>
                <a:latin typeface="Arial" panose="020B0604020202020204" pitchFamily="34" charset="0"/>
                <a:cs typeface="Arial" panose="020B0604020202020204" pitchFamily="34" charset="0"/>
              </a:defRPr>
            </a:lvl2pPr>
            <a:lvl3pPr marL="739739" indent="-165092">
              <a:defRPr sz="1100">
                <a:solidFill>
                  <a:schemeClr val="tx2">
                    <a:lumMod val="50000"/>
                  </a:schemeClr>
                </a:solidFill>
                <a:latin typeface="Arial" panose="020B0604020202020204" pitchFamily="34" charset="0"/>
                <a:cs typeface="Arial" panose="020B0604020202020204" pitchFamily="34" charset="0"/>
              </a:defRPr>
            </a:lvl3pPr>
            <a:lvl4pPr marL="1088971" indent="-236526">
              <a:defRPr sz="1200">
                <a:solidFill>
                  <a:schemeClr val="tx2">
                    <a:lumMod val="50000"/>
                  </a:schemeClr>
                </a:solidFill>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9" name="Text Placeholder 2"/>
          <p:cNvSpPr>
            <a:spLocks noGrp="1"/>
          </p:cNvSpPr>
          <p:nvPr>
            <p:ph type="body" sz="quarter" idx="11"/>
          </p:nvPr>
        </p:nvSpPr>
        <p:spPr>
          <a:xfrm>
            <a:off x="4683634" y="734466"/>
            <a:ext cx="4104505" cy="3660659"/>
          </a:xfrm>
          <a:prstGeom prst="rect">
            <a:avLst/>
          </a:prstGeom>
        </p:spPr>
        <p:txBody>
          <a:bodyPr/>
          <a:lstStyle>
            <a:lvl1pPr marL="112707" indent="-112707">
              <a:defRPr sz="1400">
                <a:solidFill>
                  <a:schemeClr val="tx2">
                    <a:lumMod val="50000"/>
                  </a:schemeClr>
                </a:solidFill>
                <a:latin typeface="Arial" panose="020B0604020202020204" pitchFamily="34" charset="0"/>
                <a:cs typeface="Arial" panose="020B0604020202020204" pitchFamily="34" charset="0"/>
              </a:defRPr>
            </a:lvl1pPr>
            <a:lvl2pPr marL="400030" indent="-174617">
              <a:defRPr sz="1200">
                <a:solidFill>
                  <a:schemeClr val="tx2">
                    <a:lumMod val="50000"/>
                  </a:schemeClr>
                </a:solidFill>
                <a:latin typeface="Arial" panose="020B0604020202020204" pitchFamily="34" charset="0"/>
                <a:cs typeface="Arial" panose="020B0604020202020204" pitchFamily="34" charset="0"/>
              </a:defRPr>
            </a:lvl2pPr>
            <a:lvl3pPr marL="739739" indent="-165092">
              <a:defRPr sz="1100">
                <a:solidFill>
                  <a:schemeClr val="tx2">
                    <a:lumMod val="50000"/>
                  </a:schemeClr>
                </a:solidFill>
                <a:latin typeface="Arial" panose="020B0604020202020204" pitchFamily="34" charset="0"/>
                <a:cs typeface="Arial" panose="020B0604020202020204" pitchFamily="34" charset="0"/>
              </a:defRPr>
            </a:lvl3pPr>
            <a:lvl4pPr marL="1088971" indent="-236526">
              <a:defRPr sz="1200">
                <a:solidFill>
                  <a:schemeClr val="tx2">
                    <a:lumMod val="50000"/>
                  </a:schemeClr>
                </a:solidFill>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0" name="Shape 42"/>
          <p:cNvSpPr>
            <a:spLocks noGrp="1"/>
          </p:cNvSpPr>
          <p:nvPr>
            <p:ph type="sldNum" sz="quarter" idx="2"/>
          </p:nvPr>
        </p:nvSpPr>
        <p:spPr>
          <a:xfrm>
            <a:off x="231390" y="4755134"/>
            <a:ext cx="468287" cy="279401"/>
          </a:xfrm>
          <a:prstGeom prst="rect">
            <a:avLst/>
          </a:prstGeom>
        </p:spPr>
        <p:txBody>
          <a:bodyPr/>
          <a:lstStyle>
            <a:lvl1pPr algn="l">
              <a:defRPr sz="1000">
                <a:solidFill>
                  <a:schemeClr val="tx1">
                    <a:lumMod val="75000"/>
                    <a:lumOff val="25000"/>
                  </a:schemeClr>
                </a:solidFill>
                <a:latin typeface="Arial" panose="020B0604020202020204" pitchFamily="34" charset="0"/>
                <a:cs typeface="Arial" panose="020B0604020202020204" pitchFamily="34" charset="0"/>
              </a:defRPr>
            </a:lvl1pPr>
          </a:lstStyle>
          <a:p>
            <a:fld id="{86CB4B4D-7CA3-9044-876B-883B54F8677D}" type="slidenum">
              <a:rPr lang="en-US" smtClean="0">
                <a:solidFill>
                  <a:srgbClr val="000000">
                    <a:lumMod val="75000"/>
                    <a:lumOff val="25000"/>
                  </a:srgbClr>
                </a:solidFill>
              </a:rPr>
              <a:pPr/>
              <a:t>‹#›</a:t>
            </a:fld>
            <a:endParaRPr lang="en-US" dirty="0">
              <a:solidFill>
                <a:srgbClr val="000000">
                  <a:lumMod val="75000"/>
                  <a:lumOff val="25000"/>
                </a:srgbClr>
              </a:solidFill>
            </a:endParaRPr>
          </a:p>
        </p:txBody>
      </p:sp>
      <p:sp>
        <p:nvSpPr>
          <p:cNvPr id="21" name="object 20"/>
          <p:cNvSpPr/>
          <p:nvPr userDrawn="1"/>
        </p:nvSpPr>
        <p:spPr>
          <a:xfrm>
            <a:off x="904870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22" name="object 9"/>
          <p:cNvSpPr/>
          <p:nvPr userDrawn="1"/>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pic>
        <p:nvPicPr>
          <p:cNvPr id="12" name="Picture 11"/>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4170633270"/>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4" name="Shape 42"/>
          <p:cNvSpPr>
            <a:spLocks noGrp="1"/>
          </p:cNvSpPr>
          <p:nvPr>
            <p:ph type="sldNum" sz="quarter" idx="2"/>
          </p:nvPr>
        </p:nvSpPr>
        <p:spPr>
          <a:xfrm>
            <a:off x="231390" y="4755134"/>
            <a:ext cx="468287" cy="279401"/>
          </a:xfrm>
          <a:prstGeom prst="rect">
            <a:avLst/>
          </a:prstGeom>
        </p:spPr>
        <p:txBody>
          <a:bodyPr/>
          <a:lstStyle>
            <a:lvl1pPr algn="l">
              <a:defRPr sz="1000">
                <a:solidFill>
                  <a:schemeClr val="tx1">
                    <a:lumMod val="75000"/>
                    <a:lumOff val="25000"/>
                  </a:schemeClr>
                </a:solidFill>
                <a:latin typeface="Arial" panose="020B0604020202020204" pitchFamily="34" charset="0"/>
                <a:cs typeface="Arial" panose="020B0604020202020204" pitchFamily="34" charset="0"/>
              </a:defRPr>
            </a:lvl1pPr>
          </a:lstStyle>
          <a:p>
            <a:fld id="{86CB4B4D-7CA3-9044-876B-883B54F8677D}" type="slidenum">
              <a:rPr lang="en-US" smtClean="0">
                <a:solidFill>
                  <a:srgbClr val="000000">
                    <a:lumMod val="75000"/>
                    <a:lumOff val="25000"/>
                  </a:srgbClr>
                </a:solidFill>
              </a:rPr>
              <a:pPr/>
              <a:t>‹#›</a:t>
            </a:fld>
            <a:endParaRPr lang="en-US" dirty="0">
              <a:solidFill>
                <a:srgbClr val="000000">
                  <a:lumMod val="75000"/>
                  <a:lumOff val="25000"/>
                </a:srgbClr>
              </a:solidFill>
            </a:endParaRPr>
          </a:p>
        </p:txBody>
      </p:sp>
      <p:sp>
        <p:nvSpPr>
          <p:cNvPr id="15" name="object 20"/>
          <p:cNvSpPr/>
          <p:nvPr userDrawn="1"/>
        </p:nvSpPr>
        <p:spPr>
          <a:xfrm>
            <a:off x="904870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16" name="object 9"/>
          <p:cNvSpPr/>
          <p:nvPr userDrawn="1"/>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pic>
        <p:nvPicPr>
          <p:cNvPr id="7" name="Picture 6"/>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349756433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0" name="Shape 42"/>
          <p:cNvSpPr>
            <a:spLocks noGrp="1"/>
          </p:cNvSpPr>
          <p:nvPr>
            <p:ph type="sldNum" sz="quarter" idx="2"/>
          </p:nvPr>
        </p:nvSpPr>
        <p:spPr>
          <a:xfrm>
            <a:off x="231390" y="4755134"/>
            <a:ext cx="468287" cy="279401"/>
          </a:xfrm>
          <a:prstGeom prst="rect">
            <a:avLst/>
          </a:prstGeom>
        </p:spPr>
        <p:txBody>
          <a:bodyPr/>
          <a:lstStyle>
            <a:lvl1pPr algn="l">
              <a:defRPr sz="1000">
                <a:solidFill>
                  <a:schemeClr val="tx1">
                    <a:lumMod val="75000"/>
                    <a:lumOff val="25000"/>
                  </a:schemeClr>
                </a:solidFill>
                <a:latin typeface="Arial" panose="020B0604020202020204" pitchFamily="34" charset="0"/>
                <a:cs typeface="Arial" panose="020B0604020202020204" pitchFamily="34" charset="0"/>
              </a:defRPr>
            </a:lvl1pPr>
          </a:lstStyle>
          <a:p>
            <a:fld id="{86CB4B4D-7CA3-9044-876B-883B54F8677D}" type="slidenum">
              <a:rPr lang="en-US" smtClean="0">
                <a:solidFill>
                  <a:srgbClr val="000000">
                    <a:lumMod val="75000"/>
                    <a:lumOff val="25000"/>
                  </a:srgbClr>
                </a:solidFill>
              </a:rPr>
              <a:pPr/>
              <a:t>‹#›</a:t>
            </a:fld>
            <a:endParaRPr lang="en-US" dirty="0">
              <a:solidFill>
                <a:srgbClr val="000000">
                  <a:lumMod val="75000"/>
                  <a:lumOff val="25000"/>
                </a:srgbClr>
              </a:solidFill>
            </a:endParaRPr>
          </a:p>
        </p:txBody>
      </p:sp>
      <p:pic>
        <p:nvPicPr>
          <p:cNvPr id="7" name="Picture 6"/>
          <p:cNvPicPr>
            <a:picLocks noChangeAspect="1"/>
          </p:cNvPicPr>
          <p:nvPr userDrawn="1"/>
        </p:nvPicPr>
        <p:blipFill>
          <a:blip r:embed="rId2">
            <a:biLevel thresh="25000"/>
          </a:blip>
          <a:stretch>
            <a:fillRect/>
          </a:stretch>
        </p:blipFill>
        <p:spPr>
          <a:xfrm>
            <a:off x="8024814" y="4505340"/>
            <a:ext cx="914401" cy="467410"/>
          </a:xfrm>
          <a:prstGeom prst="rect">
            <a:avLst/>
          </a:prstGeom>
        </p:spPr>
      </p:pic>
    </p:spTree>
    <p:extLst>
      <p:ext uri="{BB962C8B-B14F-4D97-AF65-F5344CB8AC3E}">
        <p14:creationId xmlns:p14="http://schemas.microsoft.com/office/powerpoint/2010/main" val="1201338025"/>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pSp>
        <p:nvGrpSpPr>
          <p:cNvPr id="2" name="Group 1"/>
          <p:cNvGrpSpPr/>
          <p:nvPr userDrawn="1"/>
        </p:nvGrpSpPr>
        <p:grpSpPr>
          <a:xfrm>
            <a:off x="-8920" y="2154156"/>
            <a:ext cx="9161828" cy="865432"/>
            <a:chOff x="-8920" y="2154156"/>
            <a:chExt cx="9161828" cy="865432"/>
          </a:xfrm>
          <a:solidFill>
            <a:srgbClr val="007DC3"/>
          </a:solidFill>
        </p:grpSpPr>
        <p:sp>
          <p:nvSpPr>
            <p:cNvPr id="5" name="object 3"/>
            <p:cNvSpPr/>
            <p:nvPr/>
          </p:nvSpPr>
          <p:spPr>
            <a:xfrm>
              <a:off x="3114541" y="2154156"/>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grpFill/>
          </p:spPr>
          <p:txBody>
            <a:bodyPr wrap="square" lIns="0" tIns="0" rIns="0" bIns="0" rtlCol="0"/>
            <a:lstStyle/>
            <a:p>
              <a:endParaRPr sz="1800"/>
            </a:p>
          </p:txBody>
        </p:sp>
        <p:sp>
          <p:nvSpPr>
            <p:cNvPr id="6" name="object 4"/>
            <p:cNvSpPr/>
            <p:nvPr/>
          </p:nvSpPr>
          <p:spPr>
            <a:xfrm>
              <a:off x="2593957" y="2154156"/>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grpFill/>
          </p:spPr>
          <p:txBody>
            <a:bodyPr wrap="square" lIns="0" tIns="0" rIns="0" bIns="0" rtlCol="0"/>
            <a:lstStyle/>
            <a:p>
              <a:endParaRPr sz="1800"/>
            </a:p>
          </p:txBody>
        </p:sp>
        <p:sp>
          <p:nvSpPr>
            <p:cNvPr id="7" name="object 5"/>
            <p:cNvSpPr/>
            <p:nvPr/>
          </p:nvSpPr>
          <p:spPr>
            <a:xfrm>
              <a:off x="2073387" y="2154156"/>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grpFill/>
          </p:spPr>
          <p:txBody>
            <a:bodyPr wrap="square" lIns="0" tIns="0" rIns="0" bIns="0" rtlCol="0"/>
            <a:lstStyle/>
            <a:p>
              <a:endParaRPr sz="1800"/>
            </a:p>
          </p:txBody>
        </p:sp>
        <p:sp>
          <p:nvSpPr>
            <p:cNvPr id="8" name="object 6"/>
            <p:cNvSpPr/>
            <p:nvPr/>
          </p:nvSpPr>
          <p:spPr>
            <a:xfrm>
              <a:off x="1552816" y="2154156"/>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grpFill/>
          </p:spPr>
          <p:txBody>
            <a:bodyPr wrap="square" lIns="0" tIns="0" rIns="0" bIns="0" rtlCol="0"/>
            <a:lstStyle/>
            <a:p>
              <a:endParaRPr sz="1800"/>
            </a:p>
          </p:txBody>
        </p:sp>
        <p:sp>
          <p:nvSpPr>
            <p:cNvPr id="9" name="object 7"/>
            <p:cNvSpPr/>
            <p:nvPr/>
          </p:nvSpPr>
          <p:spPr>
            <a:xfrm>
              <a:off x="1032246" y="2154156"/>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grpFill/>
          </p:spPr>
          <p:txBody>
            <a:bodyPr wrap="square" lIns="0" tIns="0" rIns="0" bIns="0" rtlCol="0"/>
            <a:lstStyle/>
            <a:p>
              <a:endParaRPr sz="1800"/>
            </a:p>
          </p:txBody>
        </p:sp>
        <p:sp>
          <p:nvSpPr>
            <p:cNvPr id="10" name="object 8"/>
            <p:cNvSpPr/>
            <p:nvPr/>
          </p:nvSpPr>
          <p:spPr>
            <a:xfrm>
              <a:off x="511664" y="2154156"/>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grpFill/>
          </p:spPr>
          <p:txBody>
            <a:bodyPr wrap="square" lIns="0" tIns="0" rIns="0" bIns="0" rtlCol="0"/>
            <a:lstStyle/>
            <a:p>
              <a:endParaRPr sz="1800"/>
            </a:p>
          </p:txBody>
        </p:sp>
        <p:sp>
          <p:nvSpPr>
            <p:cNvPr id="11" name="object 9"/>
            <p:cNvSpPr/>
            <p:nvPr/>
          </p:nvSpPr>
          <p:spPr>
            <a:xfrm>
              <a:off x="-8920" y="2154156"/>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grpFill/>
          </p:spPr>
          <p:txBody>
            <a:bodyPr wrap="square" lIns="0" tIns="0" rIns="0" bIns="0" rtlCol="0"/>
            <a:lstStyle/>
            <a:p>
              <a:endParaRPr sz="1800"/>
            </a:p>
          </p:txBody>
        </p:sp>
        <p:sp>
          <p:nvSpPr>
            <p:cNvPr id="12" name="object 20"/>
            <p:cNvSpPr/>
            <p:nvPr/>
          </p:nvSpPr>
          <p:spPr>
            <a:xfrm>
              <a:off x="9048707" y="2154156"/>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grpFill/>
          </p:spPr>
          <p:txBody>
            <a:bodyPr wrap="square" lIns="0" tIns="0" rIns="0" bIns="0" rtlCol="0"/>
            <a:lstStyle/>
            <a:p>
              <a:endParaRPr sz="1800"/>
            </a:p>
          </p:txBody>
        </p:sp>
        <p:sp>
          <p:nvSpPr>
            <p:cNvPr id="13" name="object 21"/>
            <p:cNvSpPr/>
            <p:nvPr/>
          </p:nvSpPr>
          <p:spPr>
            <a:xfrm>
              <a:off x="8528137" y="2154156"/>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grpFill/>
          </p:spPr>
          <p:txBody>
            <a:bodyPr wrap="square" lIns="0" tIns="0" rIns="0" bIns="0" rtlCol="0"/>
            <a:lstStyle/>
            <a:p>
              <a:endParaRPr sz="1800"/>
            </a:p>
          </p:txBody>
        </p:sp>
        <p:sp>
          <p:nvSpPr>
            <p:cNvPr id="14" name="object 22"/>
            <p:cNvSpPr/>
            <p:nvPr/>
          </p:nvSpPr>
          <p:spPr>
            <a:xfrm>
              <a:off x="8007566" y="2154156"/>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grpFill/>
          </p:spPr>
          <p:txBody>
            <a:bodyPr wrap="square" lIns="0" tIns="0" rIns="0" bIns="0" rtlCol="0"/>
            <a:lstStyle/>
            <a:p>
              <a:endParaRPr sz="1800"/>
            </a:p>
          </p:txBody>
        </p:sp>
        <p:sp>
          <p:nvSpPr>
            <p:cNvPr id="15" name="object 23"/>
            <p:cNvSpPr/>
            <p:nvPr/>
          </p:nvSpPr>
          <p:spPr>
            <a:xfrm>
              <a:off x="7486996" y="2154156"/>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grpFill/>
          </p:spPr>
          <p:txBody>
            <a:bodyPr wrap="square" lIns="0" tIns="0" rIns="0" bIns="0" rtlCol="0"/>
            <a:lstStyle/>
            <a:p>
              <a:endParaRPr sz="1800"/>
            </a:p>
          </p:txBody>
        </p:sp>
        <p:sp>
          <p:nvSpPr>
            <p:cNvPr id="16" name="object 24"/>
            <p:cNvSpPr/>
            <p:nvPr/>
          </p:nvSpPr>
          <p:spPr>
            <a:xfrm>
              <a:off x="6966413" y="2154156"/>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grpFill/>
          </p:spPr>
          <p:txBody>
            <a:bodyPr wrap="square" lIns="0" tIns="0" rIns="0" bIns="0" rtlCol="0"/>
            <a:lstStyle/>
            <a:p>
              <a:endParaRPr sz="1800"/>
            </a:p>
          </p:txBody>
        </p:sp>
        <p:sp>
          <p:nvSpPr>
            <p:cNvPr id="17" name="object 25"/>
            <p:cNvSpPr/>
            <p:nvPr/>
          </p:nvSpPr>
          <p:spPr>
            <a:xfrm>
              <a:off x="6445842" y="2154156"/>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grpFill/>
          </p:spPr>
          <p:txBody>
            <a:bodyPr wrap="square" lIns="0" tIns="0" rIns="0" bIns="0" rtlCol="0"/>
            <a:lstStyle/>
            <a:p>
              <a:endParaRPr sz="1800"/>
            </a:p>
          </p:txBody>
        </p:sp>
        <p:sp>
          <p:nvSpPr>
            <p:cNvPr id="18" name="object 26"/>
            <p:cNvSpPr/>
            <p:nvPr/>
          </p:nvSpPr>
          <p:spPr>
            <a:xfrm>
              <a:off x="5925272" y="2154156"/>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grpFill/>
          </p:spPr>
          <p:txBody>
            <a:bodyPr wrap="square" lIns="0" tIns="0" rIns="0" bIns="0" rtlCol="0"/>
            <a:lstStyle/>
            <a:p>
              <a:endParaRPr sz="1800"/>
            </a:p>
          </p:txBody>
        </p:sp>
        <p:sp>
          <p:nvSpPr>
            <p:cNvPr id="19" name="object 27"/>
            <p:cNvSpPr/>
            <p:nvPr/>
          </p:nvSpPr>
          <p:spPr>
            <a:xfrm>
              <a:off x="5404677" y="2154156"/>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grpFill/>
          </p:spPr>
          <p:txBody>
            <a:bodyPr wrap="square" lIns="0" tIns="0" rIns="0" bIns="0" rtlCol="0"/>
            <a:lstStyle/>
            <a:p>
              <a:endParaRPr sz="1800"/>
            </a:p>
          </p:txBody>
        </p:sp>
        <p:sp>
          <p:nvSpPr>
            <p:cNvPr id="20" name="object 28"/>
            <p:cNvSpPr/>
            <p:nvPr/>
          </p:nvSpPr>
          <p:spPr>
            <a:xfrm>
              <a:off x="3635124" y="2154156"/>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grpFill/>
          </p:spPr>
          <p:txBody>
            <a:bodyPr wrap="square" lIns="0" tIns="0" rIns="0" bIns="0" rtlCol="0"/>
            <a:lstStyle/>
            <a:p>
              <a:endParaRPr sz="1800"/>
            </a:p>
          </p:txBody>
        </p:sp>
      </p:grpSp>
      <p:sp>
        <p:nvSpPr>
          <p:cNvPr id="22" name="Title 21"/>
          <p:cNvSpPr>
            <a:spLocks noGrp="1"/>
          </p:cNvSpPr>
          <p:nvPr>
            <p:ph type="title" hasCustomPrompt="1"/>
          </p:nvPr>
        </p:nvSpPr>
        <p:spPr>
          <a:xfrm>
            <a:off x="381956" y="3259119"/>
            <a:ext cx="3717773" cy="1172206"/>
          </a:xfrm>
          <a:prstGeom prst="rect">
            <a:avLst/>
          </a:prstGeom>
        </p:spPr>
        <p:txBody>
          <a:bodyPr vert="horz"/>
          <a:lstStyle>
            <a:lvl1pPr algn="l">
              <a:defRPr>
                <a:solidFill>
                  <a:srgbClr val="007DC3"/>
                </a:solidFill>
              </a:defRPr>
            </a:lvl1pPr>
          </a:lstStyle>
          <a:p>
            <a:r>
              <a:rPr lang="en-US" dirty="0" smtClean="0"/>
              <a:t>CLICK TO EDIT MASTER TITLE STYLE</a:t>
            </a:r>
            <a:endParaRPr lang="en-US" dirty="0"/>
          </a:p>
        </p:txBody>
      </p:sp>
      <p:pic>
        <p:nvPicPr>
          <p:cNvPr id="21" name="Picture 20"/>
          <p:cNvPicPr>
            <a:picLocks noChangeAspect="1"/>
          </p:cNvPicPr>
          <p:nvPr userDrawn="1"/>
        </p:nvPicPr>
        <p:blipFill>
          <a:blip r:embed="rId2"/>
          <a:stretch>
            <a:fillRect/>
          </a:stretch>
        </p:blipFill>
        <p:spPr>
          <a:xfrm>
            <a:off x="8034836" y="4511612"/>
            <a:ext cx="909665" cy="465265"/>
          </a:xfrm>
          <a:prstGeom prst="rect">
            <a:avLst/>
          </a:prstGeom>
        </p:spPr>
      </p:pic>
      <p:grpSp>
        <p:nvGrpSpPr>
          <p:cNvPr id="27" name="Group 26"/>
          <p:cNvGrpSpPr/>
          <p:nvPr userDrawn="1"/>
        </p:nvGrpSpPr>
        <p:grpSpPr>
          <a:xfrm>
            <a:off x="3253738" y="292420"/>
            <a:ext cx="2629356" cy="4024160"/>
            <a:chOff x="3253738" y="292419"/>
            <a:chExt cx="2629356" cy="4024160"/>
          </a:xfrm>
        </p:grpSpPr>
        <p:pic>
          <p:nvPicPr>
            <p:cNvPr id="26" name="Picture 2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53738" y="292419"/>
              <a:ext cx="2629356" cy="344239"/>
            </a:xfrm>
            <a:prstGeom prst="rect">
              <a:avLst/>
            </a:prstGeom>
          </p:spPr>
        </p:pic>
        <p:grpSp>
          <p:nvGrpSpPr>
            <p:cNvPr id="25" name="Group 24"/>
            <p:cNvGrpSpPr/>
            <p:nvPr userDrawn="1"/>
          </p:nvGrpSpPr>
          <p:grpSpPr>
            <a:xfrm>
              <a:off x="4152174" y="856717"/>
              <a:ext cx="836532" cy="3459862"/>
              <a:chOff x="4152174" y="856717"/>
              <a:chExt cx="836532" cy="3459862"/>
            </a:xfrm>
          </p:grpSpPr>
          <p:sp>
            <p:nvSpPr>
              <p:cNvPr id="4" name="object 2"/>
              <p:cNvSpPr/>
              <p:nvPr/>
            </p:nvSpPr>
            <p:spPr>
              <a:xfrm>
                <a:off x="4155718" y="856717"/>
                <a:ext cx="832988" cy="3459862"/>
              </a:xfrm>
              <a:custGeom>
                <a:avLst/>
                <a:gdLst/>
                <a:ahLst/>
                <a:cxnLst/>
                <a:rect l="l" t="t" r="r" b="b"/>
                <a:pathLst>
                  <a:path w="847725" h="3521075">
                    <a:moveTo>
                      <a:pt x="847521" y="3521049"/>
                    </a:moveTo>
                    <a:lnTo>
                      <a:pt x="0" y="3521049"/>
                    </a:lnTo>
                    <a:lnTo>
                      <a:pt x="0" y="0"/>
                    </a:lnTo>
                    <a:lnTo>
                      <a:pt x="847521" y="0"/>
                    </a:lnTo>
                    <a:lnTo>
                      <a:pt x="847521" y="3521049"/>
                    </a:lnTo>
                    <a:close/>
                  </a:path>
                </a:pathLst>
              </a:custGeom>
              <a:solidFill>
                <a:srgbClr val="007DC3"/>
              </a:solidFill>
            </p:spPr>
            <p:txBody>
              <a:bodyPr wrap="square" lIns="0" tIns="0" rIns="0" bIns="0" rtlCol="0"/>
              <a:lstStyle/>
              <a:p>
                <a:endParaRPr sz="1800"/>
              </a:p>
            </p:txBody>
          </p:sp>
          <p:pic>
            <p:nvPicPr>
              <p:cNvPr id="24" name="Picture 2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152174" y="856717"/>
                <a:ext cx="832484" cy="3459862"/>
              </a:xfrm>
              <a:prstGeom prst="rect">
                <a:avLst/>
              </a:prstGeom>
            </p:spPr>
          </p:pic>
        </p:grpSp>
      </p:grpSp>
    </p:spTree>
    <p:extLst>
      <p:ext uri="{BB962C8B-B14F-4D97-AF65-F5344CB8AC3E}">
        <p14:creationId xmlns:p14="http://schemas.microsoft.com/office/powerpoint/2010/main" val="2473931660"/>
      </p:ext>
    </p:extLst>
  </p:cSld>
  <p:clrMapOvr>
    <a:masterClrMapping/>
  </p:clrMapOvr>
  <p:transition xmlns:p14="http://schemas.microsoft.com/office/powerpoint/2010/main" spd="med"/>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0" y="0"/>
            <a:ext cx="9144000" cy="5143500"/>
          </a:xfrm>
          <a:prstGeom prst="rect">
            <a:avLst/>
          </a:prstGeom>
        </p:spPr>
        <p:txBody>
          <a:bodyPr/>
          <a:lstStyle>
            <a:lvl1pPr algn="ctr">
              <a:defRPr sz="2400"/>
            </a:lvl1pPr>
          </a:lstStyle>
          <a:p>
            <a:endParaRPr lang="en-US" dirty="0"/>
          </a:p>
        </p:txBody>
      </p:sp>
      <p:sp>
        <p:nvSpPr>
          <p:cNvPr id="40" name="Shape 40"/>
          <p:cNvSpPr>
            <a:spLocks noGrp="1"/>
          </p:cNvSpPr>
          <p:nvPr>
            <p:ph type="title" hasCustomPrompt="1"/>
          </p:nvPr>
        </p:nvSpPr>
        <p:spPr>
          <a:xfrm>
            <a:off x="343166" y="302891"/>
            <a:ext cx="3441435" cy="865509"/>
          </a:xfrm>
          <a:prstGeom prst="rect">
            <a:avLst/>
          </a:prstGeom>
        </p:spPr>
        <p:txBody>
          <a:bodyPr anchor="t">
            <a:noAutofit/>
          </a:bodyPr>
          <a:lstStyle>
            <a:lvl1pPr>
              <a:defRPr sz="2400">
                <a:solidFill>
                  <a:srgbClr val="007CC3"/>
                </a:solidFill>
              </a:defRPr>
            </a:lvl1pPr>
          </a:lstStyle>
          <a:p>
            <a:r>
              <a:rPr lang="en-US" dirty="0" smtClean="0"/>
              <a:t>TITLE TEXT</a:t>
            </a:r>
            <a:endParaRPr lang="en-US" dirty="0"/>
          </a:p>
        </p:txBody>
      </p:sp>
      <p:pic>
        <p:nvPicPr>
          <p:cNvPr id="4" name="Picture 3"/>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3818618131"/>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40" name="Shape 40"/>
          <p:cNvSpPr>
            <a:spLocks noGrp="1"/>
          </p:cNvSpPr>
          <p:nvPr>
            <p:ph type="title" hasCustomPrompt="1"/>
          </p:nvPr>
        </p:nvSpPr>
        <p:spPr>
          <a:xfrm>
            <a:off x="994791" y="2071688"/>
            <a:ext cx="7134329" cy="1009650"/>
          </a:xfrm>
          <a:prstGeom prst="rect">
            <a:avLst/>
          </a:prstGeom>
        </p:spPr>
        <p:txBody>
          <a:bodyPr anchor="ctr">
            <a:noAutofit/>
          </a:bodyPr>
          <a:lstStyle>
            <a:lvl1pPr algn="ctr">
              <a:defRPr sz="2400" b="0">
                <a:solidFill>
                  <a:srgbClr val="007CC3"/>
                </a:solidFill>
              </a:defRPr>
            </a:lvl1pPr>
          </a:lstStyle>
          <a:p>
            <a:r>
              <a:rPr lang="en-US" dirty="0" smtClean="0"/>
              <a:t>TITLE TEXT</a:t>
            </a:r>
            <a:endParaRPr lang="en-US" dirty="0"/>
          </a:p>
        </p:txBody>
      </p:sp>
      <p:sp>
        <p:nvSpPr>
          <p:cNvPr id="13" name="object 8"/>
          <p:cNvSpPr/>
          <p:nvPr userDrawn="1"/>
        </p:nvSpPr>
        <p:spPr>
          <a:xfrm>
            <a:off x="51166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15" name="object 9"/>
          <p:cNvSpPr/>
          <p:nvPr userDrawn="1"/>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16" name="object 20"/>
          <p:cNvSpPr/>
          <p:nvPr userDrawn="1"/>
        </p:nvSpPr>
        <p:spPr>
          <a:xfrm>
            <a:off x="904870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19" name="object 21"/>
          <p:cNvSpPr/>
          <p:nvPr userDrawn="1"/>
        </p:nvSpPr>
        <p:spPr>
          <a:xfrm>
            <a:off x="852813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pic>
        <p:nvPicPr>
          <p:cNvPr id="9" name="Picture 8"/>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379831748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40" name="Shape 40"/>
          <p:cNvSpPr>
            <a:spLocks noGrp="1"/>
          </p:cNvSpPr>
          <p:nvPr>
            <p:ph type="title" hasCustomPrompt="1"/>
          </p:nvPr>
        </p:nvSpPr>
        <p:spPr>
          <a:xfrm>
            <a:off x="807245" y="1659430"/>
            <a:ext cx="7527837" cy="732080"/>
          </a:xfrm>
          <a:prstGeom prst="rect">
            <a:avLst/>
          </a:prstGeom>
        </p:spPr>
        <p:txBody>
          <a:bodyPr anchor="ctr">
            <a:noAutofit/>
          </a:bodyPr>
          <a:lstStyle>
            <a:lvl1pPr algn="ctr">
              <a:defRPr sz="2400">
                <a:solidFill>
                  <a:srgbClr val="007CC3"/>
                </a:solidFill>
              </a:defRPr>
            </a:lvl1pPr>
          </a:lstStyle>
          <a:p>
            <a:r>
              <a:rPr lang="en-US" dirty="0" smtClean="0"/>
              <a:t>TITLE TEXT</a:t>
            </a:r>
            <a:endParaRPr lang="en-US" dirty="0"/>
          </a:p>
        </p:txBody>
      </p:sp>
      <p:sp>
        <p:nvSpPr>
          <p:cNvPr id="14" name="Text Placeholder 2"/>
          <p:cNvSpPr>
            <a:spLocks noGrp="1"/>
          </p:cNvSpPr>
          <p:nvPr>
            <p:ph type="body" idx="1" hasCustomPrompt="1"/>
          </p:nvPr>
        </p:nvSpPr>
        <p:spPr>
          <a:xfrm>
            <a:off x="1161821" y="2576514"/>
            <a:ext cx="6865555" cy="315250"/>
          </a:xfrm>
          <a:prstGeom prst="rect">
            <a:avLst/>
          </a:prstGeom>
        </p:spPr>
        <p:txBody>
          <a:bodyPr anchor="t">
            <a:noAutofit/>
          </a:bodyPr>
          <a:lstStyle>
            <a:lvl1pPr marL="342884" indent="-342884" algn="ctr">
              <a:buNone/>
              <a:defRPr kumimoji="0" lang="en-US" sz="1600" normalizeH="0" dirty="0" smtClean="0">
                <a:solidFill>
                  <a:schemeClr val="tx1">
                    <a:lumMod val="95000"/>
                    <a:lumOff val="5000"/>
                  </a:schemeClr>
                </a:solidFill>
                <a:effectLst/>
                <a:latin typeface="Arial"/>
                <a:ea typeface="Arial"/>
                <a:cs typeface="Arial"/>
              </a:defRPr>
            </a:lvl1pPr>
          </a:lstStyle>
          <a:p>
            <a:pPr marL="0" lvl="0" indent="0" fontAlgn="auto" hangingPunct="1">
              <a:spcBef>
                <a:spcPts val="0"/>
              </a:spcBef>
              <a:buSzTx/>
            </a:pPr>
            <a:r>
              <a:rPr lang="en-US" dirty="0" smtClean="0"/>
              <a:t>CLICK TO EDIT MASTER TEXT STYLES</a:t>
            </a:r>
          </a:p>
        </p:txBody>
      </p:sp>
      <p:sp>
        <p:nvSpPr>
          <p:cNvPr id="15" name="Text Placeholder 2"/>
          <p:cNvSpPr>
            <a:spLocks noGrp="1"/>
          </p:cNvSpPr>
          <p:nvPr>
            <p:ph type="body" idx="10" hasCustomPrompt="1"/>
          </p:nvPr>
        </p:nvSpPr>
        <p:spPr>
          <a:xfrm>
            <a:off x="1987455" y="3212587"/>
            <a:ext cx="5323411" cy="781802"/>
          </a:xfrm>
          <a:prstGeom prst="rect">
            <a:avLst/>
          </a:prstGeom>
        </p:spPr>
        <p:txBody>
          <a:bodyPr anchor="t">
            <a:noAutofit/>
          </a:bodyPr>
          <a:lstStyle>
            <a:lvl1pPr marL="0" indent="0" algn="ctr">
              <a:buNone/>
              <a:defRPr kumimoji="0" lang="en-US" sz="1200" normalizeH="0" dirty="0" smtClean="0">
                <a:solidFill>
                  <a:schemeClr val="tx1">
                    <a:lumMod val="95000"/>
                    <a:lumOff val="5000"/>
                  </a:schemeClr>
                </a:solidFill>
                <a:effectLst/>
                <a:latin typeface="Arial"/>
                <a:ea typeface="Arial"/>
                <a:cs typeface="Arial"/>
              </a:defRPr>
            </a:lvl1pPr>
          </a:lstStyle>
          <a:p>
            <a:pPr marL="0" lvl="0" indent="0" fontAlgn="auto" hangingPunct="1">
              <a:spcBef>
                <a:spcPts val="0"/>
              </a:spcBef>
              <a:buSzTx/>
            </a:pPr>
            <a:r>
              <a:rPr lang="en-US" dirty="0" smtClean="0"/>
              <a:t>CLICK TO EDIT MASTER TEXT STYLES</a:t>
            </a:r>
          </a:p>
        </p:txBody>
      </p:sp>
      <p:sp>
        <p:nvSpPr>
          <p:cNvPr id="16" name="object 8"/>
          <p:cNvSpPr/>
          <p:nvPr userDrawn="1"/>
        </p:nvSpPr>
        <p:spPr>
          <a:xfrm>
            <a:off x="51166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18" name="object 9"/>
          <p:cNvSpPr/>
          <p:nvPr userDrawn="1"/>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19" name="object 20"/>
          <p:cNvSpPr/>
          <p:nvPr userDrawn="1"/>
        </p:nvSpPr>
        <p:spPr>
          <a:xfrm>
            <a:off x="904870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20" name="object 21"/>
          <p:cNvSpPr/>
          <p:nvPr userDrawn="1"/>
        </p:nvSpPr>
        <p:spPr>
          <a:xfrm>
            <a:off x="852813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pic>
        <p:nvPicPr>
          <p:cNvPr id="11" name="Picture 10"/>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4070116148"/>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0" name="Shape 40"/>
          <p:cNvSpPr>
            <a:spLocks noGrp="1"/>
          </p:cNvSpPr>
          <p:nvPr>
            <p:ph type="title" hasCustomPrompt="1"/>
          </p:nvPr>
        </p:nvSpPr>
        <p:spPr>
          <a:xfrm>
            <a:off x="447689" y="1150336"/>
            <a:ext cx="7027365" cy="475265"/>
          </a:xfrm>
          <a:prstGeom prst="rect">
            <a:avLst/>
          </a:prstGeom>
        </p:spPr>
        <p:txBody>
          <a:bodyPr anchor="t">
            <a:noAutofit/>
          </a:bodyPr>
          <a:lstStyle>
            <a:lvl1pPr>
              <a:defRPr sz="2000" b="0">
                <a:solidFill>
                  <a:schemeClr val="tx1"/>
                </a:solidFill>
              </a:defRPr>
            </a:lvl1pPr>
          </a:lstStyle>
          <a:p>
            <a:r>
              <a:rPr lang="en-US" dirty="0" smtClean="0"/>
              <a:t>Title text</a:t>
            </a:r>
            <a:endParaRPr lang="en-US" dirty="0"/>
          </a:p>
        </p:txBody>
      </p:sp>
      <p:sp>
        <p:nvSpPr>
          <p:cNvPr id="19" name="Shape 42"/>
          <p:cNvSpPr>
            <a:spLocks noGrp="1"/>
          </p:cNvSpPr>
          <p:nvPr>
            <p:ph type="sldNum" sz="quarter" idx="2"/>
          </p:nvPr>
        </p:nvSpPr>
        <p:spPr>
          <a:xfrm>
            <a:off x="231390" y="4755134"/>
            <a:ext cx="468287" cy="279401"/>
          </a:xfrm>
          <a:prstGeom prst="rect">
            <a:avLst/>
          </a:prstGeom>
        </p:spPr>
        <p:txBody>
          <a:bodyPr/>
          <a:lstStyle>
            <a:lvl1pPr algn="l">
              <a:defRPr sz="1000">
                <a:solidFill>
                  <a:schemeClr val="tx1">
                    <a:lumMod val="75000"/>
                    <a:lumOff val="25000"/>
                  </a:schemeClr>
                </a:solidFill>
                <a:latin typeface="Arial" panose="020B0604020202020204" pitchFamily="34" charset="0"/>
                <a:cs typeface="Arial" panose="020B0604020202020204" pitchFamily="34" charset="0"/>
              </a:defRPr>
            </a:lvl1pPr>
          </a:lstStyle>
          <a:p>
            <a:fld id="{86CB4B4D-7CA3-9044-876B-883B54F8677D}" type="slidenum">
              <a:rPr lang="en-US" smtClean="0">
                <a:solidFill>
                  <a:srgbClr val="000000">
                    <a:lumMod val="75000"/>
                    <a:lumOff val="25000"/>
                  </a:srgbClr>
                </a:solidFill>
              </a:rPr>
              <a:pPr/>
              <a:t>‹#›</a:t>
            </a:fld>
            <a:endParaRPr lang="en-US" dirty="0">
              <a:solidFill>
                <a:srgbClr val="000000">
                  <a:lumMod val="75000"/>
                  <a:lumOff val="25000"/>
                </a:srgbClr>
              </a:solidFill>
            </a:endParaRPr>
          </a:p>
        </p:txBody>
      </p:sp>
      <p:sp>
        <p:nvSpPr>
          <p:cNvPr id="21" name="object 8"/>
          <p:cNvSpPr/>
          <p:nvPr userDrawn="1"/>
        </p:nvSpPr>
        <p:spPr>
          <a:xfrm>
            <a:off x="52388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22" name="object 9"/>
          <p:cNvSpPr/>
          <p:nvPr userDrawn="1"/>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3" name="object 20"/>
          <p:cNvSpPr/>
          <p:nvPr userDrawn="1"/>
        </p:nvSpPr>
        <p:spPr>
          <a:xfrm>
            <a:off x="904870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24" name="object 21"/>
          <p:cNvSpPr/>
          <p:nvPr userDrawn="1"/>
        </p:nvSpPr>
        <p:spPr>
          <a:xfrm>
            <a:off x="8515914"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25" name="object 3"/>
          <p:cNvSpPr/>
          <p:nvPr userDrawn="1"/>
        </p:nvSpPr>
        <p:spPr>
          <a:xfrm>
            <a:off x="318789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6" name="object 4"/>
          <p:cNvSpPr/>
          <p:nvPr userDrawn="1"/>
        </p:nvSpPr>
        <p:spPr>
          <a:xfrm>
            <a:off x="2655092"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27" name="object 5"/>
          <p:cNvSpPr/>
          <p:nvPr userDrawn="1"/>
        </p:nvSpPr>
        <p:spPr>
          <a:xfrm>
            <a:off x="212229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8" name="object 6"/>
          <p:cNvSpPr/>
          <p:nvPr userDrawn="1"/>
        </p:nvSpPr>
        <p:spPr>
          <a:xfrm>
            <a:off x="1589488"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9" name="object 7"/>
          <p:cNvSpPr/>
          <p:nvPr userDrawn="1"/>
        </p:nvSpPr>
        <p:spPr>
          <a:xfrm>
            <a:off x="105668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0" name="object 22"/>
          <p:cNvSpPr/>
          <p:nvPr userDrawn="1"/>
        </p:nvSpPr>
        <p:spPr>
          <a:xfrm>
            <a:off x="7983112"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31" name="object 23"/>
          <p:cNvSpPr/>
          <p:nvPr userDrawn="1"/>
        </p:nvSpPr>
        <p:spPr>
          <a:xfrm>
            <a:off x="745031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2" name="object 24"/>
          <p:cNvSpPr/>
          <p:nvPr userDrawn="1"/>
        </p:nvSpPr>
        <p:spPr>
          <a:xfrm>
            <a:off x="6917508"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33" name="object 25"/>
          <p:cNvSpPr/>
          <p:nvPr userDrawn="1"/>
        </p:nvSpPr>
        <p:spPr>
          <a:xfrm>
            <a:off x="638470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4" name="object 26"/>
          <p:cNvSpPr/>
          <p:nvPr userDrawn="1"/>
        </p:nvSpPr>
        <p:spPr>
          <a:xfrm>
            <a:off x="585190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6" name="object 28"/>
          <p:cNvSpPr/>
          <p:nvPr userDrawn="1"/>
        </p:nvSpPr>
        <p:spPr>
          <a:xfrm>
            <a:off x="372069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41" name="object 28"/>
          <p:cNvSpPr/>
          <p:nvPr userDrawn="1"/>
        </p:nvSpPr>
        <p:spPr>
          <a:xfrm>
            <a:off x="5319102"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42" name="object 3"/>
          <p:cNvSpPr/>
          <p:nvPr userDrawn="1"/>
        </p:nvSpPr>
        <p:spPr>
          <a:xfrm>
            <a:off x="4253498"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43" name="object 28"/>
          <p:cNvSpPr/>
          <p:nvPr userDrawn="1"/>
        </p:nvSpPr>
        <p:spPr>
          <a:xfrm>
            <a:off x="478630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pic>
        <p:nvPicPr>
          <p:cNvPr id="37" name="Picture 36"/>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629281879"/>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40" name="Shape 40"/>
          <p:cNvSpPr>
            <a:spLocks noGrp="1"/>
          </p:cNvSpPr>
          <p:nvPr>
            <p:ph type="title" hasCustomPrompt="1"/>
          </p:nvPr>
        </p:nvSpPr>
        <p:spPr>
          <a:xfrm>
            <a:off x="957404" y="1150336"/>
            <a:ext cx="7027365" cy="475265"/>
          </a:xfrm>
          <a:prstGeom prst="rect">
            <a:avLst/>
          </a:prstGeom>
        </p:spPr>
        <p:txBody>
          <a:bodyPr anchor="t">
            <a:noAutofit/>
          </a:bodyPr>
          <a:lstStyle>
            <a:lvl1pPr>
              <a:defRPr sz="2000" b="0">
                <a:solidFill>
                  <a:schemeClr val="tx1"/>
                </a:solidFill>
              </a:defRPr>
            </a:lvl1pPr>
          </a:lstStyle>
          <a:p>
            <a:r>
              <a:rPr lang="en-US" dirty="0" smtClean="0"/>
              <a:t>Title text</a:t>
            </a:r>
            <a:endParaRPr lang="en-US" dirty="0"/>
          </a:p>
        </p:txBody>
      </p:sp>
      <p:sp>
        <p:nvSpPr>
          <p:cNvPr id="19" name="Shape 42"/>
          <p:cNvSpPr>
            <a:spLocks noGrp="1"/>
          </p:cNvSpPr>
          <p:nvPr>
            <p:ph type="sldNum" sz="quarter" idx="2"/>
          </p:nvPr>
        </p:nvSpPr>
        <p:spPr>
          <a:xfrm>
            <a:off x="231390" y="4755134"/>
            <a:ext cx="468287" cy="279401"/>
          </a:xfrm>
          <a:prstGeom prst="rect">
            <a:avLst/>
          </a:prstGeom>
        </p:spPr>
        <p:txBody>
          <a:bodyPr/>
          <a:lstStyle>
            <a:lvl1pPr algn="l">
              <a:defRPr sz="1000">
                <a:solidFill>
                  <a:schemeClr val="tx1">
                    <a:lumMod val="75000"/>
                    <a:lumOff val="25000"/>
                  </a:schemeClr>
                </a:solidFill>
                <a:latin typeface="Arial" panose="020B0604020202020204" pitchFamily="34" charset="0"/>
                <a:cs typeface="Arial" panose="020B0604020202020204" pitchFamily="34" charset="0"/>
              </a:defRPr>
            </a:lvl1pPr>
          </a:lstStyle>
          <a:p>
            <a:fld id="{86CB4B4D-7CA3-9044-876B-883B54F8677D}" type="slidenum">
              <a:rPr lang="en-US" smtClean="0">
                <a:solidFill>
                  <a:srgbClr val="000000">
                    <a:lumMod val="75000"/>
                    <a:lumOff val="25000"/>
                  </a:srgbClr>
                </a:solidFill>
              </a:rPr>
              <a:pPr/>
              <a:t>‹#›</a:t>
            </a:fld>
            <a:endParaRPr lang="en-US" dirty="0">
              <a:solidFill>
                <a:srgbClr val="000000">
                  <a:lumMod val="75000"/>
                  <a:lumOff val="25000"/>
                </a:srgbClr>
              </a:solidFill>
            </a:endParaRPr>
          </a:p>
        </p:txBody>
      </p:sp>
      <p:sp>
        <p:nvSpPr>
          <p:cNvPr id="21" name="object 8"/>
          <p:cNvSpPr/>
          <p:nvPr userDrawn="1"/>
        </p:nvSpPr>
        <p:spPr>
          <a:xfrm>
            <a:off x="52388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2" name="object 9"/>
          <p:cNvSpPr/>
          <p:nvPr userDrawn="1"/>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3" name="object 20"/>
          <p:cNvSpPr/>
          <p:nvPr userDrawn="1"/>
        </p:nvSpPr>
        <p:spPr>
          <a:xfrm>
            <a:off x="904870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24" name="object 21"/>
          <p:cNvSpPr/>
          <p:nvPr userDrawn="1"/>
        </p:nvSpPr>
        <p:spPr>
          <a:xfrm>
            <a:off x="8515914"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25" name="object 3"/>
          <p:cNvSpPr/>
          <p:nvPr userDrawn="1"/>
        </p:nvSpPr>
        <p:spPr>
          <a:xfrm>
            <a:off x="318789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6" name="object 4"/>
          <p:cNvSpPr/>
          <p:nvPr userDrawn="1"/>
        </p:nvSpPr>
        <p:spPr>
          <a:xfrm>
            <a:off x="2655092"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27" name="object 5"/>
          <p:cNvSpPr/>
          <p:nvPr userDrawn="1"/>
        </p:nvSpPr>
        <p:spPr>
          <a:xfrm>
            <a:off x="212229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8" name="object 6"/>
          <p:cNvSpPr/>
          <p:nvPr userDrawn="1"/>
        </p:nvSpPr>
        <p:spPr>
          <a:xfrm>
            <a:off x="1589488"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9" name="object 7"/>
          <p:cNvSpPr/>
          <p:nvPr userDrawn="1"/>
        </p:nvSpPr>
        <p:spPr>
          <a:xfrm>
            <a:off x="105668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30" name="object 22"/>
          <p:cNvSpPr/>
          <p:nvPr userDrawn="1"/>
        </p:nvSpPr>
        <p:spPr>
          <a:xfrm>
            <a:off x="7983112"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31" name="object 23"/>
          <p:cNvSpPr/>
          <p:nvPr userDrawn="1"/>
        </p:nvSpPr>
        <p:spPr>
          <a:xfrm>
            <a:off x="745031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2" name="object 24"/>
          <p:cNvSpPr/>
          <p:nvPr userDrawn="1"/>
        </p:nvSpPr>
        <p:spPr>
          <a:xfrm>
            <a:off x="6917508"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33" name="object 25"/>
          <p:cNvSpPr/>
          <p:nvPr userDrawn="1"/>
        </p:nvSpPr>
        <p:spPr>
          <a:xfrm>
            <a:off x="638470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4" name="object 26"/>
          <p:cNvSpPr/>
          <p:nvPr userDrawn="1"/>
        </p:nvSpPr>
        <p:spPr>
          <a:xfrm>
            <a:off x="585190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5" name="object 28"/>
          <p:cNvSpPr/>
          <p:nvPr userDrawn="1"/>
        </p:nvSpPr>
        <p:spPr>
          <a:xfrm>
            <a:off x="372069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6" name="object 28"/>
          <p:cNvSpPr/>
          <p:nvPr userDrawn="1"/>
        </p:nvSpPr>
        <p:spPr>
          <a:xfrm>
            <a:off x="5319102"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7" name="object 3"/>
          <p:cNvSpPr/>
          <p:nvPr userDrawn="1"/>
        </p:nvSpPr>
        <p:spPr>
          <a:xfrm>
            <a:off x="4253498"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8" name="object 28"/>
          <p:cNvSpPr/>
          <p:nvPr userDrawn="1"/>
        </p:nvSpPr>
        <p:spPr>
          <a:xfrm>
            <a:off x="478630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pic>
        <p:nvPicPr>
          <p:cNvPr id="42" name="Picture 41"/>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2864849989"/>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40" name="Shape 40"/>
          <p:cNvSpPr>
            <a:spLocks noGrp="1"/>
          </p:cNvSpPr>
          <p:nvPr>
            <p:ph type="title" hasCustomPrompt="1"/>
          </p:nvPr>
        </p:nvSpPr>
        <p:spPr>
          <a:xfrm>
            <a:off x="1447580" y="1150336"/>
            <a:ext cx="6574927" cy="475265"/>
          </a:xfrm>
          <a:prstGeom prst="rect">
            <a:avLst/>
          </a:prstGeom>
        </p:spPr>
        <p:txBody>
          <a:bodyPr anchor="t">
            <a:noAutofit/>
          </a:bodyPr>
          <a:lstStyle>
            <a:lvl1pPr>
              <a:tabLst/>
              <a:defRPr sz="2000" b="0">
                <a:solidFill>
                  <a:schemeClr val="tx1"/>
                </a:solidFill>
              </a:defRPr>
            </a:lvl1pPr>
          </a:lstStyle>
          <a:p>
            <a:r>
              <a:rPr lang="en-US" dirty="0" smtClean="0"/>
              <a:t>Title text</a:t>
            </a:r>
            <a:endParaRPr lang="en-US" dirty="0"/>
          </a:p>
        </p:txBody>
      </p:sp>
      <p:sp>
        <p:nvSpPr>
          <p:cNvPr id="19" name="Shape 42"/>
          <p:cNvSpPr>
            <a:spLocks noGrp="1"/>
          </p:cNvSpPr>
          <p:nvPr>
            <p:ph type="sldNum" sz="quarter" idx="2"/>
          </p:nvPr>
        </p:nvSpPr>
        <p:spPr>
          <a:xfrm>
            <a:off x="231390" y="4755134"/>
            <a:ext cx="468287" cy="279401"/>
          </a:xfrm>
          <a:prstGeom prst="rect">
            <a:avLst/>
          </a:prstGeom>
        </p:spPr>
        <p:txBody>
          <a:bodyPr/>
          <a:lstStyle>
            <a:lvl1pPr algn="l">
              <a:defRPr sz="1000">
                <a:solidFill>
                  <a:schemeClr val="tx1">
                    <a:lumMod val="75000"/>
                    <a:lumOff val="25000"/>
                  </a:schemeClr>
                </a:solidFill>
                <a:latin typeface="Arial" panose="020B0604020202020204" pitchFamily="34" charset="0"/>
                <a:cs typeface="Arial" panose="020B0604020202020204" pitchFamily="34" charset="0"/>
              </a:defRPr>
            </a:lvl1pPr>
          </a:lstStyle>
          <a:p>
            <a:fld id="{86CB4B4D-7CA3-9044-876B-883B54F8677D}" type="slidenum">
              <a:rPr lang="en-US" smtClean="0">
                <a:solidFill>
                  <a:srgbClr val="000000">
                    <a:lumMod val="75000"/>
                    <a:lumOff val="25000"/>
                  </a:srgbClr>
                </a:solidFill>
              </a:rPr>
              <a:pPr/>
              <a:t>‹#›</a:t>
            </a:fld>
            <a:endParaRPr lang="en-US" dirty="0">
              <a:solidFill>
                <a:srgbClr val="000000">
                  <a:lumMod val="75000"/>
                  <a:lumOff val="25000"/>
                </a:srgbClr>
              </a:solidFill>
            </a:endParaRPr>
          </a:p>
        </p:txBody>
      </p:sp>
      <p:sp>
        <p:nvSpPr>
          <p:cNvPr id="21" name="object 8"/>
          <p:cNvSpPr/>
          <p:nvPr userDrawn="1"/>
        </p:nvSpPr>
        <p:spPr>
          <a:xfrm>
            <a:off x="52388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2" name="object 9"/>
          <p:cNvSpPr/>
          <p:nvPr userDrawn="1"/>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3" name="object 20"/>
          <p:cNvSpPr/>
          <p:nvPr userDrawn="1"/>
        </p:nvSpPr>
        <p:spPr>
          <a:xfrm>
            <a:off x="904870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24" name="object 21"/>
          <p:cNvSpPr/>
          <p:nvPr userDrawn="1"/>
        </p:nvSpPr>
        <p:spPr>
          <a:xfrm>
            <a:off x="8515914"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25" name="object 3"/>
          <p:cNvSpPr/>
          <p:nvPr userDrawn="1"/>
        </p:nvSpPr>
        <p:spPr>
          <a:xfrm>
            <a:off x="318789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6" name="object 4"/>
          <p:cNvSpPr/>
          <p:nvPr userDrawn="1"/>
        </p:nvSpPr>
        <p:spPr>
          <a:xfrm>
            <a:off x="2655092"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27" name="object 5"/>
          <p:cNvSpPr/>
          <p:nvPr userDrawn="1"/>
        </p:nvSpPr>
        <p:spPr>
          <a:xfrm>
            <a:off x="212229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8" name="object 6"/>
          <p:cNvSpPr/>
          <p:nvPr userDrawn="1"/>
        </p:nvSpPr>
        <p:spPr>
          <a:xfrm>
            <a:off x="1589488"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29" name="object 7"/>
          <p:cNvSpPr/>
          <p:nvPr userDrawn="1"/>
        </p:nvSpPr>
        <p:spPr>
          <a:xfrm>
            <a:off x="105668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0" name="object 22"/>
          <p:cNvSpPr/>
          <p:nvPr userDrawn="1"/>
        </p:nvSpPr>
        <p:spPr>
          <a:xfrm>
            <a:off x="7983112"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31" name="object 23"/>
          <p:cNvSpPr/>
          <p:nvPr userDrawn="1"/>
        </p:nvSpPr>
        <p:spPr>
          <a:xfrm>
            <a:off x="745031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2" name="object 24"/>
          <p:cNvSpPr/>
          <p:nvPr userDrawn="1"/>
        </p:nvSpPr>
        <p:spPr>
          <a:xfrm>
            <a:off x="6917508"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33" name="object 25"/>
          <p:cNvSpPr/>
          <p:nvPr userDrawn="1"/>
        </p:nvSpPr>
        <p:spPr>
          <a:xfrm>
            <a:off x="638470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4" name="object 26"/>
          <p:cNvSpPr/>
          <p:nvPr userDrawn="1"/>
        </p:nvSpPr>
        <p:spPr>
          <a:xfrm>
            <a:off x="585190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5" name="object 28"/>
          <p:cNvSpPr/>
          <p:nvPr userDrawn="1"/>
        </p:nvSpPr>
        <p:spPr>
          <a:xfrm>
            <a:off x="372069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6" name="object 28"/>
          <p:cNvSpPr/>
          <p:nvPr userDrawn="1"/>
        </p:nvSpPr>
        <p:spPr>
          <a:xfrm>
            <a:off x="5319102"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7" name="object 3"/>
          <p:cNvSpPr/>
          <p:nvPr userDrawn="1"/>
        </p:nvSpPr>
        <p:spPr>
          <a:xfrm>
            <a:off x="4253498"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8" name="object 28"/>
          <p:cNvSpPr/>
          <p:nvPr userDrawn="1"/>
        </p:nvSpPr>
        <p:spPr>
          <a:xfrm>
            <a:off x="478630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pic>
        <p:nvPicPr>
          <p:cNvPr id="42" name="Picture 41"/>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803034738"/>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40" name="Shape 40"/>
          <p:cNvSpPr>
            <a:spLocks noGrp="1"/>
          </p:cNvSpPr>
          <p:nvPr>
            <p:ph type="title" hasCustomPrompt="1"/>
          </p:nvPr>
        </p:nvSpPr>
        <p:spPr>
          <a:xfrm>
            <a:off x="2034367" y="1150336"/>
            <a:ext cx="6224292" cy="475265"/>
          </a:xfrm>
          <a:prstGeom prst="rect">
            <a:avLst/>
          </a:prstGeom>
        </p:spPr>
        <p:txBody>
          <a:bodyPr anchor="t">
            <a:noAutofit/>
          </a:bodyPr>
          <a:lstStyle>
            <a:lvl1pPr>
              <a:defRPr sz="2000" b="0">
                <a:solidFill>
                  <a:schemeClr val="tx1"/>
                </a:solidFill>
              </a:defRPr>
            </a:lvl1pPr>
          </a:lstStyle>
          <a:p>
            <a:r>
              <a:rPr lang="en-US" dirty="0" smtClean="0"/>
              <a:t>Title text</a:t>
            </a:r>
            <a:endParaRPr lang="en-US" dirty="0"/>
          </a:p>
        </p:txBody>
      </p:sp>
      <p:sp>
        <p:nvSpPr>
          <p:cNvPr id="19" name="Shape 42"/>
          <p:cNvSpPr>
            <a:spLocks noGrp="1"/>
          </p:cNvSpPr>
          <p:nvPr>
            <p:ph type="sldNum" sz="quarter" idx="2"/>
          </p:nvPr>
        </p:nvSpPr>
        <p:spPr>
          <a:xfrm>
            <a:off x="231390" y="4755134"/>
            <a:ext cx="468287" cy="279401"/>
          </a:xfrm>
          <a:prstGeom prst="rect">
            <a:avLst/>
          </a:prstGeom>
        </p:spPr>
        <p:txBody>
          <a:bodyPr/>
          <a:lstStyle>
            <a:lvl1pPr algn="l">
              <a:defRPr sz="1000">
                <a:solidFill>
                  <a:schemeClr val="tx1">
                    <a:lumMod val="75000"/>
                    <a:lumOff val="25000"/>
                  </a:schemeClr>
                </a:solidFill>
                <a:latin typeface="Arial" panose="020B0604020202020204" pitchFamily="34" charset="0"/>
                <a:cs typeface="Arial" panose="020B0604020202020204" pitchFamily="34" charset="0"/>
              </a:defRPr>
            </a:lvl1pPr>
          </a:lstStyle>
          <a:p>
            <a:fld id="{86CB4B4D-7CA3-9044-876B-883B54F8677D}" type="slidenum">
              <a:rPr lang="en-US" smtClean="0">
                <a:solidFill>
                  <a:srgbClr val="000000">
                    <a:lumMod val="75000"/>
                    <a:lumOff val="25000"/>
                  </a:srgbClr>
                </a:solidFill>
              </a:rPr>
              <a:pPr/>
              <a:t>‹#›</a:t>
            </a:fld>
            <a:endParaRPr lang="en-US" dirty="0">
              <a:solidFill>
                <a:srgbClr val="000000">
                  <a:lumMod val="75000"/>
                  <a:lumOff val="25000"/>
                </a:srgbClr>
              </a:solidFill>
            </a:endParaRPr>
          </a:p>
        </p:txBody>
      </p:sp>
      <p:sp>
        <p:nvSpPr>
          <p:cNvPr id="21" name="object 8"/>
          <p:cNvSpPr/>
          <p:nvPr userDrawn="1"/>
        </p:nvSpPr>
        <p:spPr>
          <a:xfrm>
            <a:off x="52388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2" name="object 9"/>
          <p:cNvSpPr/>
          <p:nvPr userDrawn="1"/>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3" name="object 20"/>
          <p:cNvSpPr/>
          <p:nvPr userDrawn="1"/>
        </p:nvSpPr>
        <p:spPr>
          <a:xfrm>
            <a:off x="904870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24" name="object 21"/>
          <p:cNvSpPr/>
          <p:nvPr userDrawn="1"/>
        </p:nvSpPr>
        <p:spPr>
          <a:xfrm>
            <a:off x="8515914"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25" name="object 3"/>
          <p:cNvSpPr/>
          <p:nvPr userDrawn="1"/>
        </p:nvSpPr>
        <p:spPr>
          <a:xfrm>
            <a:off x="318789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6" name="object 4"/>
          <p:cNvSpPr/>
          <p:nvPr userDrawn="1"/>
        </p:nvSpPr>
        <p:spPr>
          <a:xfrm>
            <a:off x="2655092"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27" name="object 5"/>
          <p:cNvSpPr/>
          <p:nvPr userDrawn="1"/>
        </p:nvSpPr>
        <p:spPr>
          <a:xfrm>
            <a:off x="212229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28" name="object 6"/>
          <p:cNvSpPr/>
          <p:nvPr userDrawn="1"/>
        </p:nvSpPr>
        <p:spPr>
          <a:xfrm>
            <a:off x="1589488"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9" name="object 7"/>
          <p:cNvSpPr/>
          <p:nvPr userDrawn="1"/>
        </p:nvSpPr>
        <p:spPr>
          <a:xfrm>
            <a:off x="105668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0" name="object 22"/>
          <p:cNvSpPr/>
          <p:nvPr userDrawn="1"/>
        </p:nvSpPr>
        <p:spPr>
          <a:xfrm>
            <a:off x="7983112"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31" name="object 23"/>
          <p:cNvSpPr/>
          <p:nvPr userDrawn="1"/>
        </p:nvSpPr>
        <p:spPr>
          <a:xfrm>
            <a:off x="745031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2" name="object 24"/>
          <p:cNvSpPr/>
          <p:nvPr userDrawn="1"/>
        </p:nvSpPr>
        <p:spPr>
          <a:xfrm>
            <a:off x="6917508"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33" name="object 25"/>
          <p:cNvSpPr/>
          <p:nvPr userDrawn="1"/>
        </p:nvSpPr>
        <p:spPr>
          <a:xfrm>
            <a:off x="638470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4" name="object 26"/>
          <p:cNvSpPr/>
          <p:nvPr userDrawn="1"/>
        </p:nvSpPr>
        <p:spPr>
          <a:xfrm>
            <a:off x="585190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5" name="object 28"/>
          <p:cNvSpPr/>
          <p:nvPr userDrawn="1"/>
        </p:nvSpPr>
        <p:spPr>
          <a:xfrm>
            <a:off x="372069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6" name="object 28"/>
          <p:cNvSpPr/>
          <p:nvPr userDrawn="1"/>
        </p:nvSpPr>
        <p:spPr>
          <a:xfrm>
            <a:off x="5319102"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7" name="object 3"/>
          <p:cNvSpPr/>
          <p:nvPr userDrawn="1"/>
        </p:nvSpPr>
        <p:spPr>
          <a:xfrm>
            <a:off x="4253498"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8" name="object 28"/>
          <p:cNvSpPr/>
          <p:nvPr userDrawn="1"/>
        </p:nvSpPr>
        <p:spPr>
          <a:xfrm>
            <a:off x="478630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pic>
        <p:nvPicPr>
          <p:cNvPr id="42" name="Picture 41"/>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1165066250"/>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0" name="Shape 40"/>
          <p:cNvSpPr>
            <a:spLocks noGrp="1"/>
          </p:cNvSpPr>
          <p:nvPr>
            <p:ph type="title" hasCustomPrompt="1"/>
          </p:nvPr>
        </p:nvSpPr>
        <p:spPr>
          <a:xfrm>
            <a:off x="2488601" y="1150336"/>
            <a:ext cx="5585301" cy="475265"/>
          </a:xfrm>
          <a:prstGeom prst="rect">
            <a:avLst/>
          </a:prstGeom>
        </p:spPr>
        <p:txBody>
          <a:bodyPr anchor="t">
            <a:noAutofit/>
          </a:bodyPr>
          <a:lstStyle>
            <a:lvl1pPr>
              <a:defRPr sz="2000" b="0">
                <a:solidFill>
                  <a:schemeClr val="tx1"/>
                </a:solidFill>
              </a:defRPr>
            </a:lvl1pPr>
          </a:lstStyle>
          <a:p>
            <a:r>
              <a:rPr lang="en-US" dirty="0" smtClean="0"/>
              <a:t>Title text</a:t>
            </a:r>
            <a:endParaRPr lang="en-US" dirty="0"/>
          </a:p>
        </p:txBody>
      </p:sp>
      <p:sp>
        <p:nvSpPr>
          <p:cNvPr id="19" name="Shape 42"/>
          <p:cNvSpPr>
            <a:spLocks noGrp="1"/>
          </p:cNvSpPr>
          <p:nvPr>
            <p:ph type="sldNum" sz="quarter" idx="2"/>
          </p:nvPr>
        </p:nvSpPr>
        <p:spPr>
          <a:xfrm>
            <a:off x="231390" y="4755134"/>
            <a:ext cx="468287" cy="279401"/>
          </a:xfrm>
          <a:prstGeom prst="rect">
            <a:avLst/>
          </a:prstGeom>
        </p:spPr>
        <p:txBody>
          <a:bodyPr/>
          <a:lstStyle>
            <a:lvl1pPr algn="l">
              <a:defRPr sz="1000">
                <a:solidFill>
                  <a:schemeClr val="tx1">
                    <a:lumMod val="75000"/>
                    <a:lumOff val="25000"/>
                  </a:schemeClr>
                </a:solidFill>
                <a:latin typeface="Arial" panose="020B0604020202020204" pitchFamily="34" charset="0"/>
                <a:cs typeface="Arial" panose="020B0604020202020204" pitchFamily="34" charset="0"/>
              </a:defRPr>
            </a:lvl1pPr>
          </a:lstStyle>
          <a:p>
            <a:fld id="{86CB4B4D-7CA3-9044-876B-883B54F8677D}" type="slidenum">
              <a:rPr lang="en-US" smtClean="0">
                <a:solidFill>
                  <a:srgbClr val="000000">
                    <a:lumMod val="75000"/>
                    <a:lumOff val="25000"/>
                  </a:srgbClr>
                </a:solidFill>
              </a:rPr>
              <a:pPr/>
              <a:t>‹#›</a:t>
            </a:fld>
            <a:endParaRPr lang="en-US" dirty="0">
              <a:solidFill>
                <a:srgbClr val="000000">
                  <a:lumMod val="75000"/>
                  <a:lumOff val="25000"/>
                </a:srgbClr>
              </a:solidFill>
            </a:endParaRPr>
          </a:p>
        </p:txBody>
      </p:sp>
      <p:sp>
        <p:nvSpPr>
          <p:cNvPr id="21" name="object 8"/>
          <p:cNvSpPr/>
          <p:nvPr userDrawn="1"/>
        </p:nvSpPr>
        <p:spPr>
          <a:xfrm>
            <a:off x="52388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2" name="object 9"/>
          <p:cNvSpPr/>
          <p:nvPr userDrawn="1"/>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3" name="object 20"/>
          <p:cNvSpPr/>
          <p:nvPr userDrawn="1"/>
        </p:nvSpPr>
        <p:spPr>
          <a:xfrm>
            <a:off x="904870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24" name="object 21"/>
          <p:cNvSpPr/>
          <p:nvPr userDrawn="1"/>
        </p:nvSpPr>
        <p:spPr>
          <a:xfrm>
            <a:off x="8515914"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25" name="object 3"/>
          <p:cNvSpPr/>
          <p:nvPr userDrawn="1"/>
        </p:nvSpPr>
        <p:spPr>
          <a:xfrm>
            <a:off x="318789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6" name="object 4"/>
          <p:cNvSpPr/>
          <p:nvPr userDrawn="1"/>
        </p:nvSpPr>
        <p:spPr>
          <a:xfrm>
            <a:off x="2655092"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27" name="object 5"/>
          <p:cNvSpPr/>
          <p:nvPr userDrawn="1"/>
        </p:nvSpPr>
        <p:spPr>
          <a:xfrm>
            <a:off x="212229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8" name="object 6"/>
          <p:cNvSpPr/>
          <p:nvPr userDrawn="1"/>
        </p:nvSpPr>
        <p:spPr>
          <a:xfrm>
            <a:off x="1589488"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29" name="object 7"/>
          <p:cNvSpPr/>
          <p:nvPr userDrawn="1"/>
        </p:nvSpPr>
        <p:spPr>
          <a:xfrm>
            <a:off x="105668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0" name="object 22"/>
          <p:cNvSpPr/>
          <p:nvPr userDrawn="1"/>
        </p:nvSpPr>
        <p:spPr>
          <a:xfrm>
            <a:off x="7983112"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31" name="object 23"/>
          <p:cNvSpPr/>
          <p:nvPr userDrawn="1"/>
        </p:nvSpPr>
        <p:spPr>
          <a:xfrm>
            <a:off x="745031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2" name="object 24"/>
          <p:cNvSpPr/>
          <p:nvPr userDrawn="1"/>
        </p:nvSpPr>
        <p:spPr>
          <a:xfrm>
            <a:off x="6917508"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B8B8B8"/>
          </a:solidFill>
        </p:spPr>
        <p:txBody>
          <a:bodyPr wrap="square" lIns="0" tIns="0" rIns="0" bIns="0" rtlCol="0"/>
          <a:lstStyle/>
          <a:p>
            <a:endParaRPr sz="1800"/>
          </a:p>
        </p:txBody>
      </p:sp>
      <p:sp>
        <p:nvSpPr>
          <p:cNvPr id="33" name="object 25"/>
          <p:cNvSpPr/>
          <p:nvPr userDrawn="1"/>
        </p:nvSpPr>
        <p:spPr>
          <a:xfrm>
            <a:off x="638470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4" name="object 26"/>
          <p:cNvSpPr/>
          <p:nvPr userDrawn="1"/>
        </p:nvSpPr>
        <p:spPr>
          <a:xfrm>
            <a:off x="585190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5" name="object 28"/>
          <p:cNvSpPr/>
          <p:nvPr userDrawn="1"/>
        </p:nvSpPr>
        <p:spPr>
          <a:xfrm>
            <a:off x="372069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6" name="object 28"/>
          <p:cNvSpPr/>
          <p:nvPr userDrawn="1"/>
        </p:nvSpPr>
        <p:spPr>
          <a:xfrm>
            <a:off x="5319102"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7" name="object 3"/>
          <p:cNvSpPr/>
          <p:nvPr userDrawn="1"/>
        </p:nvSpPr>
        <p:spPr>
          <a:xfrm>
            <a:off x="4253498"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sp>
        <p:nvSpPr>
          <p:cNvPr id="38" name="object 28"/>
          <p:cNvSpPr/>
          <p:nvPr userDrawn="1"/>
        </p:nvSpPr>
        <p:spPr>
          <a:xfrm>
            <a:off x="478630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B8B8B8"/>
          </a:solidFill>
        </p:spPr>
        <p:txBody>
          <a:bodyPr wrap="square" lIns="0" tIns="0" rIns="0" bIns="0" rtlCol="0"/>
          <a:lstStyle/>
          <a:p>
            <a:endParaRPr sz="1800"/>
          </a:p>
        </p:txBody>
      </p:sp>
      <p:pic>
        <p:nvPicPr>
          <p:cNvPr id="42" name="Picture 41"/>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860895503"/>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24" name="Shape 40"/>
          <p:cNvSpPr>
            <a:spLocks noGrp="1"/>
          </p:cNvSpPr>
          <p:nvPr>
            <p:ph type="title" hasCustomPrompt="1"/>
          </p:nvPr>
        </p:nvSpPr>
        <p:spPr>
          <a:xfrm>
            <a:off x="1054294" y="1287360"/>
            <a:ext cx="3175397" cy="681142"/>
          </a:xfrm>
          <a:prstGeom prst="rect">
            <a:avLst/>
          </a:prstGeom>
        </p:spPr>
        <p:txBody>
          <a:bodyPr anchor="ctr">
            <a:noAutofit/>
          </a:bodyPr>
          <a:lstStyle>
            <a:lvl1pPr algn="l">
              <a:defRPr sz="2000">
                <a:solidFill>
                  <a:srgbClr val="007CC3"/>
                </a:solidFill>
              </a:defRPr>
            </a:lvl1pPr>
          </a:lstStyle>
          <a:p>
            <a:r>
              <a:rPr lang="en-US" dirty="0" smtClean="0"/>
              <a:t>TITLE TEXT</a:t>
            </a:r>
            <a:endParaRPr lang="en-US" dirty="0"/>
          </a:p>
        </p:txBody>
      </p:sp>
      <p:sp>
        <p:nvSpPr>
          <p:cNvPr id="25" name="Text Placeholder 2"/>
          <p:cNvSpPr txBox="1">
            <a:spLocks/>
          </p:cNvSpPr>
          <p:nvPr userDrawn="1"/>
        </p:nvSpPr>
        <p:spPr>
          <a:xfrm>
            <a:off x="389701" y="4610386"/>
            <a:ext cx="6024775" cy="380748"/>
          </a:xfrm>
          <a:prstGeom prst="rect">
            <a:avLst/>
          </a:prstGeom>
        </p:spPr>
        <p:txBody>
          <a:bodyPr anchor="t">
            <a:noAutofit/>
          </a:bodyPr>
          <a:lstStyle>
            <a:lvl1pPr marL="0" indent="0" algn="just" defTabSz="914400" rtl="0" eaLnBrk="1" latinLnBrk="0" hangingPunct="1">
              <a:lnSpc>
                <a:spcPct val="95000"/>
              </a:lnSpc>
              <a:spcBef>
                <a:spcPts val="0"/>
              </a:spcBef>
              <a:spcAft>
                <a:spcPts val="0"/>
              </a:spcAft>
              <a:buClr>
                <a:schemeClr val="accent1"/>
              </a:buClr>
              <a:buFont typeface="Arial" pitchFamily="34" charset="0"/>
              <a:buNone/>
              <a:defRPr sz="500" b="1" kern="1200" spc="-20" baseline="0">
                <a:solidFill>
                  <a:schemeClr val="bg1"/>
                </a:solidFill>
                <a:latin typeface="Arial" pitchFamily="34" charset="0"/>
                <a:ea typeface="+mn-ea"/>
                <a:cs typeface="Arial" pitchFamily="34" charset="0"/>
              </a:defRPr>
            </a:lvl1pPr>
            <a:lvl2pPr marL="457200" indent="0" algn="l" defTabSz="914400" rtl="0" eaLnBrk="1" latinLnBrk="0" hangingPunct="1">
              <a:lnSpc>
                <a:spcPct val="110000"/>
              </a:lnSpc>
              <a:spcBef>
                <a:spcPts val="600"/>
              </a:spcBef>
              <a:spcAft>
                <a:spcPts val="600"/>
              </a:spcAft>
              <a:buClr>
                <a:schemeClr val="accent1"/>
              </a:buClr>
              <a:buFont typeface="Arial" pitchFamily="34" charset="0"/>
              <a:buNone/>
              <a:defRPr sz="1800" kern="1200">
                <a:solidFill>
                  <a:schemeClr val="tx1">
                    <a:tint val="75000"/>
                  </a:schemeClr>
                </a:solidFill>
                <a:latin typeface="Arial" pitchFamily="34" charset="0"/>
                <a:ea typeface="+mn-ea"/>
                <a:cs typeface="Arial" pitchFamily="34" charset="0"/>
              </a:defRPr>
            </a:lvl2pPr>
            <a:lvl3pPr marL="914400" indent="0" algn="l" defTabSz="914400" rtl="0" eaLnBrk="1" latinLnBrk="0" hangingPunct="1">
              <a:lnSpc>
                <a:spcPct val="110000"/>
              </a:lnSpc>
              <a:spcBef>
                <a:spcPts val="600"/>
              </a:spcBef>
              <a:spcAft>
                <a:spcPts val="600"/>
              </a:spcAft>
              <a:buClr>
                <a:schemeClr val="accent1"/>
              </a:buClr>
              <a:buFont typeface="Arial" pitchFamily="34" charset="0"/>
              <a:buNone/>
              <a:defRPr sz="1600" kern="1200">
                <a:solidFill>
                  <a:schemeClr val="tx1">
                    <a:tint val="75000"/>
                  </a:schemeClr>
                </a:solidFill>
                <a:latin typeface="Arial" pitchFamily="34" charset="0"/>
                <a:ea typeface="+mn-ea"/>
                <a:cs typeface="Arial" pitchFamily="34" charset="0"/>
              </a:defRPr>
            </a:lvl3pPr>
            <a:lvl4pPr marL="1371600" indent="0" algn="l" defTabSz="914400" rtl="0" eaLnBrk="1" latinLnBrk="0" hangingPunct="1">
              <a:lnSpc>
                <a:spcPct val="110000"/>
              </a:lnSpc>
              <a:spcBef>
                <a:spcPts val="600"/>
              </a:spcBef>
              <a:spcAft>
                <a:spcPts val="600"/>
              </a:spcAft>
              <a:buClr>
                <a:schemeClr val="accent1"/>
              </a:buClr>
              <a:buFont typeface="Arial" pitchFamily="34" charset="0"/>
              <a:buNone/>
              <a:defRPr sz="1400" kern="1200">
                <a:solidFill>
                  <a:schemeClr val="tx1">
                    <a:tint val="75000"/>
                  </a:schemeClr>
                </a:solidFill>
                <a:latin typeface="Arial" pitchFamily="34" charset="0"/>
                <a:ea typeface="+mn-ea"/>
                <a:cs typeface="Arial" pitchFamily="34" charset="0"/>
              </a:defRPr>
            </a:lvl4pPr>
            <a:lvl5pPr marL="1828800" indent="0" algn="l" defTabSz="914400" rtl="0" eaLnBrk="1" latinLnBrk="0" hangingPunct="1">
              <a:lnSpc>
                <a:spcPct val="110000"/>
              </a:lnSpc>
              <a:spcBef>
                <a:spcPts val="600"/>
              </a:spcBef>
              <a:spcAft>
                <a:spcPts val="600"/>
              </a:spcAft>
              <a:buClr>
                <a:schemeClr val="accent1"/>
              </a:buClr>
              <a:buFont typeface="Arial" pitchFamily="34" charset="0"/>
              <a:buNone/>
              <a:defRPr sz="1400" kern="1200">
                <a:solidFill>
                  <a:schemeClr val="tx1">
                    <a:tint val="75000"/>
                  </a:schemeClr>
                </a:solidFill>
                <a:latin typeface="Arial" pitchFamily="34" charset="0"/>
                <a:ea typeface="+mn-ea"/>
                <a:cs typeface="Arial" pitchFamily="34" charset="0"/>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lnSpc>
                <a:spcPct val="100000"/>
              </a:lnSpc>
              <a:buClr>
                <a:srgbClr val="4F81BD"/>
              </a:buClr>
            </a:pPr>
            <a:r>
              <a:rPr lang="en-US" dirty="0" smtClean="0">
                <a:solidFill>
                  <a:srgbClr val="A7A7A7">
                    <a:lumMod val="50000"/>
                  </a:srgbClr>
                </a:solidFill>
                <a:ea typeface="Calibri"/>
              </a:rPr>
              <a:t>© 2019 Infosys Limited, Bengaluru, India. All Rights Reserved. Infosys believes the information in this document is accurate as of its publication date; such information is subject to change without notice. Infosys acknowledges the proprietary rights of other companies to the trademarks, product names and such other intellectual property rights mentioned in this document. Except as expressly permitted, neither this documentation nor any part of it may be reproduced, stored in a retrieval system, or transmitted in any form or by any means, electronic, mechanical, printing, photocopying, recording or otherwise, without the prior permission of Infosys Limited and/ or any named intellectual property rights holders under this document.</a:t>
            </a:r>
          </a:p>
        </p:txBody>
      </p:sp>
      <p:grpSp>
        <p:nvGrpSpPr>
          <p:cNvPr id="37" name="Group 36"/>
          <p:cNvGrpSpPr/>
          <p:nvPr userDrawn="1"/>
        </p:nvGrpSpPr>
        <p:grpSpPr>
          <a:xfrm>
            <a:off x="-8920" y="2124012"/>
            <a:ext cx="9161828" cy="865432"/>
            <a:chOff x="-8920" y="2124012"/>
            <a:chExt cx="9161828" cy="865432"/>
          </a:xfrm>
        </p:grpSpPr>
        <p:sp>
          <p:nvSpPr>
            <p:cNvPr id="38" name="object 8"/>
            <p:cNvSpPr/>
            <p:nvPr userDrawn="1"/>
          </p:nvSpPr>
          <p:spPr>
            <a:xfrm>
              <a:off x="523882"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39" name="object 9"/>
            <p:cNvSpPr/>
            <p:nvPr userDrawn="1"/>
          </p:nvSpPr>
          <p:spPr>
            <a:xfrm>
              <a:off x="-8920"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41" name="object 20"/>
            <p:cNvSpPr/>
            <p:nvPr userDrawn="1"/>
          </p:nvSpPr>
          <p:spPr>
            <a:xfrm>
              <a:off x="9048707"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42" name="object 21"/>
            <p:cNvSpPr/>
            <p:nvPr userDrawn="1"/>
          </p:nvSpPr>
          <p:spPr>
            <a:xfrm>
              <a:off x="8515912"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43" name="object 3"/>
            <p:cNvSpPr/>
            <p:nvPr userDrawn="1"/>
          </p:nvSpPr>
          <p:spPr>
            <a:xfrm>
              <a:off x="3187892"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44" name="object 4"/>
            <p:cNvSpPr/>
            <p:nvPr userDrawn="1"/>
          </p:nvSpPr>
          <p:spPr>
            <a:xfrm>
              <a:off x="2655090"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45" name="object 5"/>
            <p:cNvSpPr/>
            <p:nvPr userDrawn="1"/>
          </p:nvSpPr>
          <p:spPr>
            <a:xfrm>
              <a:off x="2122288"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46" name="object 6"/>
            <p:cNvSpPr/>
            <p:nvPr userDrawn="1"/>
          </p:nvSpPr>
          <p:spPr>
            <a:xfrm>
              <a:off x="158948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47" name="object 7"/>
            <p:cNvSpPr/>
            <p:nvPr userDrawn="1"/>
          </p:nvSpPr>
          <p:spPr>
            <a:xfrm>
              <a:off x="105668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48" name="object 22"/>
            <p:cNvSpPr/>
            <p:nvPr userDrawn="1"/>
          </p:nvSpPr>
          <p:spPr>
            <a:xfrm>
              <a:off x="7983110"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49" name="object 23"/>
            <p:cNvSpPr/>
            <p:nvPr userDrawn="1"/>
          </p:nvSpPr>
          <p:spPr>
            <a:xfrm>
              <a:off x="7450308"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50" name="object 24"/>
            <p:cNvSpPr/>
            <p:nvPr userDrawn="1"/>
          </p:nvSpPr>
          <p:spPr>
            <a:xfrm>
              <a:off x="6917506"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51" name="object 25"/>
            <p:cNvSpPr/>
            <p:nvPr userDrawn="1"/>
          </p:nvSpPr>
          <p:spPr>
            <a:xfrm>
              <a:off x="638470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52" name="object 26"/>
            <p:cNvSpPr/>
            <p:nvPr userDrawn="1"/>
          </p:nvSpPr>
          <p:spPr>
            <a:xfrm>
              <a:off x="5851902"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53" name="object 28"/>
            <p:cNvSpPr/>
            <p:nvPr userDrawn="1"/>
          </p:nvSpPr>
          <p:spPr>
            <a:xfrm>
              <a:off x="3720694"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54" name="object 28"/>
            <p:cNvSpPr/>
            <p:nvPr userDrawn="1"/>
          </p:nvSpPr>
          <p:spPr>
            <a:xfrm>
              <a:off x="5319100"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55" name="object 3"/>
            <p:cNvSpPr/>
            <p:nvPr userDrawn="1"/>
          </p:nvSpPr>
          <p:spPr>
            <a:xfrm>
              <a:off x="4253496"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sp>
          <p:nvSpPr>
            <p:cNvPr id="56" name="object 28"/>
            <p:cNvSpPr/>
            <p:nvPr userDrawn="1"/>
          </p:nvSpPr>
          <p:spPr>
            <a:xfrm>
              <a:off x="4786298" y="2124012"/>
              <a:ext cx="104201" cy="865432"/>
            </a:xfrm>
            <a:custGeom>
              <a:avLst/>
              <a:gdLst/>
              <a:ahLst/>
              <a:cxnLst/>
              <a:rect l="l" t="t" r="r" b="b"/>
              <a:pathLst>
                <a:path w="106045"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grpSp>
      <p:pic>
        <p:nvPicPr>
          <p:cNvPr id="27" name="Picture 26" descr="OC-logo.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56267" y="4585176"/>
            <a:ext cx="1044833" cy="318137"/>
          </a:xfrm>
          <a:prstGeom prst="rect">
            <a:avLst/>
          </a:prstGeom>
        </p:spPr>
      </p:pic>
      <p:pic>
        <p:nvPicPr>
          <p:cNvPr id="28" name="Picture 27"/>
          <p:cNvPicPr>
            <a:picLocks noChangeAspect="1"/>
          </p:cNvPicPr>
          <p:nvPr userDrawn="1"/>
        </p:nvPicPr>
        <p:blipFill>
          <a:blip r:embed="rId3"/>
          <a:stretch>
            <a:fillRect/>
          </a:stretch>
        </p:blipFill>
        <p:spPr>
          <a:xfrm>
            <a:off x="6653407" y="4511612"/>
            <a:ext cx="909665" cy="465265"/>
          </a:xfrm>
          <a:prstGeom prst="rect">
            <a:avLst/>
          </a:prstGeom>
        </p:spPr>
      </p:pic>
      <p:cxnSp>
        <p:nvCxnSpPr>
          <p:cNvPr id="29" name="Straight Connector 28"/>
          <p:cNvCxnSpPr/>
          <p:nvPr userDrawn="1"/>
        </p:nvCxnSpPr>
        <p:spPr>
          <a:xfrm>
            <a:off x="7651750" y="4511612"/>
            <a:ext cx="0" cy="465265"/>
          </a:xfrm>
          <a:prstGeom prst="line">
            <a:avLst/>
          </a:prstGeom>
          <a:noFill/>
          <a:ln w="9525" cap="flat">
            <a:solidFill>
              <a:schemeClr val="tx2">
                <a:lumMod val="75000"/>
              </a:schemeClr>
            </a:solidFill>
            <a:prstDash val="solid"/>
            <a:round/>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3241258065"/>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13" name="Shape 40"/>
          <p:cNvSpPr>
            <a:spLocks noGrp="1"/>
          </p:cNvSpPr>
          <p:nvPr>
            <p:ph type="title" hasCustomPrompt="1"/>
          </p:nvPr>
        </p:nvSpPr>
        <p:spPr>
          <a:xfrm>
            <a:off x="197943" y="150264"/>
            <a:ext cx="8723050" cy="452986"/>
          </a:xfrm>
          <a:prstGeom prst="rect">
            <a:avLst/>
          </a:prstGeom>
        </p:spPr>
        <p:txBody>
          <a:bodyPr anchor="t">
            <a:noAutofit/>
          </a:bodyPr>
          <a:lstStyle>
            <a:lvl1pPr>
              <a:defRPr sz="2000" b="0">
                <a:solidFill>
                  <a:schemeClr val="tx1"/>
                </a:solidFill>
              </a:defRPr>
            </a:lvl1pPr>
          </a:lstStyle>
          <a:p>
            <a:r>
              <a:rPr lang="en-US" dirty="0" smtClean="0"/>
              <a:t>Title text</a:t>
            </a:r>
            <a:endParaRPr lang="en-US" dirty="0"/>
          </a:p>
        </p:txBody>
      </p:sp>
      <p:sp>
        <p:nvSpPr>
          <p:cNvPr id="3" name="Text Placeholder 2"/>
          <p:cNvSpPr>
            <a:spLocks noGrp="1"/>
          </p:cNvSpPr>
          <p:nvPr>
            <p:ph type="body" sz="quarter" idx="10"/>
          </p:nvPr>
        </p:nvSpPr>
        <p:spPr>
          <a:xfrm>
            <a:off x="197945" y="734466"/>
            <a:ext cx="8421947" cy="3660659"/>
          </a:xfrm>
          <a:prstGeom prst="rect">
            <a:avLst/>
          </a:prstGeom>
        </p:spPr>
        <p:txBody>
          <a:bodyPr/>
          <a:lstStyle>
            <a:lvl1pPr marL="112707" indent="-112707">
              <a:defRPr sz="1400">
                <a:solidFill>
                  <a:schemeClr val="tx2">
                    <a:lumMod val="50000"/>
                  </a:schemeClr>
                </a:solidFill>
                <a:latin typeface="Arial" panose="020B0604020202020204" pitchFamily="34" charset="0"/>
                <a:cs typeface="Arial" panose="020B0604020202020204" pitchFamily="34" charset="0"/>
              </a:defRPr>
            </a:lvl1pPr>
            <a:lvl2pPr marL="400030" indent="-174617">
              <a:defRPr sz="1200">
                <a:solidFill>
                  <a:schemeClr val="tx2">
                    <a:lumMod val="50000"/>
                  </a:schemeClr>
                </a:solidFill>
                <a:latin typeface="Arial" panose="020B0604020202020204" pitchFamily="34" charset="0"/>
                <a:cs typeface="Arial" panose="020B0604020202020204" pitchFamily="34" charset="0"/>
              </a:defRPr>
            </a:lvl2pPr>
            <a:lvl3pPr marL="739739" indent="-165092">
              <a:defRPr sz="1100">
                <a:solidFill>
                  <a:schemeClr val="tx2">
                    <a:lumMod val="50000"/>
                  </a:schemeClr>
                </a:solidFill>
                <a:latin typeface="Arial" panose="020B0604020202020204" pitchFamily="34" charset="0"/>
                <a:cs typeface="Arial" panose="020B0604020202020204" pitchFamily="34" charset="0"/>
              </a:defRPr>
            </a:lvl3pPr>
            <a:lvl4pPr marL="1088971" indent="-236526">
              <a:defRPr sz="1200">
                <a:solidFill>
                  <a:schemeClr val="tx2">
                    <a:lumMod val="50000"/>
                  </a:schemeClr>
                </a:solidFill>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Shape 42"/>
          <p:cNvSpPr>
            <a:spLocks noGrp="1"/>
          </p:cNvSpPr>
          <p:nvPr>
            <p:ph type="sldNum" sz="quarter" idx="2"/>
          </p:nvPr>
        </p:nvSpPr>
        <p:spPr>
          <a:xfrm>
            <a:off x="231390" y="4755134"/>
            <a:ext cx="468287" cy="279401"/>
          </a:xfrm>
          <a:prstGeom prst="rect">
            <a:avLst/>
          </a:prstGeom>
        </p:spPr>
        <p:txBody>
          <a:bodyPr/>
          <a:lstStyle>
            <a:lvl1pPr algn="l">
              <a:defRPr sz="1000">
                <a:solidFill>
                  <a:schemeClr val="tx1">
                    <a:lumMod val="75000"/>
                    <a:lumOff val="25000"/>
                  </a:schemeClr>
                </a:solidFill>
                <a:latin typeface="Arial" panose="020B0604020202020204" pitchFamily="34" charset="0"/>
                <a:cs typeface="Arial" panose="020B0604020202020204" pitchFamily="34" charset="0"/>
              </a:defRPr>
            </a:lvl1pPr>
          </a:lstStyle>
          <a:p>
            <a:fld id="{86CB4B4D-7CA3-9044-876B-883B54F8677D}" type="slidenum">
              <a:rPr lang="en-US" smtClean="0">
                <a:solidFill>
                  <a:srgbClr val="000000">
                    <a:lumMod val="75000"/>
                    <a:lumOff val="25000"/>
                  </a:srgbClr>
                </a:solidFill>
              </a:rPr>
              <a:pPr/>
              <a:t>‹#›</a:t>
            </a:fld>
            <a:endParaRPr lang="en-US" dirty="0">
              <a:solidFill>
                <a:srgbClr val="000000">
                  <a:lumMod val="75000"/>
                  <a:lumOff val="25000"/>
                </a:srgbClr>
              </a:solidFill>
            </a:endParaRPr>
          </a:p>
        </p:txBody>
      </p:sp>
      <p:sp>
        <p:nvSpPr>
          <p:cNvPr id="16" name="object 20"/>
          <p:cNvSpPr/>
          <p:nvPr userDrawn="1"/>
        </p:nvSpPr>
        <p:spPr>
          <a:xfrm>
            <a:off x="904870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20" name="object 9"/>
          <p:cNvSpPr/>
          <p:nvPr userDrawn="1"/>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pic>
        <p:nvPicPr>
          <p:cNvPr id="10" name="Picture 9"/>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982323243"/>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13" name="Shape 40"/>
          <p:cNvSpPr>
            <a:spLocks noGrp="1"/>
          </p:cNvSpPr>
          <p:nvPr>
            <p:ph type="title" hasCustomPrompt="1"/>
          </p:nvPr>
        </p:nvSpPr>
        <p:spPr>
          <a:xfrm>
            <a:off x="194769" y="150264"/>
            <a:ext cx="8723050" cy="452986"/>
          </a:xfrm>
          <a:prstGeom prst="rect">
            <a:avLst/>
          </a:prstGeom>
        </p:spPr>
        <p:txBody>
          <a:bodyPr anchor="t">
            <a:noAutofit/>
          </a:bodyPr>
          <a:lstStyle>
            <a:lvl1pPr>
              <a:defRPr sz="2000" b="0">
                <a:solidFill>
                  <a:schemeClr val="tx1"/>
                </a:solidFill>
              </a:defRPr>
            </a:lvl1pPr>
          </a:lstStyle>
          <a:p>
            <a:r>
              <a:rPr lang="en-US" dirty="0" smtClean="0"/>
              <a:t>Title text</a:t>
            </a:r>
            <a:endParaRPr lang="en-US" dirty="0"/>
          </a:p>
        </p:txBody>
      </p:sp>
      <p:sp>
        <p:nvSpPr>
          <p:cNvPr id="3" name="Text Placeholder 2"/>
          <p:cNvSpPr>
            <a:spLocks noGrp="1"/>
          </p:cNvSpPr>
          <p:nvPr>
            <p:ph type="body" sz="quarter" idx="10"/>
          </p:nvPr>
        </p:nvSpPr>
        <p:spPr>
          <a:xfrm>
            <a:off x="194769" y="1164694"/>
            <a:ext cx="8509720" cy="3144173"/>
          </a:xfrm>
          <a:prstGeom prst="rect">
            <a:avLst/>
          </a:prstGeom>
        </p:spPr>
        <p:txBody>
          <a:bodyPr/>
          <a:lstStyle>
            <a:lvl1pPr marL="112707" indent="-112707">
              <a:defRPr sz="1400">
                <a:solidFill>
                  <a:schemeClr val="tx2">
                    <a:lumMod val="50000"/>
                  </a:schemeClr>
                </a:solidFill>
                <a:latin typeface="Arial" panose="020B0604020202020204" pitchFamily="34" charset="0"/>
                <a:cs typeface="Arial" panose="020B0604020202020204" pitchFamily="34" charset="0"/>
              </a:defRPr>
            </a:lvl1pPr>
            <a:lvl2pPr marL="400030" indent="-174617">
              <a:defRPr sz="1200">
                <a:solidFill>
                  <a:schemeClr val="tx2">
                    <a:lumMod val="50000"/>
                  </a:schemeClr>
                </a:solidFill>
                <a:latin typeface="Arial" panose="020B0604020202020204" pitchFamily="34" charset="0"/>
                <a:cs typeface="Arial" panose="020B0604020202020204" pitchFamily="34" charset="0"/>
              </a:defRPr>
            </a:lvl2pPr>
            <a:lvl3pPr marL="739739" indent="-165092">
              <a:defRPr sz="1100">
                <a:solidFill>
                  <a:schemeClr val="tx2">
                    <a:lumMod val="50000"/>
                  </a:schemeClr>
                </a:solidFill>
                <a:latin typeface="Arial" panose="020B0604020202020204" pitchFamily="34" charset="0"/>
                <a:cs typeface="Arial" panose="020B0604020202020204" pitchFamily="34" charset="0"/>
              </a:defRPr>
            </a:lvl3pPr>
            <a:lvl4pPr marL="1088971" indent="-236526">
              <a:defRPr sz="1200">
                <a:solidFill>
                  <a:schemeClr val="tx2">
                    <a:lumMod val="50000"/>
                  </a:schemeClr>
                </a:solidFill>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Text Placeholder 3"/>
          <p:cNvSpPr>
            <a:spLocks noGrp="1"/>
          </p:cNvSpPr>
          <p:nvPr>
            <p:ph type="body" sz="quarter" idx="11"/>
          </p:nvPr>
        </p:nvSpPr>
        <p:spPr>
          <a:xfrm>
            <a:off x="194768" y="611514"/>
            <a:ext cx="8723049" cy="386333"/>
          </a:xfrm>
          <a:prstGeom prst="rect">
            <a:avLst/>
          </a:prstGeom>
        </p:spPr>
        <p:txBody>
          <a:bodyPr/>
          <a:lstStyle>
            <a:lvl1pPr marL="0" indent="0">
              <a:buNone/>
              <a:defRPr sz="1600">
                <a:solidFill>
                  <a:schemeClr val="tx2">
                    <a:lumMod val="50000"/>
                  </a:schemeClr>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smtClean="0"/>
              <a:t>Click to edit Master text styles</a:t>
            </a:r>
            <a:endParaRPr lang="en-US" dirty="0"/>
          </a:p>
        </p:txBody>
      </p:sp>
      <p:sp>
        <p:nvSpPr>
          <p:cNvPr id="10" name="Shape 42"/>
          <p:cNvSpPr>
            <a:spLocks noGrp="1"/>
          </p:cNvSpPr>
          <p:nvPr>
            <p:ph type="sldNum" sz="quarter" idx="2"/>
          </p:nvPr>
        </p:nvSpPr>
        <p:spPr>
          <a:xfrm>
            <a:off x="231390" y="4755134"/>
            <a:ext cx="468287" cy="279401"/>
          </a:xfrm>
          <a:prstGeom prst="rect">
            <a:avLst/>
          </a:prstGeom>
        </p:spPr>
        <p:txBody>
          <a:bodyPr/>
          <a:lstStyle>
            <a:lvl1pPr algn="l">
              <a:defRPr sz="1000">
                <a:solidFill>
                  <a:schemeClr val="tx1">
                    <a:lumMod val="75000"/>
                    <a:lumOff val="25000"/>
                  </a:schemeClr>
                </a:solidFill>
                <a:latin typeface="Arial" panose="020B0604020202020204" pitchFamily="34" charset="0"/>
                <a:cs typeface="Arial" panose="020B0604020202020204" pitchFamily="34" charset="0"/>
              </a:defRPr>
            </a:lvl1pPr>
          </a:lstStyle>
          <a:p>
            <a:fld id="{86CB4B4D-7CA3-9044-876B-883B54F8677D}" type="slidenum">
              <a:rPr lang="en-US" smtClean="0">
                <a:solidFill>
                  <a:srgbClr val="000000">
                    <a:lumMod val="75000"/>
                    <a:lumOff val="25000"/>
                  </a:srgbClr>
                </a:solidFill>
              </a:rPr>
              <a:pPr/>
              <a:t>‹#›</a:t>
            </a:fld>
            <a:endParaRPr lang="en-US" dirty="0">
              <a:solidFill>
                <a:srgbClr val="000000">
                  <a:lumMod val="75000"/>
                  <a:lumOff val="25000"/>
                </a:srgbClr>
              </a:solidFill>
            </a:endParaRPr>
          </a:p>
        </p:txBody>
      </p:sp>
      <p:sp>
        <p:nvSpPr>
          <p:cNvPr id="15" name="object 20"/>
          <p:cNvSpPr/>
          <p:nvPr userDrawn="1"/>
        </p:nvSpPr>
        <p:spPr>
          <a:xfrm>
            <a:off x="904870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16" name="object 9"/>
          <p:cNvSpPr/>
          <p:nvPr userDrawn="1"/>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pic>
        <p:nvPicPr>
          <p:cNvPr id="11" name="Picture 10"/>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681378699"/>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20" name="Picture Placeholder 8"/>
          <p:cNvSpPr>
            <a:spLocks noGrp="1"/>
          </p:cNvSpPr>
          <p:nvPr>
            <p:ph type="pic" sz="quarter" idx="10"/>
          </p:nvPr>
        </p:nvSpPr>
        <p:spPr>
          <a:xfrm>
            <a:off x="0" y="0"/>
            <a:ext cx="9144000" cy="5143500"/>
          </a:xfrm>
          <a:prstGeom prst="rect">
            <a:avLst/>
          </a:prstGeom>
        </p:spPr>
        <p:txBody>
          <a:bodyPr/>
          <a:lstStyle>
            <a:lvl1pPr algn="ctr">
              <a:defRPr sz="2400"/>
            </a:lvl1pPr>
          </a:lstStyle>
          <a:p>
            <a:endParaRPr lang="en-US" dirty="0"/>
          </a:p>
        </p:txBody>
      </p:sp>
      <p:sp>
        <p:nvSpPr>
          <p:cNvPr id="10" name="Shape 42"/>
          <p:cNvSpPr>
            <a:spLocks noGrp="1"/>
          </p:cNvSpPr>
          <p:nvPr>
            <p:ph type="sldNum" sz="quarter" idx="2"/>
          </p:nvPr>
        </p:nvSpPr>
        <p:spPr>
          <a:xfrm>
            <a:off x="231390" y="4755134"/>
            <a:ext cx="468287" cy="279401"/>
          </a:xfrm>
          <a:prstGeom prst="rect">
            <a:avLst/>
          </a:prstGeom>
        </p:spPr>
        <p:txBody>
          <a:bodyPr/>
          <a:lstStyle>
            <a:lvl1pPr algn="l">
              <a:defRPr sz="1000">
                <a:solidFill>
                  <a:schemeClr val="bg1"/>
                </a:solidFill>
                <a:latin typeface="Arial" panose="020B0604020202020204" pitchFamily="34" charset="0"/>
                <a:cs typeface="Arial" panose="020B0604020202020204" pitchFamily="34" charset="0"/>
              </a:defRPr>
            </a:lvl1pPr>
          </a:lstStyle>
          <a:p>
            <a:fld id="{86CB4B4D-7CA3-9044-876B-883B54F8677D}" type="slidenum">
              <a:rPr lang="en-US" smtClean="0">
                <a:solidFill>
                  <a:srgbClr val="FFFFFF"/>
                </a:solidFill>
              </a:rPr>
              <a:pPr/>
              <a:t>‹#›</a:t>
            </a:fld>
            <a:endParaRPr lang="en-US" dirty="0">
              <a:solidFill>
                <a:srgbClr val="FFFFFF"/>
              </a:solidFill>
            </a:endParaRPr>
          </a:p>
        </p:txBody>
      </p:sp>
      <p:pic>
        <p:nvPicPr>
          <p:cNvPr id="19" name="Picture 18"/>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3315728273"/>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13" name="Shape 40"/>
          <p:cNvSpPr>
            <a:spLocks noGrp="1"/>
          </p:cNvSpPr>
          <p:nvPr>
            <p:ph type="title" hasCustomPrompt="1"/>
          </p:nvPr>
        </p:nvSpPr>
        <p:spPr>
          <a:xfrm>
            <a:off x="199338" y="150264"/>
            <a:ext cx="8723050" cy="452986"/>
          </a:xfrm>
          <a:prstGeom prst="rect">
            <a:avLst/>
          </a:prstGeom>
        </p:spPr>
        <p:txBody>
          <a:bodyPr anchor="t">
            <a:noAutofit/>
          </a:bodyPr>
          <a:lstStyle>
            <a:lvl1pPr>
              <a:defRPr sz="2000" b="0">
                <a:solidFill>
                  <a:schemeClr val="tx1"/>
                </a:solidFill>
              </a:defRPr>
            </a:lvl1pPr>
          </a:lstStyle>
          <a:p>
            <a:r>
              <a:rPr lang="en-US" dirty="0" smtClean="0"/>
              <a:t>Title text</a:t>
            </a:r>
            <a:endParaRPr lang="en-US" dirty="0"/>
          </a:p>
        </p:txBody>
      </p:sp>
      <p:sp>
        <p:nvSpPr>
          <p:cNvPr id="17" name="Text Placeholder 2"/>
          <p:cNvSpPr>
            <a:spLocks noGrp="1"/>
          </p:cNvSpPr>
          <p:nvPr>
            <p:ph type="body" idx="1"/>
          </p:nvPr>
        </p:nvSpPr>
        <p:spPr>
          <a:xfrm>
            <a:off x="199338" y="617950"/>
            <a:ext cx="8723050" cy="568873"/>
          </a:xfrm>
          <a:prstGeom prst="rect">
            <a:avLst/>
          </a:prstGeom>
        </p:spPr>
        <p:txBody>
          <a:bodyPr anchor="t">
            <a:noAutofit/>
          </a:bodyPr>
          <a:lstStyle>
            <a:lvl1pPr marL="342884" indent="-342884">
              <a:buNone/>
              <a:defRPr kumimoji="0" lang="en-US" sz="1600" normalizeH="0" dirty="0" smtClean="0">
                <a:solidFill>
                  <a:schemeClr val="tx2">
                    <a:lumMod val="50000"/>
                  </a:schemeClr>
                </a:solidFill>
                <a:effectLst/>
                <a:latin typeface="Arial"/>
                <a:ea typeface="Arial"/>
                <a:cs typeface="Arial"/>
              </a:defRPr>
            </a:lvl1pPr>
          </a:lstStyle>
          <a:p>
            <a:pPr marL="0" lvl="0" indent="0" fontAlgn="auto" hangingPunct="1">
              <a:spcBef>
                <a:spcPts val="0"/>
              </a:spcBef>
              <a:buSzTx/>
            </a:pPr>
            <a:r>
              <a:rPr lang="en-US" dirty="0" smtClean="0"/>
              <a:t>Click to edit Master text styles</a:t>
            </a:r>
          </a:p>
        </p:txBody>
      </p:sp>
      <p:sp>
        <p:nvSpPr>
          <p:cNvPr id="9" name="Shape 42"/>
          <p:cNvSpPr>
            <a:spLocks noGrp="1"/>
          </p:cNvSpPr>
          <p:nvPr>
            <p:ph type="sldNum" sz="quarter" idx="2"/>
          </p:nvPr>
        </p:nvSpPr>
        <p:spPr>
          <a:xfrm>
            <a:off x="231390" y="4755134"/>
            <a:ext cx="468287" cy="279401"/>
          </a:xfrm>
          <a:prstGeom prst="rect">
            <a:avLst/>
          </a:prstGeom>
        </p:spPr>
        <p:txBody>
          <a:bodyPr/>
          <a:lstStyle>
            <a:lvl1pPr algn="l">
              <a:defRPr sz="1000">
                <a:solidFill>
                  <a:schemeClr val="tx1">
                    <a:lumMod val="75000"/>
                    <a:lumOff val="25000"/>
                  </a:schemeClr>
                </a:solidFill>
                <a:latin typeface="Arial" panose="020B0604020202020204" pitchFamily="34" charset="0"/>
                <a:cs typeface="Arial" panose="020B0604020202020204" pitchFamily="34" charset="0"/>
              </a:defRPr>
            </a:lvl1pPr>
          </a:lstStyle>
          <a:p>
            <a:fld id="{86CB4B4D-7CA3-9044-876B-883B54F8677D}" type="slidenum">
              <a:rPr lang="en-US" smtClean="0">
                <a:solidFill>
                  <a:srgbClr val="000000">
                    <a:lumMod val="75000"/>
                    <a:lumOff val="25000"/>
                  </a:srgbClr>
                </a:solidFill>
              </a:rPr>
              <a:pPr/>
              <a:t>‹#›</a:t>
            </a:fld>
            <a:endParaRPr lang="en-US" dirty="0">
              <a:solidFill>
                <a:srgbClr val="000000">
                  <a:lumMod val="75000"/>
                  <a:lumOff val="25000"/>
                </a:srgbClr>
              </a:solidFill>
            </a:endParaRPr>
          </a:p>
        </p:txBody>
      </p:sp>
      <p:sp>
        <p:nvSpPr>
          <p:cNvPr id="20" name="object 20"/>
          <p:cNvSpPr/>
          <p:nvPr userDrawn="1"/>
        </p:nvSpPr>
        <p:spPr>
          <a:xfrm>
            <a:off x="904870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21" name="object 9"/>
          <p:cNvSpPr/>
          <p:nvPr userDrawn="1"/>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pic>
        <p:nvPicPr>
          <p:cNvPr id="10" name="Picture 9"/>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169888674"/>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13" name="Shape 40"/>
          <p:cNvSpPr>
            <a:spLocks noGrp="1"/>
          </p:cNvSpPr>
          <p:nvPr>
            <p:ph type="title" hasCustomPrompt="1"/>
          </p:nvPr>
        </p:nvSpPr>
        <p:spPr>
          <a:xfrm>
            <a:off x="196011" y="150264"/>
            <a:ext cx="8723050" cy="452986"/>
          </a:xfrm>
          <a:prstGeom prst="rect">
            <a:avLst/>
          </a:prstGeom>
        </p:spPr>
        <p:txBody>
          <a:bodyPr anchor="t">
            <a:noAutofit/>
          </a:bodyPr>
          <a:lstStyle>
            <a:lvl1pPr>
              <a:defRPr sz="2000" b="0">
                <a:solidFill>
                  <a:schemeClr val="tx1"/>
                </a:solidFill>
              </a:defRPr>
            </a:lvl1pPr>
          </a:lstStyle>
          <a:p>
            <a:r>
              <a:rPr lang="en-US" dirty="0" smtClean="0"/>
              <a:t>Title text</a:t>
            </a:r>
            <a:endParaRPr lang="en-US" dirty="0"/>
          </a:p>
        </p:txBody>
      </p:sp>
      <p:sp>
        <p:nvSpPr>
          <p:cNvPr id="8" name="Shape 42"/>
          <p:cNvSpPr>
            <a:spLocks noGrp="1"/>
          </p:cNvSpPr>
          <p:nvPr>
            <p:ph type="sldNum" sz="quarter" idx="2"/>
          </p:nvPr>
        </p:nvSpPr>
        <p:spPr>
          <a:xfrm>
            <a:off x="231390" y="4755134"/>
            <a:ext cx="468287" cy="279401"/>
          </a:xfrm>
          <a:prstGeom prst="rect">
            <a:avLst/>
          </a:prstGeom>
        </p:spPr>
        <p:txBody>
          <a:bodyPr/>
          <a:lstStyle>
            <a:lvl1pPr algn="l">
              <a:defRPr sz="1000">
                <a:solidFill>
                  <a:schemeClr val="tx1">
                    <a:lumMod val="75000"/>
                    <a:lumOff val="25000"/>
                  </a:schemeClr>
                </a:solidFill>
                <a:latin typeface="Arial" panose="020B0604020202020204" pitchFamily="34" charset="0"/>
                <a:cs typeface="Arial" panose="020B0604020202020204" pitchFamily="34" charset="0"/>
              </a:defRPr>
            </a:lvl1pPr>
          </a:lstStyle>
          <a:p>
            <a:fld id="{86CB4B4D-7CA3-9044-876B-883B54F8677D}" type="slidenum">
              <a:rPr lang="en-US" smtClean="0">
                <a:solidFill>
                  <a:srgbClr val="000000">
                    <a:lumMod val="75000"/>
                    <a:lumOff val="25000"/>
                  </a:srgbClr>
                </a:solidFill>
              </a:rPr>
              <a:pPr/>
              <a:t>‹#›</a:t>
            </a:fld>
            <a:endParaRPr lang="en-US" dirty="0">
              <a:solidFill>
                <a:srgbClr val="000000">
                  <a:lumMod val="75000"/>
                  <a:lumOff val="25000"/>
                </a:srgbClr>
              </a:solidFill>
            </a:endParaRPr>
          </a:p>
        </p:txBody>
      </p:sp>
      <p:sp>
        <p:nvSpPr>
          <p:cNvPr id="19" name="object 20"/>
          <p:cNvSpPr/>
          <p:nvPr userDrawn="1"/>
        </p:nvSpPr>
        <p:spPr>
          <a:xfrm>
            <a:off x="904870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20" name="object 9"/>
          <p:cNvSpPr/>
          <p:nvPr userDrawn="1"/>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pic>
        <p:nvPicPr>
          <p:cNvPr id="9" name="Picture 8"/>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215884034"/>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13" name="Shape 40"/>
          <p:cNvSpPr>
            <a:spLocks noGrp="1"/>
          </p:cNvSpPr>
          <p:nvPr>
            <p:ph type="title" hasCustomPrompt="1"/>
          </p:nvPr>
        </p:nvSpPr>
        <p:spPr>
          <a:xfrm>
            <a:off x="199185" y="150264"/>
            <a:ext cx="8723050" cy="452986"/>
          </a:xfrm>
          <a:prstGeom prst="rect">
            <a:avLst/>
          </a:prstGeom>
        </p:spPr>
        <p:txBody>
          <a:bodyPr anchor="t">
            <a:noAutofit/>
          </a:bodyPr>
          <a:lstStyle>
            <a:lvl1pPr>
              <a:defRPr sz="2000" b="0">
                <a:solidFill>
                  <a:schemeClr val="tx1"/>
                </a:solidFill>
              </a:defRPr>
            </a:lvl1pPr>
          </a:lstStyle>
          <a:p>
            <a:r>
              <a:rPr lang="en-US" dirty="0" smtClean="0"/>
              <a:t>Title text</a:t>
            </a:r>
            <a:endParaRPr lang="en-US" dirty="0"/>
          </a:p>
        </p:txBody>
      </p:sp>
      <p:sp>
        <p:nvSpPr>
          <p:cNvPr id="8" name="Shape 42"/>
          <p:cNvSpPr>
            <a:spLocks noGrp="1"/>
          </p:cNvSpPr>
          <p:nvPr>
            <p:ph type="sldNum" sz="quarter" idx="2"/>
          </p:nvPr>
        </p:nvSpPr>
        <p:spPr>
          <a:xfrm>
            <a:off x="231390" y="4755134"/>
            <a:ext cx="468287" cy="279401"/>
          </a:xfrm>
          <a:prstGeom prst="rect">
            <a:avLst/>
          </a:prstGeom>
        </p:spPr>
        <p:txBody>
          <a:bodyPr/>
          <a:lstStyle>
            <a:lvl1pPr algn="l">
              <a:defRPr sz="1000">
                <a:solidFill>
                  <a:schemeClr val="tx1">
                    <a:lumMod val="75000"/>
                    <a:lumOff val="25000"/>
                  </a:schemeClr>
                </a:solidFill>
                <a:latin typeface="Arial" panose="020B0604020202020204" pitchFamily="34" charset="0"/>
                <a:cs typeface="Arial" panose="020B0604020202020204" pitchFamily="34" charset="0"/>
              </a:defRPr>
            </a:lvl1pPr>
          </a:lstStyle>
          <a:p>
            <a:fld id="{86CB4B4D-7CA3-9044-876B-883B54F8677D}" type="slidenum">
              <a:rPr lang="en-US" smtClean="0">
                <a:solidFill>
                  <a:srgbClr val="000000">
                    <a:lumMod val="75000"/>
                    <a:lumOff val="25000"/>
                  </a:srgbClr>
                </a:solidFill>
              </a:rPr>
              <a:pPr/>
              <a:t>‹#›</a:t>
            </a:fld>
            <a:endParaRPr lang="en-US" dirty="0">
              <a:solidFill>
                <a:srgbClr val="000000">
                  <a:lumMod val="75000"/>
                  <a:lumOff val="25000"/>
                </a:srgbClr>
              </a:solidFill>
            </a:endParaRPr>
          </a:p>
        </p:txBody>
      </p:sp>
      <p:sp>
        <p:nvSpPr>
          <p:cNvPr id="10" name="Text Placeholder 2"/>
          <p:cNvSpPr>
            <a:spLocks noGrp="1"/>
          </p:cNvSpPr>
          <p:nvPr>
            <p:ph type="body" sz="quarter" idx="10"/>
          </p:nvPr>
        </p:nvSpPr>
        <p:spPr>
          <a:xfrm>
            <a:off x="4484916" y="734466"/>
            <a:ext cx="4104505" cy="3660659"/>
          </a:xfrm>
          <a:prstGeom prst="rect">
            <a:avLst/>
          </a:prstGeom>
        </p:spPr>
        <p:txBody>
          <a:bodyPr/>
          <a:lstStyle>
            <a:lvl1pPr marL="112707" indent="-112707">
              <a:defRPr sz="1400">
                <a:solidFill>
                  <a:schemeClr val="tx2">
                    <a:lumMod val="50000"/>
                  </a:schemeClr>
                </a:solidFill>
                <a:latin typeface="Arial" panose="020B0604020202020204" pitchFamily="34" charset="0"/>
                <a:cs typeface="Arial" panose="020B0604020202020204" pitchFamily="34" charset="0"/>
              </a:defRPr>
            </a:lvl1pPr>
            <a:lvl2pPr marL="400030" indent="-174617">
              <a:defRPr sz="1200">
                <a:solidFill>
                  <a:schemeClr val="tx2">
                    <a:lumMod val="50000"/>
                  </a:schemeClr>
                </a:solidFill>
                <a:latin typeface="Arial" panose="020B0604020202020204" pitchFamily="34" charset="0"/>
                <a:cs typeface="Arial" panose="020B0604020202020204" pitchFamily="34" charset="0"/>
              </a:defRPr>
            </a:lvl2pPr>
            <a:lvl3pPr marL="739739" indent="-165092">
              <a:defRPr sz="1100">
                <a:solidFill>
                  <a:schemeClr val="tx2">
                    <a:lumMod val="50000"/>
                  </a:schemeClr>
                </a:solidFill>
                <a:latin typeface="Arial" panose="020B0604020202020204" pitchFamily="34" charset="0"/>
                <a:cs typeface="Arial" panose="020B0604020202020204" pitchFamily="34" charset="0"/>
              </a:defRPr>
            </a:lvl3pPr>
            <a:lvl4pPr marL="1088971" indent="-236526">
              <a:defRPr sz="1200">
                <a:solidFill>
                  <a:schemeClr val="tx2">
                    <a:lumMod val="50000"/>
                  </a:schemeClr>
                </a:solidFill>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5" name="object 20"/>
          <p:cNvSpPr/>
          <p:nvPr userDrawn="1"/>
        </p:nvSpPr>
        <p:spPr>
          <a:xfrm>
            <a:off x="904870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21" name="object 9"/>
          <p:cNvSpPr/>
          <p:nvPr userDrawn="1"/>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pic>
        <p:nvPicPr>
          <p:cNvPr id="11" name="Picture 10"/>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259980961"/>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13" name="Shape 40"/>
          <p:cNvSpPr>
            <a:spLocks noGrp="1"/>
          </p:cNvSpPr>
          <p:nvPr>
            <p:ph type="title" hasCustomPrompt="1"/>
          </p:nvPr>
        </p:nvSpPr>
        <p:spPr>
          <a:xfrm>
            <a:off x="197943" y="150264"/>
            <a:ext cx="8723050" cy="452986"/>
          </a:xfrm>
          <a:prstGeom prst="rect">
            <a:avLst/>
          </a:prstGeom>
        </p:spPr>
        <p:txBody>
          <a:bodyPr anchor="t">
            <a:noAutofit/>
          </a:bodyPr>
          <a:lstStyle>
            <a:lvl1pPr>
              <a:defRPr sz="2000" b="0">
                <a:solidFill>
                  <a:schemeClr val="tx1"/>
                </a:solidFill>
              </a:defRPr>
            </a:lvl1pPr>
          </a:lstStyle>
          <a:p>
            <a:r>
              <a:rPr lang="en-US" dirty="0" smtClean="0"/>
              <a:t>Title text</a:t>
            </a:r>
            <a:endParaRPr lang="en-US" dirty="0"/>
          </a:p>
        </p:txBody>
      </p:sp>
      <p:sp>
        <p:nvSpPr>
          <p:cNvPr id="3" name="Text Placeholder 2"/>
          <p:cNvSpPr>
            <a:spLocks noGrp="1"/>
          </p:cNvSpPr>
          <p:nvPr>
            <p:ph type="body" sz="quarter" idx="10"/>
          </p:nvPr>
        </p:nvSpPr>
        <p:spPr>
          <a:xfrm>
            <a:off x="197945" y="734466"/>
            <a:ext cx="4104505" cy="3660659"/>
          </a:xfrm>
          <a:prstGeom prst="rect">
            <a:avLst/>
          </a:prstGeom>
        </p:spPr>
        <p:txBody>
          <a:bodyPr/>
          <a:lstStyle>
            <a:lvl1pPr marL="112707" indent="-112707">
              <a:defRPr sz="1400">
                <a:solidFill>
                  <a:schemeClr val="tx2">
                    <a:lumMod val="50000"/>
                  </a:schemeClr>
                </a:solidFill>
                <a:latin typeface="Arial" panose="020B0604020202020204" pitchFamily="34" charset="0"/>
                <a:cs typeface="Arial" panose="020B0604020202020204" pitchFamily="34" charset="0"/>
              </a:defRPr>
            </a:lvl1pPr>
            <a:lvl2pPr marL="400030" indent="-174617">
              <a:defRPr sz="1200">
                <a:solidFill>
                  <a:schemeClr val="tx2">
                    <a:lumMod val="50000"/>
                  </a:schemeClr>
                </a:solidFill>
                <a:latin typeface="Arial" panose="020B0604020202020204" pitchFamily="34" charset="0"/>
                <a:cs typeface="Arial" panose="020B0604020202020204" pitchFamily="34" charset="0"/>
              </a:defRPr>
            </a:lvl2pPr>
            <a:lvl3pPr marL="739739" indent="-165092">
              <a:defRPr sz="1100">
                <a:solidFill>
                  <a:schemeClr val="tx2">
                    <a:lumMod val="50000"/>
                  </a:schemeClr>
                </a:solidFill>
                <a:latin typeface="Arial" panose="020B0604020202020204" pitchFamily="34" charset="0"/>
                <a:cs typeface="Arial" panose="020B0604020202020204" pitchFamily="34" charset="0"/>
              </a:defRPr>
            </a:lvl3pPr>
            <a:lvl4pPr marL="1088971" indent="-236526">
              <a:defRPr sz="1200">
                <a:solidFill>
                  <a:schemeClr val="tx2">
                    <a:lumMod val="50000"/>
                  </a:schemeClr>
                </a:solidFill>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9" name="Text Placeholder 2"/>
          <p:cNvSpPr>
            <a:spLocks noGrp="1"/>
          </p:cNvSpPr>
          <p:nvPr>
            <p:ph type="body" sz="quarter" idx="11"/>
          </p:nvPr>
        </p:nvSpPr>
        <p:spPr>
          <a:xfrm>
            <a:off x="4683634" y="734466"/>
            <a:ext cx="4104505" cy="3660659"/>
          </a:xfrm>
          <a:prstGeom prst="rect">
            <a:avLst/>
          </a:prstGeom>
        </p:spPr>
        <p:txBody>
          <a:bodyPr/>
          <a:lstStyle>
            <a:lvl1pPr marL="112707" indent="-112707">
              <a:defRPr sz="1400">
                <a:solidFill>
                  <a:schemeClr val="tx2">
                    <a:lumMod val="50000"/>
                  </a:schemeClr>
                </a:solidFill>
                <a:latin typeface="Arial" panose="020B0604020202020204" pitchFamily="34" charset="0"/>
                <a:cs typeface="Arial" panose="020B0604020202020204" pitchFamily="34" charset="0"/>
              </a:defRPr>
            </a:lvl1pPr>
            <a:lvl2pPr marL="400030" indent="-174617">
              <a:defRPr sz="1200">
                <a:solidFill>
                  <a:schemeClr val="tx2">
                    <a:lumMod val="50000"/>
                  </a:schemeClr>
                </a:solidFill>
                <a:latin typeface="Arial" panose="020B0604020202020204" pitchFamily="34" charset="0"/>
                <a:cs typeface="Arial" panose="020B0604020202020204" pitchFamily="34" charset="0"/>
              </a:defRPr>
            </a:lvl2pPr>
            <a:lvl3pPr marL="739739" indent="-165092">
              <a:defRPr sz="1100">
                <a:solidFill>
                  <a:schemeClr val="tx2">
                    <a:lumMod val="50000"/>
                  </a:schemeClr>
                </a:solidFill>
                <a:latin typeface="Arial" panose="020B0604020202020204" pitchFamily="34" charset="0"/>
                <a:cs typeface="Arial" panose="020B0604020202020204" pitchFamily="34" charset="0"/>
              </a:defRPr>
            </a:lvl3pPr>
            <a:lvl4pPr marL="1088971" indent="-236526">
              <a:defRPr sz="1200">
                <a:solidFill>
                  <a:schemeClr val="tx2">
                    <a:lumMod val="50000"/>
                  </a:schemeClr>
                </a:solidFill>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0" name="Shape 42"/>
          <p:cNvSpPr>
            <a:spLocks noGrp="1"/>
          </p:cNvSpPr>
          <p:nvPr>
            <p:ph type="sldNum" sz="quarter" idx="2"/>
          </p:nvPr>
        </p:nvSpPr>
        <p:spPr>
          <a:xfrm>
            <a:off x="231390" y="4755134"/>
            <a:ext cx="468287" cy="279401"/>
          </a:xfrm>
          <a:prstGeom prst="rect">
            <a:avLst/>
          </a:prstGeom>
        </p:spPr>
        <p:txBody>
          <a:bodyPr/>
          <a:lstStyle>
            <a:lvl1pPr algn="l">
              <a:defRPr sz="1000">
                <a:solidFill>
                  <a:schemeClr val="tx1">
                    <a:lumMod val="75000"/>
                    <a:lumOff val="25000"/>
                  </a:schemeClr>
                </a:solidFill>
                <a:latin typeface="Arial" panose="020B0604020202020204" pitchFamily="34" charset="0"/>
                <a:cs typeface="Arial" panose="020B0604020202020204" pitchFamily="34" charset="0"/>
              </a:defRPr>
            </a:lvl1pPr>
          </a:lstStyle>
          <a:p>
            <a:fld id="{86CB4B4D-7CA3-9044-876B-883B54F8677D}" type="slidenum">
              <a:rPr lang="en-US" smtClean="0">
                <a:solidFill>
                  <a:srgbClr val="000000">
                    <a:lumMod val="75000"/>
                    <a:lumOff val="25000"/>
                  </a:srgbClr>
                </a:solidFill>
              </a:rPr>
              <a:pPr/>
              <a:t>‹#›</a:t>
            </a:fld>
            <a:endParaRPr lang="en-US" dirty="0">
              <a:solidFill>
                <a:srgbClr val="000000">
                  <a:lumMod val="75000"/>
                  <a:lumOff val="25000"/>
                </a:srgbClr>
              </a:solidFill>
            </a:endParaRPr>
          </a:p>
        </p:txBody>
      </p:sp>
      <p:sp>
        <p:nvSpPr>
          <p:cNvPr id="21" name="object 20"/>
          <p:cNvSpPr/>
          <p:nvPr userDrawn="1"/>
        </p:nvSpPr>
        <p:spPr>
          <a:xfrm>
            <a:off x="904870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22" name="object 9"/>
          <p:cNvSpPr/>
          <p:nvPr userDrawn="1"/>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pic>
        <p:nvPicPr>
          <p:cNvPr id="12" name="Picture 11"/>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34619005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4" name="Shape 42"/>
          <p:cNvSpPr>
            <a:spLocks noGrp="1"/>
          </p:cNvSpPr>
          <p:nvPr>
            <p:ph type="sldNum" sz="quarter" idx="2"/>
          </p:nvPr>
        </p:nvSpPr>
        <p:spPr>
          <a:xfrm>
            <a:off x="231390" y="4755134"/>
            <a:ext cx="468287" cy="279401"/>
          </a:xfrm>
          <a:prstGeom prst="rect">
            <a:avLst/>
          </a:prstGeom>
        </p:spPr>
        <p:txBody>
          <a:bodyPr/>
          <a:lstStyle>
            <a:lvl1pPr algn="l">
              <a:defRPr sz="1000">
                <a:solidFill>
                  <a:schemeClr val="tx1">
                    <a:lumMod val="75000"/>
                    <a:lumOff val="25000"/>
                  </a:schemeClr>
                </a:solidFill>
                <a:latin typeface="Arial" panose="020B0604020202020204" pitchFamily="34" charset="0"/>
                <a:cs typeface="Arial" panose="020B0604020202020204" pitchFamily="34" charset="0"/>
              </a:defRPr>
            </a:lvl1pPr>
          </a:lstStyle>
          <a:p>
            <a:fld id="{86CB4B4D-7CA3-9044-876B-883B54F8677D}" type="slidenum">
              <a:rPr lang="en-US" smtClean="0">
                <a:solidFill>
                  <a:srgbClr val="000000">
                    <a:lumMod val="75000"/>
                    <a:lumOff val="25000"/>
                  </a:srgbClr>
                </a:solidFill>
              </a:rPr>
              <a:pPr/>
              <a:t>‹#›</a:t>
            </a:fld>
            <a:endParaRPr lang="en-US" dirty="0">
              <a:solidFill>
                <a:srgbClr val="000000">
                  <a:lumMod val="75000"/>
                  <a:lumOff val="25000"/>
                </a:srgbClr>
              </a:solidFill>
            </a:endParaRPr>
          </a:p>
        </p:txBody>
      </p:sp>
      <p:sp>
        <p:nvSpPr>
          <p:cNvPr id="15" name="object 20"/>
          <p:cNvSpPr/>
          <p:nvPr userDrawn="1"/>
        </p:nvSpPr>
        <p:spPr>
          <a:xfrm>
            <a:off x="9048709"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endParaRPr sz="1800"/>
          </a:p>
        </p:txBody>
      </p:sp>
      <p:sp>
        <p:nvSpPr>
          <p:cNvPr id="16" name="object 9"/>
          <p:cNvSpPr/>
          <p:nvPr userDrawn="1"/>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endParaRPr sz="1800"/>
          </a:p>
        </p:txBody>
      </p:sp>
      <p:pic>
        <p:nvPicPr>
          <p:cNvPr id="7" name="Picture 6"/>
          <p:cNvPicPr>
            <a:picLocks noChangeAspect="1"/>
          </p:cNvPicPr>
          <p:nvPr userDrawn="1"/>
        </p:nvPicPr>
        <p:blipFill>
          <a:blip r:embed="rId2"/>
          <a:stretch>
            <a:fillRect/>
          </a:stretch>
        </p:blipFill>
        <p:spPr>
          <a:xfrm>
            <a:off x="8034836" y="4511612"/>
            <a:ext cx="909665" cy="465265"/>
          </a:xfrm>
          <a:prstGeom prst="rect">
            <a:avLst/>
          </a:prstGeom>
        </p:spPr>
      </p:pic>
    </p:spTree>
    <p:extLst>
      <p:ext uri="{BB962C8B-B14F-4D97-AF65-F5344CB8AC3E}">
        <p14:creationId xmlns:p14="http://schemas.microsoft.com/office/powerpoint/2010/main" val="278924702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0" name="Shape 42"/>
          <p:cNvSpPr>
            <a:spLocks noGrp="1"/>
          </p:cNvSpPr>
          <p:nvPr>
            <p:ph type="sldNum" sz="quarter" idx="2"/>
          </p:nvPr>
        </p:nvSpPr>
        <p:spPr>
          <a:xfrm>
            <a:off x="231390" y="4755134"/>
            <a:ext cx="468287" cy="279401"/>
          </a:xfrm>
          <a:prstGeom prst="rect">
            <a:avLst/>
          </a:prstGeom>
        </p:spPr>
        <p:txBody>
          <a:bodyPr/>
          <a:lstStyle>
            <a:lvl1pPr algn="l">
              <a:defRPr sz="1000">
                <a:solidFill>
                  <a:schemeClr val="tx1">
                    <a:lumMod val="75000"/>
                    <a:lumOff val="25000"/>
                  </a:schemeClr>
                </a:solidFill>
                <a:latin typeface="Arial" panose="020B0604020202020204" pitchFamily="34" charset="0"/>
                <a:cs typeface="Arial" panose="020B0604020202020204" pitchFamily="34" charset="0"/>
              </a:defRPr>
            </a:lvl1pPr>
          </a:lstStyle>
          <a:p>
            <a:fld id="{86CB4B4D-7CA3-9044-876B-883B54F8677D}" type="slidenum">
              <a:rPr lang="en-US" smtClean="0">
                <a:solidFill>
                  <a:srgbClr val="000000">
                    <a:lumMod val="75000"/>
                    <a:lumOff val="25000"/>
                  </a:srgbClr>
                </a:solidFill>
              </a:rPr>
              <a:pPr/>
              <a:t>‹#›</a:t>
            </a:fld>
            <a:endParaRPr lang="en-US" dirty="0">
              <a:solidFill>
                <a:srgbClr val="000000">
                  <a:lumMod val="75000"/>
                  <a:lumOff val="25000"/>
                </a:srgbClr>
              </a:solidFill>
            </a:endParaRPr>
          </a:p>
        </p:txBody>
      </p:sp>
      <p:pic>
        <p:nvPicPr>
          <p:cNvPr id="7" name="Picture 6"/>
          <p:cNvPicPr>
            <a:picLocks noChangeAspect="1"/>
          </p:cNvPicPr>
          <p:nvPr userDrawn="1"/>
        </p:nvPicPr>
        <p:blipFill>
          <a:blip r:embed="rId2">
            <a:biLevel thresh="25000"/>
          </a:blip>
          <a:stretch>
            <a:fillRect/>
          </a:stretch>
        </p:blipFill>
        <p:spPr>
          <a:xfrm>
            <a:off x="8024814" y="4505340"/>
            <a:ext cx="914401" cy="467410"/>
          </a:xfrm>
          <a:prstGeom prst="rect">
            <a:avLst/>
          </a:prstGeom>
        </p:spPr>
      </p:pic>
    </p:spTree>
    <p:extLst>
      <p:ext uri="{BB962C8B-B14F-4D97-AF65-F5344CB8AC3E}">
        <p14:creationId xmlns:p14="http://schemas.microsoft.com/office/powerpoint/2010/main" val="315916517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theme" Target="../theme/theme1.xml"/><Relationship Id="rId11"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4" Type="http://schemas.openxmlformats.org/officeDocument/2006/relationships/slideLayout" Target="../slideLayouts/slideLayout13.xml"/><Relationship Id="rId5" Type="http://schemas.openxmlformats.org/officeDocument/2006/relationships/slideLayout" Target="../slideLayouts/slideLayout14.xml"/><Relationship Id="rId6" Type="http://schemas.openxmlformats.org/officeDocument/2006/relationships/slideLayout" Target="../slideLayouts/slideLayout15.xml"/><Relationship Id="rId7" Type="http://schemas.openxmlformats.org/officeDocument/2006/relationships/slideLayout" Target="../slideLayouts/slideLayout16.xml"/><Relationship Id="rId8" Type="http://schemas.openxmlformats.org/officeDocument/2006/relationships/slideLayout" Target="../slideLayouts/slideLayout17.xml"/><Relationship Id="rId9" Type="http://schemas.openxmlformats.org/officeDocument/2006/relationships/theme" Target="../theme/theme2.xml"/><Relationship Id="rId10" Type="http://schemas.openxmlformats.org/officeDocument/2006/relationships/image" Target="../media/image1.png"/><Relationship Id="rId1" Type="http://schemas.openxmlformats.org/officeDocument/2006/relationships/slideLayout" Target="../slideLayouts/slideLayout10.xml"/><Relationship Id="rId2"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8.xml"/><Relationship Id="rId12" Type="http://schemas.openxmlformats.org/officeDocument/2006/relationships/slideLayout" Target="../slideLayouts/slideLayout29.xml"/><Relationship Id="rId13" Type="http://schemas.openxmlformats.org/officeDocument/2006/relationships/slideLayout" Target="../slideLayouts/slideLayout30.xml"/><Relationship Id="rId14" Type="http://schemas.openxmlformats.org/officeDocument/2006/relationships/slideLayout" Target="../slideLayouts/slideLayout31.xml"/><Relationship Id="rId15" Type="http://schemas.openxmlformats.org/officeDocument/2006/relationships/theme" Target="../theme/theme3.xml"/><Relationship Id="rId1" Type="http://schemas.openxmlformats.org/officeDocument/2006/relationships/slideLayout" Target="../slideLayouts/slideLayout18.xml"/><Relationship Id="rId2" Type="http://schemas.openxmlformats.org/officeDocument/2006/relationships/slideLayout" Target="../slideLayouts/slideLayout19.xml"/><Relationship Id="rId3" Type="http://schemas.openxmlformats.org/officeDocument/2006/relationships/slideLayout" Target="../slideLayouts/slideLayout20.xml"/><Relationship Id="rId4" Type="http://schemas.openxmlformats.org/officeDocument/2006/relationships/slideLayout" Target="../slideLayouts/slideLayout21.xml"/><Relationship Id="rId5" Type="http://schemas.openxmlformats.org/officeDocument/2006/relationships/slideLayout" Target="../slideLayouts/slideLayout22.xml"/><Relationship Id="rId6" Type="http://schemas.openxmlformats.org/officeDocument/2006/relationships/slideLayout" Target="../slideLayouts/slideLayout23.xml"/><Relationship Id="rId7" Type="http://schemas.openxmlformats.org/officeDocument/2006/relationships/slideLayout" Target="../slideLayouts/slideLayout24.xml"/><Relationship Id="rId8" Type="http://schemas.openxmlformats.org/officeDocument/2006/relationships/slideLayout" Target="../slideLayouts/slideLayout25.xml"/><Relationship Id="rId9" Type="http://schemas.openxmlformats.org/officeDocument/2006/relationships/slideLayout" Target="../slideLayouts/slideLayout26.xml"/><Relationship Id="rId10"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4.xml"/><Relationship Id="rId4" Type="http://schemas.openxmlformats.org/officeDocument/2006/relationships/slideLayout" Target="../slideLayouts/slideLayout35.xml"/><Relationship Id="rId5" Type="http://schemas.openxmlformats.org/officeDocument/2006/relationships/slideLayout" Target="../slideLayouts/slideLayout36.xml"/><Relationship Id="rId6" Type="http://schemas.openxmlformats.org/officeDocument/2006/relationships/slideLayout" Target="../slideLayouts/slideLayout37.xml"/><Relationship Id="rId7" Type="http://schemas.openxmlformats.org/officeDocument/2006/relationships/slideLayout" Target="../slideLayouts/slideLayout38.xml"/><Relationship Id="rId8" Type="http://schemas.openxmlformats.org/officeDocument/2006/relationships/theme" Target="../theme/theme4.xml"/><Relationship Id="rId1" Type="http://schemas.openxmlformats.org/officeDocument/2006/relationships/slideLayout" Target="../slideLayouts/slideLayout32.xml"/><Relationship Id="rId2" Type="http://schemas.openxmlformats.org/officeDocument/2006/relationships/slideLayout" Target="../slideLayouts/slideLayout33.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1" Type="http://schemas.openxmlformats.org/officeDocument/2006/relationships/slideLayout" Target="../slideLayouts/slideLayout39.xml"/><Relationship Id="rId2"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50.xml"/><Relationship Id="rId12" Type="http://schemas.openxmlformats.org/officeDocument/2006/relationships/slideLayout" Target="../slideLayouts/slideLayout51.xml"/><Relationship Id="rId13" Type="http://schemas.openxmlformats.org/officeDocument/2006/relationships/theme" Target="../theme/theme6.xml"/><Relationship Id="rId14" Type="http://schemas.openxmlformats.org/officeDocument/2006/relationships/image" Target="../media/image10.tiff"/><Relationship Id="rId1" Type="http://schemas.openxmlformats.org/officeDocument/2006/relationships/slideLayout" Target="../slideLayouts/slideLayout40.xml"/><Relationship Id="rId2" Type="http://schemas.openxmlformats.org/officeDocument/2006/relationships/slideLayout" Target="../slideLayouts/slideLayout41.xml"/><Relationship Id="rId3" Type="http://schemas.openxmlformats.org/officeDocument/2006/relationships/slideLayout" Target="../slideLayouts/slideLayout42.xml"/><Relationship Id="rId4" Type="http://schemas.openxmlformats.org/officeDocument/2006/relationships/slideLayout" Target="../slideLayouts/slideLayout43.xml"/><Relationship Id="rId5" Type="http://schemas.openxmlformats.org/officeDocument/2006/relationships/slideLayout" Target="../slideLayouts/slideLayout44.xml"/><Relationship Id="rId6" Type="http://schemas.openxmlformats.org/officeDocument/2006/relationships/slideLayout" Target="../slideLayouts/slideLayout45.xml"/><Relationship Id="rId7" Type="http://schemas.openxmlformats.org/officeDocument/2006/relationships/slideLayout" Target="../slideLayouts/slideLayout46.xml"/><Relationship Id="rId8" Type="http://schemas.openxmlformats.org/officeDocument/2006/relationships/slideLayout" Target="../slideLayouts/slideLayout47.xml"/><Relationship Id="rId9" Type="http://schemas.openxmlformats.org/officeDocument/2006/relationships/slideLayout" Target="../slideLayouts/slideLayout48.xml"/><Relationship Id="rId10" Type="http://schemas.openxmlformats.org/officeDocument/2006/relationships/slideLayout" Target="../slideLayouts/slideLayout49.xml"/></Relationships>
</file>

<file path=ppt/slideMasters/_rels/slideMaster7.xml.rels><?xml version="1.0" encoding="UTF-8" standalone="yes"?>
<Relationships xmlns="http://schemas.openxmlformats.org/package/2006/relationships"><Relationship Id="rId9" Type="http://schemas.openxmlformats.org/officeDocument/2006/relationships/slideLayout" Target="../slideLayouts/slideLayout60.xml"/><Relationship Id="rId20" Type="http://schemas.openxmlformats.org/officeDocument/2006/relationships/theme" Target="../theme/theme7.xml"/><Relationship Id="rId10" Type="http://schemas.openxmlformats.org/officeDocument/2006/relationships/slideLayout" Target="../slideLayouts/slideLayout61.xml"/><Relationship Id="rId11" Type="http://schemas.openxmlformats.org/officeDocument/2006/relationships/slideLayout" Target="../slideLayouts/slideLayout62.xml"/><Relationship Id="rId12" Type="http://schemas.openxmlformats.org/officeDocument/2006/relationships/slideLayout" Target="../slideLayouts/slideLayout63.xml"/><Relationship Id="rId13" Type="http://schemas.openxmlformats.org/officeDocument/2006/relationships/slideLayout" Target="../slideLayouts/slideLayout64.xml"/><Relationship Id="rId14" Type="http://schemas.openxmlformats.org/officeDocument/2006/relationships/slideLayout" Target="../slideLayouts/slideLayout65.xml"/><Relationship Id="rId15" Type="http://schemas.openxmlformats.org/officeDocument/2006/relationships/slideLayout" Target="../slideLayouts/slideLayout66.xml"/><Relationship Id="rId16" Type="http://schemas.openxmlformats.org/officeDocument/2006/relationships/slideLayout" Target="../slideLayouts/slideLayout67.xml"/><Relationship Id="rId17" Type="http://schemas.openxmlformats.org/officeDocument/2006/relationships/slideLayout" Target="../slideLayouts/slideLayout68.xml"/><Relationship Id="rId18" Type="http://schemas.openxmlformats.org/officeDocument/2006/relationships/slideLayout" Target="../slideLayouts/slideLayout69.xml"/><Relationship Id="rId19" Type="http://schemas.openxmlformats.org/officeDocument/2006/relationships/slideLayout" Target="../slideLayouts/slideLayout70.xml"/><Relationship Id="rId1" Type="http://schemas.openxmlformats.org/officeDocument/2006/relationships/slideLayout" Target="../slideLayouts/slideLayout52.xml"/><Relationship Id="rId2" Type="http://schemas.openxmlformats.org/officeDocument/2006/relationships/slideLayout" Target="../slideLayouts/slideLayout53.xml"/><Relationship Id="rId3" Type="http://schemas.openxmlformats.org/officeDocument/2006/relationships/slideLayout" Target="../slideLayouts/slideLayout54.xml"/><Relationship Id="rId4" Type="http://schemas.openxmlformats.org/officeDocument/2006/relationships/slideLayout" Target="../slideLayouts/slideLayout55.xml"/><Relationship Id="rId5" Type="http://schemas.openxmlformats.org/officeDocument/2006/relationships/slideLayout" Target="../slideLayouts/slideLayout56.xml"/><Relationship Id="rId6" Type="http://schemas.openxmlformats.org/officeDocument/2006/relationships/slideLayout" Target="../slideLayouts/slideLayout57.xml"/><Relationship Id="rId7" Type="http://schemas.openxmlformats.org/officeDocument/2006/relationships/slideLayout" Target="../slideLayouts/slideLayout58.xml"/><Relationship Id="rId8" Type="http://schemas.openxmlformats.org/officeDocument/2006/relationships/slideLayout" Target="../slideLayouts/slideLayout59.xml"/></Relationships>
</file>

<file path=ppt/slideMasters/_rels/slideMaster8.xml.rels><?xml version="1.0" encoding="UTF-8" standalone="yes"?>
<Relationships xmlns="http://schemas.openxmlformats.org/package/2006/relationships"><Relationship Id="rId9" Type="http://schemas.openxmlformats.org/officeDocument/2006/relationships/slideLayout" Target="../slideLayouts/slideLayout79.xml"/><Relationship Id="rId20" Type="http://schemas.openxmlformats.org/officeDocument/2006/relationships/theme" Target="../theme/theme8.xml"/><Relationship Id="rId10" Type="http://schemas.openxmlformats.org/officeDocument/2006/relationships/slideLayout" Target="../slideLayouts/slideLayout80.xml"/><Relationship Id="rId11" Type="http://schemas.openxmlformats.org/officeDocument/2006/relationships/slideLayout" Target="../slideLayouts/slideLayout81.xml"/><Relationship Id="rId12" Type="http://schemas.openxmlformats.org/officeDocument/2006/relationships/slideLayout" Target="../slideLayouts/slideLayout82.xml"/><Relationship Id="rId13" Type="http://schemas.openxmlformats.org/officeDocument/2006/relationships/slideLayout" Target="../slideLayouts/slideLayout83.xml"/><Relationship Id="rId14" Type="http://schemas.openxmlformats.org/officeDocument/2006/relationships/slideLayout" Target="../slideLayouts/slideLayout84.xml"/><Relationship Id="rId15" Type="http://schemas.openxmlformats.org/officeDocument/2006/relationships/slideLayout" Target="../slideLayouts/slideLayout85.xml"/><Relationship Id="rId16" Type="http://schemas.openxmlformats.org/officeDocument/2006/relationships/slideLayout" Target="../slideLayouts/slideLayout86.xml"/><Relationship Id="rId17" Type="http://schemas.openxmlformats.org/officeDocument/2006/relationships/slideLayout" Target="../slideLayouts/slideLayout87.xml"/><Relationship Id="rId18" Type="http://schemas.openxmlformats.org/officeDocument/2006/relationships/slideLayout" Target="../slideLayouts/slideLayout88.xml"/><Relationship Id="rId19" Type="http://schemas.openxmlformats.org/officeDocument/2006/relationships/slideLayout" Target="../slideLayouts/slideLayout89.xml"/><Relationship Id="rId1" Type="http://schemas.openxmlformats.org/officeDocument/2006/relationships/slideLayout" Target="../slideLayouts/slideLayout71.xml"/><Relationship Id="rId2" Type="http://schemas.openxmlformats.org/officeDocument/2006/relationships/slideLayout" Target="../slideLayouts/slideLayout72.xml"/><Relationship Id="rId3" Type="http://schemas.openxmlformats.org/officeDocument/2006/relationships/slideLayout" Target="../slideLayouts/slideLayout73.xml"/><Relationship Id="rId4" Type="http://schemas.openxmlformats.org/officeDocument/2006/relationships/slideLayout" Target="../slideLayouts/slideLayout74.xml"/><Relationship Id="rId5" Type="http://schemas.openxmlformats.org/officeDocument/2006/relationships/slideLayout" Target="../slideLayouts/slideLayout75.xml"/><Relationship Id="rId6" Type="http://schemas.openxmlformats.org/officeDocument/2006/relationships/slideLayout" Target="../slideLayouts/slideLayout76.xml"/><Relationship Id="rId7" Type="http://schemas.openxmlformats.org/officeDocument/2006/relationships/slideLayout" Target="../slideLayouts/slideLayout77.xml"/><Relationship Id="rId8" Type="http://schemas.openxmlformats.org/officeDocument/2006/relationships/slideLayout" Target="../slideLayouts/slideLayout78.xml"/></Relationships>
</file>

<file path=ppt/slideMasters/_rels/slideMaster9.xml.rels><?xml version="1.0" encoding="UTF-8" standalone="yes"?>
<Relationships xmlns="http://schemas.openxmlformats.org/package/2006/relationships"><Relationship Id="rId9" Type="http://schemas.openxmlformats.org/officeDocument/2006/relationships/slideLayout" Target="../slideLayouts/slideLayout98.xml"/><Relationship Id="rId20" Type="http://schemas.openxmlformats.org/officeDocument/2006/relationships/theme" Target="../theme/theme9.xml"/><Relationship Id="rId10" Type="http://schemas.openxmlformats.org/officeDocument/2006/relationships/slideLayout" Target="../slideLayouts/slideLayout99.xml"/><Relationship Id="rId11" Type="http://schemas.openxmlformats.org/officeDocument/2006/relationships/slideLayout" Target="../slideLayouts/slideLayout100.xml"/><Relationship Id="rId12" Type="http://schemas.openxmlformats.org/officeDocument/2006/relationships/slideLayout" Target="../slideLayouts/slideLayout101.xml"/><Relationship Id="rId13" Type="http://schemas.openxmlformats.org/officeDocument/2006/relationships/slideLayout" Target="../slideLayouts/slideLayout102.xml"/><Relationship Id="rId14" Type="http://schemas.openxmlformats.org/officeDocument/2006/relationships/slideLayout" Target="../slideLayouts/slideLayout103.xml"/><Relationship Id="rId15" Type="http://schemas.openxmlformats.org/officeDocument/2006/relationships/slideLayout" Target="../slideLayouts/slideLayout104.xml"/><Relationship Id="rId16" Type="http://schemas.openxmlformats.org/officeDocument/2006/relationships/slideLayout" Target="../slideLayouts/slideLayout105.xml"/><Relationship Id="rId17" Type="http://schemas.openxmlformats.org/officeDocument/2006/relationships/slideLayout" Target="../slideLayouts/slideLayout106.xml"/><Relationship Id="rId18" Type="http://schemas.openxmlformats.org/officeDocument/2006/relationships/slideLayout" Target="../slideLayouts/slideLayout107.xml"/><Relationship Id="rId19" Type="http://schemas.openxmlformats.org/officeDocument/2006/relationships/slideLayout" Target="../slideLayouts/slideLayout108.xml"/><Relationship Id="rId1" Type="http://schemas.openxmlformats.org/officeDocument/2006/relationships/slideLayout" Target="../slideLayouts/slideLayout90.xml"/><Relationship Id="rId2" Type="http://schemas.openxmlformats.org/officeDocument/2006/relationships/slideLayout" Target="../slideLayouts/slideLayout91.xml"/><Relationship Id="rId3" Type="http://schemas.openxmlformats.org/officeDocument/2006/relationships/slideLayout" Target="../slideLayouts/slideLayout92.xml"/><Relationship Id="rId4" Type="http://schemas.openxmlformats.org/officeDocument/2006/relationships/slideLayout" Target="../slideLayouts/slideLayout93.xml"/><Relationship Id="rId5" Type="http://schemas.openxmlformats.org/officeDocument/2006/relationships/slideLayout" Target="../slideLayouts/slideLayout94.xml"/><Relationship Id="rId6" Type="http://schemas.openxmlformats.org/officeDocument/2006/relationships/slideLayout" Target="../slideLayouts/slideLayout95.xml"/><Relationship Id="rId7" Type="http://schemas.openxmlformats.org/officeDocument/2006/relationships/slideLayout" Target="../slideLayouts/slideLayout96.xml"/><Relationship Id="rId8" Type="http://schemas.openxmlformats.org/officeDocument/2006/relationships/slideLayout" Target="../slideLayouts/slideLayout9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47676" y="72933"/>
            <a:ext cx="8521700" cy="532624"/>
          </a:xfrm>
          <a:prstGeom prst="rect">
            <a:avLst/>
          </a:prstGeom>
        </p:spPr>
        <p:txBody>
          <a:bodyPr vert="horz" wrap="square" lIns="91436" tIns="45718" rIns="91436" bIns="45718" rtlCol="0" anchor="t" anchorCtr="0">
            <a:spAutoFit/>
          </a:bodyPr>
          <a:lstStyle/>
          <a:p>
            <a:r>
              <a:rPr lang="en-US"/>
              <a:t>Click to edit Master title style</a:t>
            </a:r>
          </a:p>
        </p:txBody>
      </p:sp>
      <p:sp>
        <p:nvSpPr>
          <p:cNvPr id="3" name="Text Placeholder 2"/>
          <p:cNvSpPr>
            <a:spLocks noGrp="1"/>
          </p:cNvSpPr>
          <p:nvPr>
            <p:ph type="body" idx="1"/>
          </p:nvPr>
        </p:nvSpPr>
        <p:spPr>
          <a:xfrm>
            <a:off x="457201" y="1097280"/>
            <a:ext cx="8521700" cy="3411220"/>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Slide Number Placeholder 12"/>
          <p:cNvSpPr>
            <a:spLocks noGrp="1"/>
          </p:cNvSpPr>
          <p:nvPr>
            <p:ph type="sldNum" sz="quarter" idx="4"/>
          </p:nvPr>
        </p:nvSpPr>
        <p:spPr>
          <a:xfrm>
            <a:off x="3505200" y="4848894"/>
            <a:ext cx="2133600" cy="273844"/>
          </a:xfrm>
          <a:prstGeom prst="rect">
            <a:avLst/>
          </a:prstGeom>
        </p:spPr>
        <p:txBody>
          <a:bodyPr vert="horz" lIns="91436" tIns="45718" rIns="91436" bIns="45718" rtlCol="0" anchor="ctr"/>
          <a:lstStyle>
            <a:lvl1pPr algn="ctr">
              <a:defRPr sz="800">
                <a:solidFill>
                  <a:schemeClr val="bg1">
                    <a:lumMod val="65000"/>
                  </a:schemeClr>
                </a:solidFill>
                <a:latin typeface="Corbel"/>
                <a:cs typeface="Corbel"/>
              </a:defRPr>
            </a:lvl1pPr>
          </a:lstStyle>
          <a:p>
            <a:pPr defTabSz="457178">
              <a:buClrTx/>
              <a:buFontTx/>
              <a:buNone/>
            </a:pPr>
            <a:fld id="{C921E2DF-5279-024C-809C-CD16853F95A6}" type="slidenum">
              <a:rPr lang="en-US" kern="1200">
                <a:solidFill>
                  <a:srgbClr val="FFFFFF">
                    <a:lumMod val="65000"/>
                  </a:srgbClr>
                </a:solidFill>
              </a:rPr>
              <a:pPr defTabSz="457178">
                <a:buClrTx/>
                <a:buFontTx/>
                <a:buNone/>
              </a:pPr>
              <a:t>‹#›</a:t>
            </a:fld>
            <a:endParaRPr lang="en-US" kern="1200">
              <a:solidFill>
                <a:srgbClr val="FFFFFF">
                  <a:lumMod val="65000"/>
                </a:srgbClr>
              </a:solidFill>
            </a:endParaRPr>
          </a:p>
        </p:txBody>
      </p:sp>
      <p:pic>
        <p:nvPicPr>
          <p:cNvPr id="11" name="Picture 10" descr="ONF_NO-TAG_WITH-GRADIENT.png"/>
          <p:cNvPicPr>
            <a:picLocks noChangeAspect="1"/>
          </p:cNvPicPr>
          <p:nvPr userDrawn="1"/>
        </p:nvPicPr>
        <p:blipFill rotWithShape="1">
          <a:blip r:embed="rId11">
            <a:extLst>
              <a:ext uri="{28A0092B-C50C-407E-A947-70E740481C1C}">
                <a14:useLocalDpi xmlns:a14="http://schemas.microsoft.com/office/drawing/2010/main" val="0"/>
              </a:ext>
            </a:extLst>
          </a:blip>
          <a:srcRect t="62874" b="-4254"/>
          <a:stretch/>
        </p:blipFill>
        <p:spPr>
          <a:xfrm>
            <a:off x="8111068" y="4846320"/>
            <a:ext cx="914400" cy="228600"/>
          </a:xfrm>
          <a:prstGeom prst="rect">
            <a:avLst/>
          </a:prstGeom>
        </p:spPr>
      </p:pic>
    </p:spTree>
    <p:extLst>
      <p:ext uri="{BB962C8B-B14F-4D97-AF65-F5344CB8AC3E}">
        <p14:creationId xmlns:p14="http://schemas.microsoft.com/office/powerpoint/2010/main" val="1779563431"/>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Lst>
  <p:hf hdr="0" ftr="0"/>
  <p:txStyles>
    <p:titleStyle>
      <a:lvl1pPr algn="l" defTabSz="457178" rtl="0" eaLnBrk="1" latinLnBrk="0" hangingPunct="1">
        <a:lnSpc>
          <a:spcPts val="3400"/>
        </a:lnSpc>
        <a:spcBef>
          <a:spcPct val="0"/>
        </a:spcBef>
        <a:buNone/>
        <a:defRPr sz="3000" b="0" i="0" kern="1200">
          <a:solidFill>
            <a:srgbClr val="004B7D"/>
          </a:solidFill>
          <a:latin typeface="Corbel"/>
          <a:ea typeface="+mj-ea"/>
          <a:cs typeface="Corbel"/>
        </a:defRPr>
      </a:lvl1pPr>
    </p:titleStyle>
    <p:bodyStyle>
      <a:lvl1pPr marL="219446" indent="-219446" algn="l" defTabSz="457178" rtl="0" eaLnBrk="1" latinLnBrk="0" hangingPunct="1">
        <a:lnSpc>
          <a:spcPts val="3000"/>
        </a:lnSpc>
        <a:spcBef>
          <a:spcPts val="800"/>
        </a:spcBef>
        <a:buClr>
          <a:schemeClr val="bg2"/>
        </a:buClr>
        <a:buSzPct val="85000"/>
        <a:buFont typeface="Arial"/>
        <a:buChar char="•"/>
        <a:defRPr sz="2400" kern="1200">
          <a:solidFill>
            <a:srgbClr val="595959"/>
          </a:solidFill>
          <a:latin typeface="Corbel"/>
          <a:ea typeface="+mn-ea"/>
          <a:cs typeface="Corbel"/>
        </a:defRPr>
      </a:lvl1pPr>
      <a:lvl2pPr marL="411460" indent="-182872" algn="l" defTabSz="457178" rtl="0" eaLnBrk="1" latinLnBrk="0" hangingPunct="1">
        <a:lnSpc>
          <a:spcPts val="2600"/>
        </a:lnSpc>
        <a:spcBef>
          <a:spcPts val="800"/>
        </a:spcBef>
        <a:buClr>
          <a:schemeClr val="accent5"/>
        </a:buClr>
        <a:buSzPct val="60000"/>
        <a:buFont typeface="Wingdings" charset="2"/>
        <a:buChar char="§"/>
        <a:defRPr sz="2200" kern="1200">
          <a:solidFill>
            <a:srgbClr val="595959"/>
          </a:solidFill>
          <a:latin typeface="Corbel"/>
          <a:ea typeface="+mn-ea"/>
          <a:cs typeface="Corbel"/>
        </a:defRPr>
      </a:lvl2pPr>
      <a:lvl3pPr marL="612618" indent="-182872" algn="l" defTabSz="457178" rtl="0" eaLnBrk="1" latinLnBrk="0" hangingPunct="1">
        <a:lnSpc>
          <a:spcPts val="2400"/>
        </a:lnSpc>
        <a:spcBef>
          <a:spcPts val="800"/>
        </a:spcBef>
        <a:buClr>
          <a:schemeClr val="bg2"/>
        </a:buClr>
        <a:buSzPct val="85000"/>
        <a:buFont typeface="Arial"/>
        <a:buChar char="•"/>
        <a:defRPr sz="2000" kern="1200">
          <a:solidFill>
            <a:srgbClr val="595959"/>
          </a:solidFill>
          <a:latin typeface="Corbel"/>
          <a:ea typeface="+mn-ea"/>
          <a:cs typeface="Corbel"/>
        </a:defRPr>
      </a:lvl3pPr>
      <a:lvl4pPr marL="768058" indent="-164584" algn="l" defTabSz="457178" rtl="0" eaLnBrk="1" latinLnBrk="0" hangingPunct="1">
        <a:lnSpc>
          <a:spcPts val="2200"/>
        </a:lnSpc>
        <a:spcBef>
          <a:spcPts val="800"/>
        </a:spcBef>
        <a:buClr>
          <a:schemeClr val="accent5"/>
        </a:buClr>
        <a:buSzPct val="60000"/>
        <a:buFont typeface="Wingdings" charset="2"/>
        <a:buChar char="§"/>
        <a:defRPr sz="1800" kern="1200">
          <a:solidFill>
            <a:srgbClr val="595959"/>
          </a:solidFill>
          <a:latin typeface="Corbel"/>
          <a:ea typeface="+mn-ea"/>
          <a:cs typeface="Corbel"/>
        </a:defRPr>
      </a:lvl4pPr>
      <a:lvl5pPr marL="914355" indent="-137153" algn="l" defTabSz="457178" rtl="0" eaLnBrk="1" latinLnBrk="0" hangingPunct="1">
        <a:spcBef>
          <a:spcPts val="800"/>
        </a:spcBef>
        <a:buClr>
          <a:schemeClr val="bg2"/>
        </a:buClr>
        <a:buSzPct val="85000"/>
        <a:buFont typeface="Arial"/>
        <a:buChar char="•"/>
        <a:defRPr sz="1800" kern="1200">
          <a:solidFill>
            <a:srgbClr val="595959"/>
          </a:solidFill>
          <a:latin typeface="Corbel"/>
          <a:ea typeface="+mn-ea"/>
          <a:cs typeface="Corbel"/>
        </a:defRPr>
      </a:lvl5pPr>
      <a:lvl6pPr marL="2514474" indent="-228588" algn="l" defTabSz="457178" rtl="0" eaLnBrk="1" latinLnBrk="0" hangingPunct="1">
        <a:spcBef>
          <a:spcPct val="20000"/>
        </a:spcBef>
        <a:buFont typeface="Arial"/>
        <a:buChar char="•"/>
        <a:defRPr sz="2000" kern="1200">
          <a:solidFill>
            <a:schemeClr val="tx1"/>
          </a:solidFill>
          <a:latin typeface="+mn-lt"/>
          <a:ea typeface="+mn-ea"/>
          <a:cs typeface="+mn-cs"/>
        </a:defRPr>
      </a:lvl6pPr>
      <a:lvl7pPr marL="2971652" indent="-228588" algn="l" defTabSz="457178" rtl="0" eaLnBrk="1" latinLnBrk="0" hangingPunct="1">
        <a:spcBef>
          <a:spcPct val="20000"/>
        </a:spcBef>
        <a:buFont typeface="Arial"/>
        <a:buChar char="•"/>
        <a:defRPr sz="2000" kern="1200">
          <a:solidFill>
            <a:schemeClr val="tx1"/>
          </a:solidFill>
          <a:latin typeface="+mn-lt"/>
          <a:ea typeface="+mn-ea"/>
          <a:cs typeface="+mn-cs"/>
        </a:defRPr>
      </a:lvl7pPr>
      <a:lvl8pPr marL="3428829" indent="-228588" algn="l" defTabSz="457178" rtl="0" eaLnBrk="1" latinLnBrk="0" hangingPunct="1">
        <a:spcBef>
          <a:spcPct val="20000"/>
        </a:spcBef>
        <a:buFont typeface="Arial"/>
        <a:buChar char="•"/>
        <a:defRPr sz="2000" kern="1200">
          <a:solidFill>
            <a:schemeClr val="tx1"/>
          </a:solidFill>
          <a:latin typeface="+mn-lt"/>
          <a:ea typeface="+mn-ea"/>
          <a:cs typeface="+mn-cs"/>
        </a:defRPr>
      </a:lvl8pPr>
      <a:lvl9pPr marL="3886006" indent="-228588" algn="l" defTabSz="457178"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78" rtl="0" eaLnBrk="1" latinLnBrk="0" hangingPunct="1">
        <a:defRPr sz="1800" kern="1200">
          <a:solidFill>
            <a:schemeClr val="tx1"/>
          </a:solidFill>
          <a:latin typeface="+mn-lt"/>
          <a:ea typeface="+mn-ea"/>
          <a:cs typeface="+mn-cs"/>
        </a:defRPr>
      </a:lvl1pPr>
      <a:lvl2pPr marL="457178" algn="l" defTabSz="457178" rtl="0" eaLnBrk="1" latinLnBrk="0" hangingPunct="1">
        <a:defRPr sz="1800" kern="1200">
          <a:solidFill>
            <a:schemeClr val="tx1"/>
          </a:solidFill>
          <a:latin typeface="+mn-lt"/>
          <a:ea typeface="+mn-ea"/>
          <a:cs typeface="+mn-cs"/>
        </a:defRPr>
      </a:lvl2pPr>
      <a:lvl3pPr marL="914355" algn="l" defTabSz="457178" rtl="0" eaLnBrk="1" latinLnBrk="0" hangingPunct="1">
        <a:defRPr sz="1800" kern="1200">
          <a:solidFill>
            <a:schemeClr val="tx1"/>
          </a:solidFill>
          <a:latin typeface="+mn-lt"/>
          <a:ea typeface="+mn-ea"/>
          <a:cs typeface="+mn-cs"/>
        </a:defRPr>
      </a:lvl3pPr>
      <a:lvl4pPr marL="1371532" algn="l" defTabSz="457178" rtl="0" eaLnBrk="1" latinLnBrk="0" hangingPunct="1">
        <a:defRPr sz="1800" kern="1200">
          <a:solidFill>
            <a:schemeClr val="tx1"/>
          </a:solidFill>
          <a:latin typeface="+mn-lt"/>
          <a:ea typeface="+mn-ea"/>
          <a:cs typeface="+mn-cs"/>
        </a:defRPr>
      </a:lvl4pPr>
      <a:lvl5pPr marL="1828709" algn="l" defTabSz="457178" rtl="0" eaLnBrk="1" latinLnBrk="0" hangingPunct="1">
        <a:defRPr sz="1800" kern="1200">
          <a:solidFill>
            <a:schemeClr val="tx1"/>
          </a:solidFill>
          <a:latin typeface="+mn-lt"/>
          <a:ea typeface="+mn-ea"/>
          <a:cs typeface="+mn-cs"/>
        </a:defRPr>
      </a:lvl5pPr>
      <a:lvl6pPr marL="2285886" algn="l" defTabSz="457178" rtl="0" eaLnBrk="1" latinLnBrk="0" hangingPunct="1">
        <a:defRPr sz="1800" kern="1200">
          <a:solidFill>
            <a:schemeClr val="tx1"/>
          </a:solidFill>
          <a:latin typeface="+mn-lt"/>
          <a:ea typeface="+mn-ea"/>
          <a:cs typeface="+mn-cs"/>
        </a:defRPr>
      </a:lvl6pPr>
      <a:lvl7pPr marL="2743064" algn="l" defTabSz="457178" rtl="0" eaLnBrk="1" latinLnBrk="0" hangingPunct="1">
        <a:defRPr sz="1800" kern="1200">
          <a:solidFill>
            <a:schemeClr val="tx1"/>
          </a:solidFill>
          <a:latin typeface="+mn-lt"/>
          <a:ea typeface="+mn-ea"/>
          <a:cs typeface="+mn-cs"/>
        </a:defRPr>
      </a:lvl7pPr>
      <a:lvl8pPr marL="3200240" algn="l" defTabSz="457178" rtl="0" eaLnBrk="1" latinLnBrk="0" hangingPunct="1">
        <a:defRPr sz="1800" kern="1200">
          <a:solidFill>
            <a:schemeClr val="tx1"/>
          </a:solidFill>
          <a:latin typeface="+mn-lt"/>
          <a:ea typeface="+mn-ea"/>
          <a:cs typeface="+mn-cs"/>
        </a:defRPr>
      </a:lvl8pPr>
      <a:lvl9pPr marL="3657418" algn="l" defTabSz="457178"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47676" y="72933"/>
            <a:ext cx="8521700" cy="532624"/>
          </a:xfrm>
          <a:prstGeom prst="rect">
            <a:avLst/>
          </a:prstGeom>
        </p:spPr>
        <p:txBody>
          <a:bodyPr vert="horz" wrap="square" lIns="91436" tIns="45718" rIns="91436" bIns="45718" rtlCol="0" anchor="t" anchorCtr="0">
            <a:spAutoFit/>
          </a:bodyPr>
          <a:lstStyle/>
          <a:p>
            <a:r>
              <a:rPr lang="en-US"/>
              <a:t>Click to edit Master title style</a:t>
            </a:r>
          </a:p>
        </p:txBody>
      </p:sp>
      <p:sp>
        <p:nvSpPr>
          <p:cNvPr id="3" name="Text Placeholder 2"/>
          <p:cNvSpPr>
            <a:spLocks noGrp="1"/>
          </p:cNvSpPr>
          <p:nvPr>
            <p:ph type="body" idx="1"/>
          </p:nvPr>
        </p:nvSpPr>
        <p:spPr>
          <a:xfrm>
            <a:off x="457201" y="1097280"/>
            <a:ext cx="8521700" cy="3411220"/>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Slide Number Placeholder 12"/>
          <p:cNvSpPr>
            <a:spLocks noGrp="1"/>
          </p:cNvSpPr>
          <p:nvPr>
            <p:ph type="sldNum" sz="quarter" idx="4"/>
          </p:nvPr>
        </p:nvSpPr>
        <p:spPr>
          <a:xfrm>
            <a:off x="3505200" y="4848891"/>
            <a:ext cx="2133600" cy="273844"/>
          </a:xfrm>
          <a:prstGeom prst="rect">
            <a:avLst/>
          </a:prstGeom>
        </p:spPr>
        <p:txBody>
          <a:bodyPr vert="horz" lIns="91436" tIns="45718" rIns="91436" bIns="45718" rtlCol="0" anchor="ctr"/>
          <a:lstStyle>
            <a:lvl1pPr algn="ctr">
              <a:defRPr sz="800">
                <a:solidFill>
                  <a:schemeClr val="bg1">
                    <a:lumMod val="65000"/>
                  </a:schemeClr>
                </a:solidFill>
                <a:latin typeface="Corbel"/>
                <a:cs typeface="Corbel"/>
              </a:defRPr>
            </a:lvl1pPr>
          </a:lstStyle>
          <a:p>
            <a:pPr defTabSz="457178">
              <a:buClrTx/>
              <a:buFontTx/>
              <a:buNone/>
            </a:pPr>
            <a:fld id="{C921E2DF-5279-024C-809C-CD16853F95A6}" type="slidenum">
              <a:rPr lang="en-US" kern="1200">
                <a:solidFill>
                  <a:srgbClr val="FFFFFF">
                    <a:lumMod val="65000"/>
                  </a:srgbClr>
                </a:solidFill>
                <a:ea typeface="+mn-ea"/>
              </a:rPr>
              <a:pPr defTabSz="457178">
                <a:buClrTx/>
                <a:buFontTx/>
                <a:buNone/>
              </a:pPr>
              <a:t>‹#›</a:t>
            </a:fld>
            <a:endParaRPr lang="en-US" kern="1200">
              <a:solidFill>
                <a:srgbClr val="FFFFFF">
                  <a:lumMod val="65000"/>
                </a:srgbClr>
              </a:solidFill>
              <a:ea typeface="+mn-ea"/>
            </a:endParaRPr>
          </a:p>
        </p:txBody>
      </p:sp>
      <p:pic>
        <p:nvPicPr>
          <p:cNvPr id="11" name="Picture 10" descr="ONF_NO-TAG_WITH-GRADIENT.png"/>
          <p:cNvPicPr>
            <a:picLocks noChangeAspect="1"/>
          </p:cNvPicPr>
          <p:nvPr/>
        </p:nvPicPr>
        <p:blipFill rotWithShape="1">
          <a:blip r:embed="rId10">
            <a:extLst>
              <a:ext uri="{28A0092B-C50C-407E-A947-70E740481C1C}">
                <a14:useLocalDpi xmlns:a14="http://schemas.microsoft.com/office/drawing/2010/main" val="0"/>
              </a:ext>
            </a:extLst>
          </a:blip>
          <a:srcRect t="62874" b="-4254"/>
          <a:stretch/>
        </p:blipFill>
        <p:spPr>
          <a:xfrm>
            <a:off x="8111068" y="4846320"/>
            <a:ext cx="914400" cy="228600"/>
          </a:xfrm>
          <a:prstGeom prst="rect">
            <a:avLst/>
          </a:prstGeom>
        </p:spPr>
      </p:pic>
    </p:spTree>
    <p:extLst>
      <p:ext uri="{BB962C8B-B14F-4D97-AF65-F5344CB8AC3E}">
        <p14:creationId xmlns:p14="http://schemas.microsoft.com/office/powerpoint/2010/main" val="1031258712"/>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Lst>
  <p:hf hdr="0" ftr="0"/>
  <p:txStyles>
    <p:titleStyle>
      <a:lvl1pPr algn="l" defTabSz="457178" rtl="0" eaLnBrk="1" latinLnBrk="0" hangingPunct="1">
        <a:lnSpc>
          <a:spcPts val="3400"/>
        </a:lnSpc>
        <a:spcBef>
          <a:spcPct val="0"/>
        </a:spcBef>
        <a:buNone/>
        <a:defRPr sz="3000" b="0" i="0" kern="1200">
          <a:solidFill>
            <a:srgbClr val="004B7D"/>
          </a:solidFill>
          <a:latin typeface="Corbel"/>
          <a:ea typeface="+mj-ea"/>
          <a:cs typeface="Corbel"/>
        </a:defRPr>
      </a:lvl1pPr>
    </p:titleStyle>
    <p:bodyStyle>
      <a:lvl1pPr marL="219446" indent="-219446" algn="l" defTabSz="457178" rtl="0" eaLnBrk="1" latinLnBrk="0" hangingPunct="1">
        <a:lnSpc>
          <a:spcPts val="3000"/>
        </a:lnSpc>
        <a:spcBef>
          <a:spcPts val="800"/>
        </a:spcBef>
        <a:buClr>
          <a:schemeClr val="bg2"/>
        </a:buClr>
        <a:buSzPct val="85000"/>
        <a:buFont typeface="Arial"/>
        <a:buChar char="•"/>
        <a:defRPr sz="2400" kern="1200">
          <a:solidFill>
            <a:srgbClr val="595959"/>
          </a:solidFill>
          <a:latin typeface="Corbel"/>
          <a:ea typeface="+mn-ea"/>
          <a:cs typeface="Corbel"/>
        </a:defRPr>
      </a:lvl1pPr>
      <a:lvl2pPr marL="411460" indent="-182872" algn="l" defTabSz="457178" rtl="0" eaLnBrk="1" latinLnBrk="0" hangingPunct="1">
        <a:lnSpc>
          <a:spcPts val="2600"/>
        </a:lnSpc>
        <a:spcBef>
          <a:spcPts val="800"/>
        </a:spcBef>
        <a:buClr>
          <a:schemeClr val="accent5"/>
        </a:buClr>
        <a:buSzPct val="60000"/>
        <a:buFont typeface="Wingdings" charset="2"/>
        <a:buChar char="§"/>
        <a:defRPr sz="2200" kern="1200">
          <a:solidFill>
            <a:srgbClr val="595959"/>
          </a:solidFill>
          <a:latin typeface="Corbel"/>
          <a:ea typeface="+mn-ea"/>
          <a:cs typeface="Corbel"/>
        </a:defRPr>
      </a:lvl2pPr>
      <a:lvl3pPr marL="612618" indent="-182872" algn="l" defTabSz="457178" rtl="0" eaLnBrk="1" latinLnBrk="0" hangingPunct="1">
        <a:lnSpc>
          <a:spcPts val="2400"/>
        </a:lnSpc>
        <a:spcBef>
          <a:spcPts val="800"/>
        </a:spcBef>
        <a:buClr>
          <a:schemeClr val="bg2"/>
        </a:buClr>
        <a:buSzPct val="85000"/>
        <a:buFont typeface="Arial"/>
        <a:buChar char="•"/>
        <a:defRPr sz="2000" kern="1200">
          <a:solidFill>
            <a:srgbClr val="595959"/>
          </a:solidFill>
          <a:latin typeface="Corbel"/>
          <a:ea typeface="+mn-ea"/>
          <a:cs typeface="Corbel"/>
        </a:defRPr>
      </a:lvl3pPr>
      <a:lvl4pPr marL="768058" indent="-164584" algn="l" defTabSz="457178" rtl="0" eaLnBrk="1" latinLnBrk="0" hangingPunct="1">
        <a:lnSpc>
          <a:spcPts val="2200"/>
        </a:lnSpc>
        <a:spcBef>
          <a:spcPts val="800"/>
        </a:spcBef>
        <a:buClr>
          <a:schemeClr val="accent5"/>
        </a:buClr>
        <a:buSzPct val="60000"/>
        <a:buFont typeface="Wingdings" charset="2"/>
        <a:buChar char="§"/>
        <a:defRPr sz="1800" kern="1200">
          <a:solidFill>
            <a:srgbClr val="595959"/>
          </a:solidFill>
          <a:latin typeface="Corbel"/>
          <a:ea typeface="+mn-ea"/>
          <a:cs typeface="Corbel"/>
        </a:defRPr>
      </a:lvl4pPr>
      <a:lvl5pPr marL="914355" indent="-137153" algn="l" defTabSz="457178" rtl="0" eaLnBrk="1" latinLnBrk="0" hangingPunct="1">
        <a:spcBef>
          <a:spcPts val="800"/>
        </a:spcBef>
        <a:buClr>
          <a:schemeClr val="bg2"/>
        </a:buClr>
        <a:buSzPct val="85000"/>
        <a:buFont typeface="Arial"/>
        <a:buChar char="•"/>
        <a:defRPr sz="1800" kern="1200">
          <a:solidFill>
            <a:srgbClr val="595959"/>
          </a:solidFill>
          <a:latin typeface="Corbel"/>
          <a:ea typeface="+mn-ea"/>
          <a:cs typeface="Corbel"/>
        </a:defRPr>
      </a:lvl5pPr>
      <a:lvl6pPr marL="2514474" indent="-228588" algn="l" defTabSz="457178" rtl="0" eaLnBrk="1" latinLnBrk="0" hangingPunct="1">
        <a:spcBef>
          <a:spcPct val="20000"/>
        </a:spcBef>
        <a:buFont typeface="Arial"/>
        <a:buChar char="•"/>
        <a:defRPr sz="2000" kern="1200">
          <a:solidFill>
            <a:schemeClr val="tx1"/>
          </a:solidFill>
          <a:latin typeface="+mn-lt"/>
          <a:ea typeface="+mn-ea"/>
          <a:cs typeface="+mn-cs"/>
        </a:defRPr>
      </a:lvl6pPr>
      <a:lvl7pPr marL="2971652" indent="-228588" algn="l" defTabSz="457178" rtl="0" eaLnBrk="1" latinLnBrk="0" hangingPunct="1">
        <a:spcBef>
          <a:spcPct val="20000"/>
        </a:spcBef>
        <a:buFont typeface="Arial"/>
        <a:buChar char="•"/>
        <a:defRPr sz="2000" kern="1200">
          <a:solidFill>
            <a:schemeClr val="tx1"/>
          </a:solidFill>
          <a:latin typeface="+mn-lt"/>
          <a:ea typeface="+mn-ea"/>
          <a:cs typeface="+mn-cs"/>
        </a:defRPr>
      </a:lvl7pPr>
      <a:lvl8pPr marL="3428829" indent="-228588" algn="l" defTabSz="457178" rtl="0" eaLnBrk="1" latinLnBrk="0" hangingPunct="1">
        <a:spcBef>
          <a:spcPct val="20000"/>
        </a:spcBef>
        <a:buFont typeface="Arial"/>
        <a:buChar char="•"/>
        <a:defRPr sz="2000" kern="1200">
          <a:solidFill>
            <a:schemeClr val="tx1"/>
          </a:solidFill>
          <a:latin typeface="+mn-lt"/>
          <a:ea typeface="+mn-ea"/>
          <a:cs typeface="+mn-cs"/>
        </a:defRPr>
      </a:lvl8pPr>
      <a:lvl9pPr marL="3886006" indent="-228588" algn="l" defTabSz="457178"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78" rtl="0" eaLnBrk="1" latinLnBrk="0" hangingPunct="1">
        <a:defRPr sz="1800" kern="1200">
          <a:solidFill>
            <a:schemeClr val="tx1"/>
          </a:solidFill>
          <a:latin typeface="+mn-lt"/>
          <a:ea typeface="+mn-ea"/>
          <a:cs typeface="+mn-cs"/>
        </a:defRPr>
      </a:lvl1pPr>
      <a:lvl2pPr marL="457178" algn="l" defTabSz="457178" rtl="0" eaLnBrk="1" latinLnBrk="0" hangingPunct="1">
        <a:defRPr sz="1800" kern="1200">
          <a:solidFill>
            <a:schemeClr val="tx1"/>
          </a:solidFill>
          <a:latin typeface="+mn-lt"/>
          <a:ea typeface="+mn-ea"/>
          <a:cs typeface="+mn-cs"/>
        </a:defRPr>
      </a:lvl2pPr>
      <a:lvl3pPr marL="914355" algn="l" defTabSz="457178" rtl="0" eaLnBrk="1" latinLnBrk="0" hangingPunct="1">
        <a:defRPr sz="1800" kern="1200">
          <a:solidFill>
            <a:schemeClr val="tx1"/>
          </a:solidFill>
          <a:latin typeface="+mn-lt"/>
          <a:ea typeface="+mn-ea"/>
          <a:cs typeface="+mn-cs"/>
        </a:defRPr>
      </a:lvl3pPr>
      <a:lvl4pPr marL="1371532" algn="l" defTabSz="457178" rtl="0" eaLnBrk="1" latinLnBrk="0" hangingPunct="1">
        <a:defRPr sz="1800" kern="1200">
          <a:solidFill>
            <a:schemeClr val="tx1"/>
          </a:solidFill>
          <a:latin typeface="+mn-lt"/>
          <a:ea typeface="+mn-ea"/>
          <a:cs typeface="+mn-cs"/>
        </a:defRPr>
      </a:lvl4pPr>
      <a:lvl5pPr marL="1828709" algn="l" defTabSz="457178" rtl="0" eaLnBrk="1" latinLnBrk="0" hangingPunct="1">
        <a:defRPr sz="1800" kern="1200">
          <a:solidFill>
            <a:schemeClr val="tx1"/>
          </a:solidFill>
          <a:latin typeface="+mn-lt"/>
          <a:ea typeface="+mn-ea"/>
          <a:cs typeface="+mn-cs"/>
        </a:defRPr>
      </a:lvl5pPr>
      <a:lvl6pPr marL="2285886" algn="l" defTabSz="457178" rtl="0" eaLnBrk="1" latinLnBrk="0" hangingPunct="1">
        <a:defRPr sz="1800" kern="1200">
          <a:solidFill>
            <a:schemeClr val="tx1"/>
          </a:solidFill>
          <a:latin typeface="+mn-lt"/>
          <a:ea typeface="+mn-ea"/>
          <a:cs typeface="+mn-cs"/>
        </a:defRPr>
      </a:lvl6pPr>
      <a:lvl7pPr marL="2743064" algn="l" defTabSz="457178" rtl="0" eaLnBrk="1" latinLnBrk="0" hangingPunct="1">
        <a:defRPr sz="1800" kern="1200">
          <a:solidFill>
            <a:schemeClr val="tx1"/>
          </a:solidFill>
          <a:latin typeface="+mn-lt"/>
          <a:ea typeface="+mn-ea"/>
          <a:cs typeface="+mn-cs"/>
        </a:defRPr>
      </a:lvl7pPr>
      <a:lvl8pPr marL="3200240" algn="l" defTabSz="457178" rtl="0" eaLnBrk="1" latinLnBrk="0" hangingPunct="1">
        <a:defRPr sz="1800" kern="1200">
          <a:solidFill>
            <a:schemeClr val="tx1"/>
          </a:solidFill>
          <a:latin typeface="+mn-lt"/>
          <a:ea typeface="+mn-ea"/>
          <a:cs typeface="+mn-cs"/>
        </a:defRPr>
      </a:lvl8pPr>
      <a:lvl9pPr marL="3657418" algn="l" defTabSz="457178"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32" tIns="45716" rIns="91432" bIns="45716"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32" tIns="45716" rIns="91432" bIns="4571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7"/>
            <a:ext cx="2133600" cy="273844"/>
          </a:xfrm>
          <a:prstGeom prst="rect">
            <a:avLst/>
          </a:prstGeom>
        </p:spPr>
        <p:txBody>
          <a:bodyPr vert="horz" lIns="91432" tIns="45716" rIns="91432" bIns="45716" rtlCol="0" anchor="ctr"/>
          <a:lstStyle>
            <a:lvl1pPr algn="l">
              <a:defRPr sz="1200">
                <a:solidFill>
                  <a:schemeClr val="tx1">
                    <a:tint val="75000"/>
                  </a:schemeClr>
                </a:solidFill>
              </a:defRPr>
            </a:lvl1pPr>
          </a:lstStyle>
          <a:p>
            <a:pPr defTabSz="457157">
              <a:buClrTx/>
              <a:buFontTx/>
              <a:buNone/>
            </a:pPr>
            <a:fld id="{0B1DCCFD-FDB7-5F4E-955D-9A0812BCE1B4}" type="datetimeFigureOut">
              <a:rPr lang="en-US" kern="1200">
                <a:solidFill>
                  <a:prstClr val="black">
                    <a:tint val="75000"/>
                  </a:prstClr>
                </a:solidFill>
                <a:latin typeface="Calibri"/>
              </a:rPr>
              <a:pPr defTabSz="457157">
                <a:buClrTx/>
                <a:buFontTx/>
                <a:buNone/>
              </a:pPr>
              <a:t>9/12/19</a:t>
            </a:fld>
            <a:endParaRPr lang="en-US" kern="1200">
              <a:solidFill>
                <a:prstClr val="black">
                  <a:tint val="75000"/>
                </a:prstClr>
              </a:solidFill>
              <a:latin typeface="Calibri"/>
            </a:endParaRPr>
          </a:p>
        </p:txBody>
      </p:sp>
      <p:sp>
        <p:nvSpPr>
          <p:cNvPr id="5" name="Footer Placeholder 4"/>
          <p:cNvSpPr>
            <a:spLocks noGrp="1"/>
          </p:cNvSpPr>
          <p:nvPr>
            <p:ph type="ftr" sz="quarter" idx="3"/>
          </p:nvPr>
        </p:nvSpPr>
        <p:spPr>
          <a:xfrm>
            <a:off x="3124200" y="4767267"/>
            <a:ext cx="2895600" cy="273844"/>
          </a:xfrm>
          <a:prstGeom prst="rect">
            <a:avLst/>
          </a:prstGeom>
        </p:spPr>
        <p:txBody>
          <a:bodyPr vert="horz" lIns="91432" tIns="45716" rIns="91432" bIns="45716" rtlCol="0" anchor="ctr"/>
          <a:lstStyle>
            <a:lvl1pPr algn="ctr">
              <a:defRPr sz="1200">
                <a:solidFill>
                  <a:schemeClr val="tx1">
                    <a:tint val="75000"/>
                  </a:schemeClr>
                </a:solidFill>
              </a:defRPr>
            </a:lvl1pPr>
          </a:lstStyle>
          <a:p>
            <a:pPr defTabSz="457157">
              <a:buClrTx/>
              <a:buFontTx/>
              <a:buNone/>
            </a:pPr>
            <a:endParaRPr lang="en-US" kern="1200">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4767267"/>
            <a:ext cx="2133600" cy="273844"/>
          </a:xfrm>
          <a:prstGeom prst="rect">
            <a:avLst/>
          </a:prstGeom>
        </p:spPr>
        <p:txBody>
          <a:bodyPr vert="horz" lIns="91432" tIns="45716" rIns="91432" bIns="45716" rtlCol="0" anchor="ctr"/>
          <a:lstStyle>
            <a:lvl1pPr algn="r">
              <a:defRPr sz="1200">
                <a:solidFill>
                  <a:schemeClr val="tx1">
                    <a:tint val="75000"/>
                  </a:schemeClr>
                </a:solidFill>
              </a:defRPr>
            </a:lvl1pPr>
          </a:lstStyle>
          <a:p>
            <a:pPr defTabSz="457157">
              <a:buClrTx/>
              <a:buFontTx/>
              <a:buNone/>
            </a:pPr>
            <a:fld id="{CC4CE3F4-385D-AC4C-A6DA-46D34BEFBCC0}" type="slidenum">
              <a:rPr lang="uk-UA" kern="1200">
                <a:solidFill>
                  <a:prstClr val="black">
                    <a:tint val="75000"/>
                  </a:prstClr>
                </a:solidFill>
                <a:latin typeface="Calibri"/>
              </a:rPr>
              <a:pPr defTabSz="457157">
                <a:buClrTx/>
                <a:buFontTx/>
                <a:buNone/>
              </a:pPr>
              <a:t>‹#›</a:t>
            </a:fld>
            <a:endParaRPr lang="uk-UA" kern="1200">
              <a:solidFill>
                <a:prstClr val="black">
                  <a:tint val="75000"/>
                </a:prstClr>
              </a:solidFill>
              <a:latin typeface="Calibri"/>
            </a:endParaRPr>
          </a:p>
        </p:txBody>
      </p:sp>
    </p:spTree>
    <p:extLst>
      <p:ext uri="{BB962C8B-B14F-4D97-AF65-F5344CB8AC3E}">
        <p14:creationId xmlns:p14="http://schemas.microsoft.com/office/powerpoint/2010/main" val="2631178226"/>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49" r:id="rId14"/>
  </p:sldLayoutIdLst>
  <p:txStyles>
    <p:titleStyle>
      <a:lvl1pPr algn="ctr" defTabSz="457157" rtl="0" eaLnBrk="1" latinLnBrk="0" hangingPunct="1">
        <a:spcBef>
          <a:spcPct val="0"/>
        </a:spcBef>
        <a:buNone/>
        <a:defRPr sz="4400" kern="1200">
          <a:solidFill>
            <a:schemeClr val="tx1"/>
          </a:solidFill>
          <a:latin typeface="+mj-lt"/>
          <a:ea typeface="+mj-ea"/>
          <a:cs typeface="+mj-cs"/>
        </a:defRPr>
      </a:lvl1pPr>
    </p:titleStyle>
    <p:bodyStyle>
      <a:lvl1pPr marL="342869" indent="-342869" algn="l" defTabSz="457157" rtl="0" eaLnBrk="1" latinLnBrk="0" hangingPunct="1">
        <a:spcBef>
          <a:spcPct val="20000"/>
        </a:spcBef>
        <a:buFont typeface="Arial"/>
        <a:buChar char="•"/>
        <a:defRPr sz="3200" kern="1200">
          <a:solidFill>
            <a:schemeClr val="tx1"/>
          </a:solidFill>
          <a:latin typeface="+mn-lt"/>
          <a:ea typeface="+mn-ea"/>
          <a:cs typeface="+mn-cs"/>
        </a:defRPr>
      </a:lvl1pPr>
      <a:lvl2pPr marL="742883" indent="-285725" algn="l" defTabSz="457157" rtl="0" eaLnBrk="1" latinLnBrk="0" hangingPunct="1">
        <a:spcBef>
          <a:spcPct val="20000"/>
        </a:spcBef>
        <a:buFont typeface="Arial"/>
        <a:buChar char="–"/>
        <a:defRPr sz="2800" kern="1200">
          <a:solidFill>
            <a:schemeClr val="tx1"/>
          </a:solidFill>
          <a:latin typeface="+mn-lt"/>
          <a:ea typeface="+mn-ea"/>
          <a:cs typeface="+mn-cs"/>
        </a:defRPr>
      </a:lvl2pPr>
      <a:lvl3pPr marL="1142897" indent="-228579" algn="l" defTabSz="457157" rtl="0" eaLnBrk="1" latinLnBrk="0" hangingPunct="1">
        <a:spcBef>
          <a:spcPct val="20000"/>
        </a:spcBef>
        <a:buFont typeface="Arial"/>
        <a:buChar char="•"/>
        <a:defRPr sz="2400" kern="1200">
          <a:solidFill>
            <a:schemeClr val="tx1"/>
          </a:solidFill>
          <a:latin typeface="+mn-lt"/>
          <a:ea typeface="+mn-ea"/>
          <a:cs typeface="+mn-cs"/>
        </a:defRPr>
      </a:lvl3pPr>
      <a:lvl4pPr marL="1600056" indent="-228579" algn="l" defTabSz="457157" rtl="0" eaLnBrk="1" latinLnBrk="0" hangingPunct="1">
        <a:spcBef>
          <a:spcPct val="20000"/>
        </a:spcBef>
        <a:buFont typeface="Arial"/>
        <a:buChar char="–"/>
        <a:defRPr sz="2000" kern="1200">
          <a:solidFill>
            <a:schemeClr val="tx1"/>
          </a:solidFill>
          <a:latin typeface="+mn-lt"/>
          <a:ea typeface="+mn-ea"/>
          <a:cs typeface="+mn-cs"/>
        </a:defRPr>
      </a:lvl4pPr>
      <a:lvl5pPr marL="2057216" indent="-228579" algn="l" defTabSz="457157" rtl="0" eaLnBrk="1" latinLnBrk="0" hangingPunct="1">
        <a:spcBef>
          <a:spcPct val="20000"/>
        </a:spcBef>
        <a:buFont typeface="Arial"/>
        <a:buChar char="»"/>
        <a:defRPr sz="2000" kern="1200">
          <a:solidFill>
            <a:schemeClr val="tx1"/>
          </a:solidFill>
          <a:latin typeface="+mn-lt"/>
          <a:ea typeface="+mn-ea"/>
          <a:cs typeface="+mn-cs"/>
        </a:defRPr>
      </a:lvl5pPr>
      <a:lvl6pPr marL="2514374" indent="-228579" algn="l" defTabSz="457157" rtl="0" eaLnBrk="1" latinLnBrk="0" hangingPunct="1">
        <a:spcBef>
          <a:spcPct val="20000"/>
        </a:spcBef>
        <a:buFont typeface="Arial"/>
        <a:buChar char="•"/>
        <a:defRPr sz="2000" kern="1200">
          <a:solidFill>
            <a:schemeClr val="tx1"/>
          </a:solidFill>
          <a:latin typeface="+mn-lt"/>
          <a:ea typeface="+mn-ea"/>
          <a:cs typeface="+mn-cs"/>
        </a:defRPr>
      </a:lvl6pPr>
      <a:lvl7pPr marL="2971533" indent="-228579" algn="l" defTabSz="457157" rtl="0" eaLnBrk="1" latinLnBrk="0" hangingPunct="1">
        <a:spcBef>
          <a:spcPct val="20000"/>
        </a:spcBef>
        <a:buFont typeface="Arial"/>
        <a:buChar char="•"/>
        <a:defRPr sz="2000" kern="1200">
          <a:solidFill>
            <a:schemeClr val="tx1"/>
          </a:solidFill>
          <a:latin typeface="+mn-lt"/>
          <a:ea typeface="+mn-ea"/>
          <a:cs typeface="+mn-cs"/>
        </a:defRPr>
      </a:lvl7pPr>
      <a:lvl8pPr marL="3428691" indent="-228579" algn="l" defTabSz="457157" rtl="0" eaLnBrk="1" latinLnBrk="0" hangingPunct="1">
        <a:spcBef>
          <a:spcPct val="20000"/>
        </a:spcBef>
        <a:buFont typeface="Arial"/>
        <a:buChar char="•"/>
        <a:defRPr sz="2000" kern="1200">
          <a:solidFill>
            <a:schemeClr val="tx1"/>
          </a:solidFill>
          <a:latin typeface="+mn-lt"/>
          <a:ea typeface="+mn-ea"/>
          <a:cs typeface="+mn-cs"/>
        </a:defRPr>
      </a:lvl8pPr>
      <a:lvl9pPr marL="3885850" indent="-228579" algn="l" defTabSz="457157"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57" rtl="0" eaLnBrk="1" latinLnBrk="0" hangingPunct="1">
        <a:defRPr sz="1800" kern="1200">
          <a:solidFill>
            <a:schemeClr val="tx1"/>
          </a:solidFill>
          <a:latin typeface="+mn-lt"/>
          <a:ea typeface="+mn-ea"/>
          <a:cs typeface="+mn-cs"/>
        </a:defRPr>
      </a:lvl1pPr>
      <a:lvl2pPr marL="457157" algn="l" defTabSz="457157" rtl="0" eaLnBrk="1" latinLnBrk="0" hangingPunct="1">
        <a:defRPr sz="1800" kern="1200">
          <a:solidFill>
            <a:schemeClr val="tx1"/>
          </a:solidFill>
          <a:latin typeface="+mn-lt"/>
          <a:ea typeface="+mn-ea"/>
          <a:cs typeface="+mn-cs"/>
        </a:defRPr>
      </a:lvl2pPr>
      <a:lvl3pPr marL="914319" algn="l" defTabSz="457157" rtl="0" eaLnBrk="1" latinLnBrk="0" hangingPunct="1">
        <a:defRPr sz="1800" kern="1200">
          <a:solidFill>
            <a:schemeClr val="tx1"/>
          </a:solidFill>
          <a:latin typeface="+mn-lt"/>
          <a:ea typeface="+mn-ea"/>
          <a:cs typeface="+mn-cs"/>
        </a:defRPr>
      </a:lvl3pPr>
      <a:lvl4pPr marL="1371477" algn="l" defTabSz="457157" rtl="0" eaLnBrk="1" latinLnBrk="0" hangingPunct="1">
        <a:defRPr sz="1800" kern="1200">
          <a:solidFill>
            <a:schemeClr val="tx1"/>
          </a:solidFill>
          <a:latin typeface="+mn-lt"/>
          <a:ea typeface="+mn-ea"/>
          <a:cs typeface="+mn-cs"/>
        </a:defRPr>
      </a:lvl4pPr>
      <a:lvl5pPr marL="1828637" algn="l" defTabSz="457157" rtl="0" eaLnBrk="1" latinLnBrk="0" hangingPunct="1">
        <a:defRPr sz="1800" kern="1200">
          <a:solidFill>
            <a:schemeClr val="tx1"/>
          </a:solidFill>
          <a:latin typeface="+mn-lt"/>
          <a:ea typeface="+mn-ea"/>
          <a:cs typeface="+mn-cs"/>
        </a:defRPr>
      </a:lvl5pPr>
      <a:lvl6pPr marL="2285795" algn="l" defTabSz="457157" rtl="0" eaLnBrk="1" latinLnBrk="0" hangingPunct="1">
        <a:defRPr sz="1800" kern="1200">
          <a:solidFill>
            <a:schemeClr val="tx1"/>
          </a:solidFill>
          <a:latin typeface="+mn-lt"/>
          <a:ea typeface="+mn-ea"/>
          <a:cs typeface="+mn-cs"/>
        </a:defRPr>
      </a:lvl6pPr>
      <a:lvl7pPr marL="2742953" algn="l" defTabSz="457157" rtl="0" eaLnBrk="1" latinLnBrk="0" hangingPunct="1">
        <a:defRPr sz="1800" kern="1200">
          <a:solidFill>
            <a:schemeClr val="tx1"/>
          </a:solidFill>
          <a:latin typeface="+mn-lt"/>
          <a:ea typeface="+mn-ea"/>
          <a:cs typeface="+mn-cs"/>
        </a:defRPr>
      </a:lvl7pPr>
      <a:lvl8pPr marL="3200112" algn="l" defTabSz="457157" rtl="0" eaLnBrk="1" latinLnBrk="0" hangingPunct="1">
        <a:defRPr sz="1800" kern="1200">
          <a:solidFill>
            <a:schemeClr val="tx1"/>
          </a:solidFill>
          <a:latin typeface="+mn-lt"/>
          <a:ea typeface="+mn-ea"/>
          <a:cs typeface="+mn-cs"/>
        </a:defRPr>
      </a:lvl8pPr>
      <a:lvl9pPr marL="3657271" algn="l" defTabSz="45715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2" y="1"/>
            <a:ext cx="8520599" cy="572699"/>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Clr>
                <a:schemeClr val="dk1"/>
              </a:buClr>
              <a:buSzPts val="2800"/>
              <a:buFont typeface="Arial"/>
              <a:buNone/>
              <a:defRPr sz="2800">
                <a:solidFill>
                  <a:schemeClr val="dk1"/>
                </a:solidFill>
              </a:defRPr>
            </a:lvl2pPr>
            <a:lvl3pPr lvl="2">
              <a:spcBef>
                <a:spcPts val="0"/>
              </a:spcBef>
              <a:spcAft>
                <a:spcPts val="0"/>
              </a:spcAft>
              <a:buClr>
                <a:schemeClr val="dk1"/>
              </a:buClr>
              <a:buSzPts val="2800"/>
              <a:buFont typeface="Arial"/>
              <a:buNone/>
              <a:defRPr sz="2800">
                <a:solidFill>
                  <a:schemeClr val="dk1"/>
                </a:solidFill>
              </a:defRPr>
            </a:lvl3pPr>
            <a:lvl4pPr lvl="3">
              <a:spcBef>
                <a:spcPts val="0"/>
              </a:spcBef>
              <a:spcAft>
                <a:spcPts val="0"/>
              </a:spcAft>
              <a:buClr>
                <a:schemeClr val="dk1"/>
              </a:buClr>
              <a:buSzPts val="2800"/>
              <a:buFont typeface="Arial"/>
              <a:buNone/>
              <a:defRPr sz="2800">
                <a:solidFill>
                  <a:schemeClr val="dk1"/>
                </a:solidFill>
              </a:defRPr>
            </a:lvl4pPr>
            <a:lvl5pPr lvl="4">
              <a:spcBef>
                <a:spcPts val="0"/>
              </a:spcBef>
              <a:spcAft>
                <a:spcPts val="0"/>
              </a:spcAft>
              <a:buClr>
                <a:schemeClr val="dk1"/>
              </a:buClr>
              <a:buSzPts val="2800"/>
              <a:buFont typeface="Arial"/>
              <a:buNone/>
              <a:defRPr sz="2800">
                <a:solidFill>
                  <a:schemeClr val="dk1"/>
                </a:solidFill>
              </a:defRPr>
            </a:lvl5pPr>
            <a:lvl6pPr lvl="5">
              <a:spcBef>
                <a:spcPts val="0"/>
              </a:spcBef>
              <a:spcAft>
                <a:spcPts val="0"/>
              </a:spcAft>
              <a:buClr>
                <a:schemeClr val="dk1"/>
              </a:buClr>
              <a:buSzPts val="2800"/>
              <a:buFont typeface="Arial"/>
              <a:buNone/>
              <a:defRPr sz="2800">
                <a:solidFill>
                  <a:schemeClr val="dk1"/>
                </a:solidFill>
              </a:defRPr>
            </a:lvl6pPr>
            <a:lvl7pPr lvl="6">
              <a:spcBef>
                <a:spcPts val="0"/>
              </a:spcBef>
              <a:spcAft>
                <a:spcPts val="0"/>
              </a:spcAft>
              <a:buClr>
                <a:schemeClr val="dk1"/>
              </a:buClr>
              <a:buSzPts val="2800"/>
              <a:buFont typeface="Arial"/>
              <a:buNone/>
              <a:defRPr sz="2800">
                <a:solidFill>
                  <a:schemeClr val="dk1"/>
                </a:solidFill>
              </a:defRPr>
            </a:lvl7pPr>
            <a:lvl8pPr lvl="7">
              <a:spcBef>
                <a:spcPts val="0"/>
              </a:spcBef>
              <a:spcAft>
                <a:spcPts val="0"/>
              </a:spcAft>
              <a:buClr>
                <a:schemeClr val="dk1"/>
              </a:buClr>
              <a:buSzPts val="2800"/>
              <a:buFont typeface="Arial"/>
              <a:buNone/>
              <a:defRPr sz="2800">
                <a:solidFill>
                  <a:schemeClr val="dk1"/>
                </a:solidFill>
              </a:defRPr>
            </a:lvl8pPr>
            <a:lvl9pPr lvl="8">
              <a:spcBef>
                <a:spcPts val="0"/>
              </a:spcBef>
              <a:spcAft>
                <a:spcPts val="0"/>
              </a:spcAft>
              <a:buClr>
                <a:schemeClr val="dk1"/>
              </a:buClr>
              <a:buSzPts val="2800"/>
              <a:buFont typeface="Arial"/>
              <a:buNone/>
              <a:defRPr sz="2800">
                <a:solidFill>
                  <a:schemeClr val="dk1"/>
                </a:solidFill>
              </a:defRPr>
            </a:lvl9pPr>
          </a:lstStyle>
          <a:p>
            <a:endParaRPr/>
          </a:p>
        </p:txBody>
      </p:sp>
      <p:sp>
        <p:nvSpPr>
          <p:cNvPr id="7" name="Google Shape;7;p1"/>
          <p:cNvSpPr txBox="1">
            <a:spLocks noGrp="1"/>
          </p:cNvSpPr>
          <p:nvPr>
            <p:ph type="body" idx="1"/>
          </p:nvPr>
        </p:nvSpPr>
        <p:spPr>
          <a:xfrm>
            <a:off x="311702" y="1152475"/>
            <a:ext cx="8520599" cy="34164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1pPr>
            <a:lvl2pPr marL="914400" marR="0" lvl="1" indent="-228600" algn="l" rtl="0">
              <a:lnSpc>
                <a:spcPct val="100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2pPr>
            <a:lvl3pPr marL="1371600" marR="0" lvl="2" indent="-228600" algn="l" rtl="0">
              <a:lnSpc>
                <a:spcPct val="100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3pPr>
            <a:lvl4pPr marL="1828800" marR="0" lvl="3" indent="-228600" algn="l" rtl="0">
              <a:lnSpc>
                <a:spcPct val="100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4pPr>
            <a:lvl5pPr marL="2286000" marR="0" lvl="4" indent="-228600" algn="l" rtl="0">
              <a:lnSpc>
                <a:spcPct val="100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5pPr>
            <a:lvl6pPr marL="2743200" marR="0" lvl="5" indent="-228600" algn="l" rtl="0">
              <a:lnSpc>
                <a:spcPct val="100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6pPr>
            <a:lvl7pPr marL="3200400" marR="0" lvl="6" indent="-228600" algn="l" rtl="0">
              <a:lnSpc>
                <a:spcPct val="100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7pPr>
            <a:lvl8pPr marL="3657600" marR="0" lvl="7" indent="-228600" algn="l" rtl="0">
              <a:lnSpc>
                <a:spcPct val="100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8pPr>
            <a:lvl9pPr marL="4114800" marR="0" lvl="8" indent="-228600" algn="l" rtl="0">
              <a:lnSpc>
                <a:spcPct val="100000"/>
              </a:lnSpc>
              <a:spcBef>
                <a:spcPts val="1600"/>
              </a:spcBef>
              <a:spcAft>
                <a:spcPts val="1600"/>
              </a:spcAft>
              <a:buClr>
                <a:schemeClr val="dk2"/>
              </a:buClr>
              <a:buSzPts val="1400"/>
              <a:buFont typeface="Arial"/>
              <a:buNone/>
              <a:defRPr sz="1400" b="0" i="0" u="none" strike="noStrike" cap="none">
                <a:solidFill>
                  <a:schemeClr val="dk2"/>
                </a:solidFill>
                <a:latin typeface="Arial"/>
                <a:ea typeface="Arial"/>
                <a:cs typeface="Arial"/>
                <a:sym typeface="Arial"/>
              </a:defRPr>
            </a:lvl9pPr>
          </a:lstStyle>
          <a:p>
            <a:endParaRPr/>
          </a:p>
        </p:txBody>
      </p:sp>
    </p:spTree>
    <p:extLst>
      <p:ext uri="{BB962C8B-B14F-4D97-AF65-F5344CB8AC3E}">
        <p14:creationId xmlns:p14="http://schemas.microsoft.com/office/powerpoint/2010/main" val="3681237556"/>
      </p:ext>
    </p:extLst>
  </p:cSld>
  <p:clrMap bg1="lt1" tx1="dk1" bg2="dk2" tx2="lt2" accent1="accent1" accent2="accent2" accent3="accent3" accent4="accent4" accent5="accent5" accent6="accent6" hlink="hlink" folHlink="folHlink"/>
  <p:sldLayoutIdLst>
    <p:sldLayoutId id="2147483824" r:id="rId1"/>
    <p:sldLayoutId id="2147483825" r:id="rId2"/>
    <p:sldLayoutId id="2147483828" r:id="rId3"/>
    <p:sldLayoutId id="2147483829" r:id="rId4"/>
    <p:sldLayoutId id="2147483830" r:id="rId5"/>
    <p:sldLayoutId id="2147483832" r:id="rId6"/>
    <p:sldLayoutId id="2147483833"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6" name="Google Shape;15;p2"/>
          <p:cNvSpPr/>
          <p:nvPr userDrawn="1"/>
        </p:nvSpPr>
        <p:spPr>
          <a:xfrm>
            <a:off x="0" y="0"/>
            <a:ext cx="9144000" cy="5143500"/>
          </a:xfrm>
          <a:prstGeom prst="rect">
            <a:avLst/>
          </a:prstGeom>
          <a:solidFill>
            <a:srgbClr val="052B66"/>
          </a:solidFill>
          <a:ln>
            <a:noFill/>
          </a:ln>
        </p:spPr>
        <p:txBody>
          <a:bodyPr spcFirstLastPara="1" wrap="square" lIns="91425" tIns="45700" rIns="91425" bIns="45700" anchor="ctr" anchorCtr="0">
            <a:noAutofit/>
          </a:bodyPr>
          <a:lstStyle/>
          <a:p>
            <a:pPr algn="ctr" defTabSz="457200">
              <a:buClrTx/>
              <a:buFontTx/>
              <a:buNone/>
            </a:pPr>
            <a:endParaRPr sz="1800" kern="1200">
              <a:solidFill>
                <a:srgbClr val="FFFFFF"/>
              </a:solidFill>
              <a:latin typeface="Calibri"/>
              <a:ea typeface="Calibri"/>
              <a:cs typeface="Calibri"/>
              <a:sym typeface="Calibri"/>
            </a:endParaRPr>
          </a:p>
        </p:txBody>
      </p:sp>
      <p:pic>
        <p:nvPicPr>
          <p:cNvPr id="7" name="Picture 6" descr="onf-mark-white.png"/>
          <p:cNvPicPr>
            <a:picLocks noChangeAspect="1"/>
          </p:cNvPicPr>
          <p:nvPr userDrawn="1"/>
        </p:nvPicPr>
        <p:blipFill>
          <a:blip r:embed="rId3">
            <a:alphaModFix amt="7000"/>
            <a:extLst>
              <a:ext uri="{28A0092B-C50C-407E-A947-70E740481C1C}">
                <a14:useLocalDpi xmlns:a14="http://schemas.microsoft.com/office/drawing/2010/main" val="0"/>
              </a:ext>
            </a:extLst>
          </a:blip>
          <a:stretch>
            <a:fillRect/>
          </a:stretch>
        </p:blipFill>
        <p:spPr>
          <a:xfrm>
            <a:off x="1249680" y="-872142"/>
            <a:ext cx="6543040" cy="6965171"/>
          </a:xfrm>
          <a:prstGeom prst="rect">
            <a:avLst/>
          </a:prstGeom>
        </p:spPr>
      </p:pic>
      <p:pic>
        <p:nvPicPr>
          <p:cNvPr id="3" name="Picture 2" descr="onf-connect_dk-bkgd.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055768" y="352460"/>
            <a:ext cx="3058512" cy="953826"/>
          </a:xfrm>
          <a:prstGeom prst="rect">
            <a:avLst/>
          </a:prstGeom>
        </p:spPr>
      </p:pic>
    </p:spTree>
    <p:extLst>
      <p:ext uri="{BB962C8B-B14F-4D97-AF65-F5344CB8AC3E}">
        <p14:creationId xmlns:p14="http://schemas.microsoft.com/office/powerpoint/2010/main" val="1450844634"/>
      </p:ext>
    </p:extLst>
  </p:cSld>
  <p:clrMap bg1="lt1" tx1="dk1" bg2="dk2" tx2="lt2" accent1="accent1" accent2="accent2" accent3="accent3" accent4="accent4" accent5="accent5" accent6="accent6" hlink="hlink" folHlink="folHlink"/>
  <p:sldLayoutIdLst>
    <p:sldLayoutId id="2147483835" r:id="rId1"/>
  </p:sldLayoutIdLst>
  <mc:AlternateContent xmlns:mc="http://schemas.openxmlformats.org/markup-compatibility/2006" xmlns:p14="http://schemas.microsoft.com/office/powerpoint/2010/main">
    <mc:Choice Requires="p14">
      <p:transition spd="slow" p14:dur="5000" advClick="0" advTm="10000">
        <p:push/>
      </p:transition>
    </mc:Choice>
    <mc:Fallback xmlns="">
      <p:transition xmlns:p14="http://schemas.microsoft.com/office/powerpoint/2010/main" spd="slow" advClick="0" advTm="10000">
        <p:push/>
      </p:transition>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72933"/>
            <a:ext cx="8229600" cy="532624"/>
          </a:xfrm>
          <a:prstGeom prst="rect">
            <a:avLst/>
          </a:prstGeom>
        </p:spPr>
        <p:txBody>
          <a:bodyPr vert="horz" wrap="square" lIns="91440" tIns="45720" rIns="91440" bIns="45720" rtlCol="0" anchor="t" anchorCtr="0">
            <a:spAutoFit/>
          </a:bodyPr>
          <a:lstStyle/>
          <a:p>
            <a:r>
              <a:rPr lang="en-US"/>
              <a:t>Click to edit Master title style</a:t>
            </a:r>
          </a:p>
        </p:txBody>
      </p:sp>
      <p:sp>
        <p:nvSpPr>
          <p:cNvPr id="3" name="Text Placeholder 2"/>
          <p:cNvSpPr>
            <a:spLocks noGrp="1"/>
          </p:cNvSpPr>
          <p:nvPr>
            <p:ph type="body" idx="1"/>
          </p:nvPr>
        </p:nvSpPr>
        <p:spPr>
          <a:xfrm>
            <a:off x="457200" y="1097280"/>
            <a:ext cx="8521700" cy="34112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Slide Number Placeholder 12"/>
          <p:cNvSpPr>
            <a:spLocks noGrp="1"/>
          </p:cNvSpPr>
          <p:nvPr>
            <p:ph type="sldNum" sz="quarter" idx="4"/>
          </p:nvPr>
        </p:nvSpPr>
        <p:spPr>
          <a:xfrm>
            <a:off x="3505200" y="4848891"/>
            <a:ext cx="2133600" cy="273844"/>
          </a:xfrm>
          <a:prstGeom prst="rect">
            <a:avLst/>
          </a:prstGeom>
        </p:spPr>
        <p:txBody>
          <a:bodyPr vert="horz" lIns="91440" tIns="45720" rIns="91440" bIns="45720" rtlCol="0" anchor="ctr"/>
          <a:lstStyle>
            <a:lvl1pPr algn="ctr">
              <a:defRPr sz="800">
                <a:solidFill>
                  <a:schemeClr val="bg1">
                    <a:lumMod val="65000"/>
                  </a:schemeClr>
                </a:solidFill>
                <a:latin typeface="Calibri"/>
                <a:cs typeface="Calibri"/>
              </a:defRPr>
            </a:lvl1pPr>
          </a:lstStyle>
          <a:p>
            <a:pPr defTabSz="457200">
              <a:buClrTx/>
              <a:buFontTx/>
              <a:buNone/>
            </a:pPr>
            <a:fld id="{C921E2DF-5279-024C-809C-CD16853F95A6}" type="slidenum">
              <a:rPr lang="en-US" kern="1200">
                <a:solidFill>
                  <a:srgbClr val="FFFFFF">
                    <a:lumMod val="65000"/>
                  </a:srgbClr>
                </a:solidFill>
                <a:ea typeface="+mn-ea"/>
              </a:rPr>
              <a:pPr defTabSz="457200">
                <a:buClrTx/>
                <a:buFontTx/>
                <a:buNone/>
              </a:pPr>
              <a:t>‹#›</a:t>
            </a:fld>
            <a:endParaRPr lang="en-US" kern="1200">
              <a:solidFill>
                <a:srgbClr val="FFFFFF">
                  <a:lumMod val="65000"/>
                </a:srgbClr>
              </a:solidFill>
              <a:ea typeface="+mn-ea"/>
            </a:endParaRPr>
          </a:p>
        </p:txBody>
      </p:sp>
      <p:pic>
        <p:nvPicPr>
          <p:cNvPr id="6" name="Picture 5">
            <a:extLst>
              <a:ext uri="{FF2B5EF4-FFF2-40B4-BE49-F238E27FC236}">
                <a16:creationId xmlns="" xmlns:a16="http://schemas.microsoft.com/office/drawing/2014/main" id="{6A843904-4AAA-B140-9802-B074FB7EB8EB}"/>
              </a:ext>
            </a:extLst>
          </p:cNvPr>
          <p:cNvPicPr>
            <a:picLocks noChangeAspect="1"/>
          </p:cNvPicPr>
          <p:nvPr userDrawn="1"/>
        </p:nvPicPr>
        <p:blipFill>
          <a:blip r:embed="rId14"/>
          <a:stretch>
            <a:fillRect/>
          </a:stretch>
        </p:blipFill>
        <p:spPr>
          <a:xfrm>
            <a:off x="8048567" y="4693520"/>
            <a:ext cx="994374" cy="310742"/>
          </a:xfrm>
          <a:prstGeom prst="rect">
            <a:avLst/>
          </a:prstGeom>
          <a:solidFill>
            <a:schemeClr val="bg1"/>
          </a:solidFill>
        </p:spPr>
      </p:pic>
    </p:spTree>
    <p:extLst>
      <p:ext uri="{BB962C8B-B14F-4D97-AF65-F5344CB8AC3E}">
        <p14:creationId xmlns:p14="http://schemas.microsoft.com/office/powerpoint/2010/main" val="1558366394"/>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 id="2147483848" r:id="rId12"/>
  </p:sldLayoutIdLst>
  <p:hf hdr="0" ftr="0"/>
  <p:txStyles>
    <p:titleStyle>
      <a:lvl1pPr algn="ctr" defTabSz="457200" rtl="0" eaLnBrk="1" latinLnBrk="0" hangingPunct="1">
        <a:lnSpc>
          <a:spcPts val="3400"/>
        </a:lnSpc>
        <a:spcBef>
          <a:spcPct val="0"/>
        </a:spcBef>
        <a:buNone/>
        <a:defRPr sz="3000" b="0" i="0" kern="1200">
          <a:solidFill>
            <a:schemeClr val="accent3"/>
          </a:solidFill>
          <a:latin typeface="Calibri"/>
          <a:ea typeface="+mj-ea"/>
          <a:cs typeface="Calibri"/>
        </a:defRPr>
      </a:lvl1pPr>
    </p:titleStyle>
    <p:bodyStyle>
      <a:lvl1pPr marL="219456" indent="-219456" algn="l" defTabSz="457200" rtl="0" eaLnBrk="1" latinLnBrk="0" hangingPunct="1">
        <a:lnSpc>
          <a:spcPct val="100000"/>
        </a:lnSpc>
        <a:spcBef>
          <a:spcPts val="800"/>
        </a:spcBef>
        <a:buClr>
          <a:schemeClr val="bg2"/>
        </a:buClr>
        <a:buSzPct val="85000"/>
        <a:buFont typeface="Arial"/>
        <a:buChar char="•"/>
        <a:defRPr sz="2400" kern="1200">
          <a:solidFill>
            <a:srgbClr val="000000"/>
          </a:solidFill>
          <a:latin typeface="Calibri"/>
          <a:ea typeface="+mn-ea"/>
          <a:cs typeface="Calibri"/>
        </a:defRPr>
      </a:lvl1pPr>
      <a:lvl2pPr marL="411480" indent="-182880" algn="l" defTabSz="457200" rtl="0" eaLnBrk="1" latinLnBrk="0" hangingPunct="1">
        <a:lnSpc>
          <a:spcPct val="100000"/>
        </a:lnSpc>
        <a:spcBef>
          <a:spcPts val="700"/>
        </a:spcBef>
        <a:buClr>
          <a:schemeClr val="bg2"/>
        </a:buClr>
        <a:buSzPct val="85000"/>
        <a:buFont typeface="Arial"/>
        <a:buChar char="•"/>
        <a:defRPr sz="2200" kern="1200">
          <a:solidFill>
            <a:srgbClr val="000000"/>
          </a:solidFill>
          <a:latin typeface="Calibri"/>
          <a:ea typeface="+mn-ea"/>
          <a:cs typeface="Calibri"/>
        </a:defRPr>
      </a:lvl2pPr>
      <a:lvl3pPr marL="612648" indent="-182880" algn="l" defTabSz="457200" rtl="0" eaLnBrk="1" latinLnBrk="0" hangingPunct="1">
        <a:lnSpc>
          <a:spcPct val="100000"/>
        </a:lnSpc>
        <a:spcBef>
          <a:spcPts val="600"/>
        </a:spcBef>
        <a:buClr>
          <a:schemeClr val="bg2"/>
        </a:buClr>
        <a:buSzPct val="85000"/>
        <a:buFont typeface="Arial"/>
        <a:buChar char="•"/>
        <a:defRPr sz="2000" kern="1200">
          <a:solidFill>
            <a:srgbClr val="000000"/>
          </a:solidFill>
          <a:latin typeface="Calibri"/>
          <a:ea typeface="+mn-ea"/>
          <a:cs typeface="Calibri"/>
        </a:defRPr>
      </a:lvl3pPr>
      <a:lvl4pPr marL="768096" indent="-164592" algn="l" defTabSz="457200" rtl="0" eaLnBrk="1" latinLnBrk="0" hangingPunct="1">
        <a:lnSpc>
          <a:spcPct val="100000"/>
        </a:lnSpc>
        <a:spcBef>
          <a:spcPts val="500"/>
        </a:spcBef>
        <a:buClr>
          <a:schemeClr val="bg2"/>
        </a:buClr>
        <a:buSzPct val="85000"/>
        <a:buFont typeface="Arial"/>
        <a:buChar char="•"/>
        <a:defRPr sz="1800" kern="1200" baseline="0">
          <a:solidFill>
            <a:srgbClr val="000000"/>
          </a:solidFill>
          <a:latin typeface="Calibri"/>
          <a:ea typeface="+mn-ea"/>
          <a:cs typeface="Calibri"/>
        </a:defRPr>
      </a:lvl4pPr>
      <a:lvl5pPr marL="914400" indent="-137160" algn="l" defTabSz="457200" rtl="0" eaLnBrk="1" latinLnBrk="0" hangingPunct="1">
        <a:spcBef>
          <a:spcPts val="800"/>
        </a:spcBef>
        <a:buClr>
          <a:schemeClr val="bg2"/>
        </a:buClr>
        <a:buSzPct val="85000"/>
        <a:buFont typeface="Arial"/>
        <a:buChar char="•"/>
        <a:defRPr sz="1800" kern="1200">
          <a:solidFill>
            <a:srgbClr val="595959"/>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3179000"/>
      </p:ext>
    </p:extLst>
  </p:cSld>
  <p:clrMap bg1="lt1" tx1="dk1" bg2="lt2" tx2="dk2" accent1="accent1" accent2="accent2" accent3="accent3" accent4="accent4" accent5="accent5" accent6="accent6" hlink="hlink" folHlink="folHlink"/>
  <p:sldLayoutIdLst>
    <p:sldLayoutId id="2147483851" r:id="rId1"/>
    <p:sldLayoutId id="2147483852" r:id="rId2"/>
    <p:sldLayoutId id="2147483853" r:id="rId3"/>
    <p:sldLayoutId id="2147483854" r:id="rId4"/>
    <p:sldLayoutId id="2147483855" r:id="rId5"/>
    <p:sldLayoutId id="2147483856" r:id="rId6"/>
    <p:sldLayoutId id="2147483857" r:id="rId7"/>
    <p:sldLayoutId id="2147483858" r:id="rId8"/>
    <p:sldLayoutId id="2147483859" r:id="rId9"/>
    <p:sldLayoutId id="2147483860" r:id="rId10"/>
    <p:sldLayoutId id="2147483861" r:id="rId11"/>
    <p:sldLayoutId id="2147483862" r:id="rId12"/>
    <p:sldLayoutId id="2147483863" r:id="rId13"/>
    <p:sldLayoutId id="2147483864" r:id="rId14"/>
    <p:sldLayoutId id="2147483865" r:id="rId15"/>
    <p:sldLayoutId id="2147483866" r:id="rId16"/>
    <p:sldLayoutId id="2147483867" r:id="rId17"/>
    <p:sldLayoutId id="2147483868" r:id="rId18"/>
    <p:sldLayoutId id="2147483869" r:id="rId19"/>
  </p:sldLayoutIdLst>
  <p:transition xmlns:p14="http://schemas.microsoft.com/office/powerpoint/2010/main" spd="med"/>
  <p:timing>
    <p:tnLst>
      <p:par>
        <p:cTn xmlns:p14="http://schemas.microsoft.com/office/powerpoint/2010/main" id="1" dur="indefinite" restart="never" nodeType="tmRoot"/>
      </p:par>
    </p:tnLst>
  </p:timing>
  <p:hf hdr="0" ftr="0" dt="0"/>
  <p:txStyles>
    <p:titleStyle>
      <a:lvl1pPr marL="0" marR="0" indent="0" algn="l" defTabSz="457178" rtl="0" latinLnBrk="0">
        <a:lnSpc>
          <a:spcPct val="100000"/>
        </a:lnSpc>
        <a:spcBef>
          <a:spcPts val="0"/>
        </a:spcBef>
        <a:spcAft>
          <a:spcPts val="0"/>
        </a:spcAft>
        <a:buClrTx/>
        <a:buSzTx/>
        <a:buFontTx/>
        <a:buNone/>
        <a:tabLst/>
        <a:defRPr sz="2400" b="0" i="0" u="none" strike="noStrike" cap="none" spc="0" baseline="0">
          <a:ln>
            <a:noFill/>
          </a:ln>
          <a:solidFill>
            <a:srgbClr val="2670C3"/>
          </a:solidFill>
          <a:uFillTx/>
          <a:latin typeface="Arial"/>
          <a:ea typeface="Arial"/>
          <a:cs typeface="Arial"/>
          <a:sym typeface="Arial"/>
        </a:defRPr>
      </a:lvl1pPr>
      <a:lvl2pPr marL="0" marR="0" indent="0" algn="l" defTabSz="457178" rtl="0" latinLnBrk="0">
        <a:lnSpc>
          <a:spcPct val="100000"/>
        </a:lnSpc>
        <a:spcBef>
          <a:spcPts val="0"/>
        </a:spcBef>
        <a:spcAft>
          <a:spcPts val="0"/>
        </a:spcAft>
        <a:buClrTx/>
        <a:buSzTx/>
        <a:buFontTx/>
        <a:buNone/>
        <a:tabLst/>
        <a:defRPr sz="2400" b="0" i="0" u="none" strike="noStrike" cap="none" spc="0" baseline="0">
          <a:ln>
            <a:noFill/>
          </a:ln>
          <a:solidFill>
            <a:srgbClr val="2670C3"/>
          </a:solidFill>
          <a:uFillTx/>
          <a:latin typeface="Arial"/>
          <a:ea typeface="Arial"/>
          <a:cs typeface="Arial"/>
          <a:sym typeface="Arial"/>
        </a:defRPr>
      </a:lvl2pPr>
      <a:lvl3pPr marL="0" marR="0" indent="0" algn="l" defTabSz="457178" rtl="0" latinLnBrk="0">
        <a:lnSpc>
          <a:spcPct val="100000"/>
        </a:lnSpc>
        <a:spcBef>
          <a:spcPts val="0"/>
        </a:spcBef>
        <a:spcAft>
          <a:spcPts val="0"/>
        </a:spcAft>
        <a:buClrTx/>
        <a:buSzTx/>
        <a:buFontTx/>
        <a:buNone/>
        <a:tabLst/>
        <a:defRPr sz="2400" b="0" i="0" u="none" strike="noStrike" cap="none" spc="0" baseline="0">
          <a:ln>
            <a:noFill/>
          </a:ln>
          <a:solidFill>
            <a:srgbClr val="2670C3"/>
          </a:solidFill>
          <a:uFillTx/>
          <a:latin typeface="Arial"/>
          <a:ea typeface="Arial"/>
          <a:cs typeface="Arial"/>
          <a:sym typeface="Arial"/>
        </a:defRPr>
      </a:lvl3pPr>
      <a:lvl4pPr marL="0" marR="0" indent="0" algn="l" defTabSz="457178" rtl="0" latinLnBrk="0">
        <a:lnSpc>
          <a:spcPct val="100000"/>
        </a:lnSpc>
        <a:spcBef>
          <a:spcPts val="0"/>
        </a:spcBef>
        <a:spcAft>
          <a:spcPts val="0"/>
        </a:spcAft>
        <a:buClrTx/>
        <a:buSzTx/>
        <a:buFontTx/>
        <a:buNone/>
        <a:tabLst/>
        <a:defRPr sz="2400" b="0" i="0" u="none" strike="noStrike" cap="none" spc="0" baseline="0">
          <a:ln>
            <a:noFill/>
          </a:ln>
          <a:solidFill>
            <a:srgbClr val="2670C3"/>
          </a:solidFill>
          <a:uFillTx/>
          <a:latin typeface="Arial"/>
          <a:ea typeface="Arial"/>
          <a:cs typeface="Arial"/>
          <a:sym typeface="Arial"/>
        </a:defRPr>
      </a:lvl4pPr>
      <a:lvl5pPr marL="0" marR="0" indent="0" algn="l" defTabSz="457178" rtl="0" latinLnBrk="0">
        <a:lnSpc>
          <a:spcPct val="100000"/>
        </a:lnSpc>
        <a:spcBef>
          <a:spcPts val="0"/>
        </a:spcBef>
        <a:spcAft>
          <a:spcPts val="0"/>
        </a:spcAft>
        <a:buClrTx/>
        <a:buSzTx/>
        <a:buFontTx/>
        <a:buNone/>
        <a:tabLst/>
        <a:defRPr sz="2400" b="0" i="0" u="none" strike="noStrike" cap="none" spc="0" baseline="0">
          <a:ln>
            <a:noFill/>
          </a:ln>
          <a:solidFill>
            <a:srgbClr val="2670C3"/>
          </a:solidFill>
          <a:uFillTx/>
          <a:latin typeface="Arial"/>
          <a:ea typeface="Arial"/>
          <a:cs typeface="Arial"/>
          <a:sym typeface="Arial"/>
        </a:defRPr>
      </a:lvl5pPr>
      <a:lvl6pPr marL="0" marR="0" indent="0" algn="l" defTabSz="457178" rtl="0" latinLnBrk="0">
        <a:lnSpc>
          <a:spcPct val="100000"/>
        </a:lnSpc>
        <a:spcBef>
          <a:spcPts val="0"/>
        </a:spcBef>
        <a:spcAft>
          <a:spcPts val="0"/>
        </a:spcAft>
        <a:buClrTx/>
        <a:buSzTx/>
        <a:buFontTx/>
        <a:buNone/>
        <a:tabLst/>
        <a:defRPr sz="2400" b="0" i="0" u="none" strike="noStrike" cap="none" spc="0" baseline="0">
          <a:ln>
            <a:noFill/>
          </a:ln>
          <a:solidFill>
            <a:srgbClr val="2670C3"/>
          </a:solidFill>
          <a:uFillTx/>
          <a:latin typeface="Arial"/>
          <a:ea typeface="Arial"/>
          <a:cs typeface="Arial"/>
          <a:sym typeface="Arial"/>
        </a:defRPr>
      </a:lvl6pPr>
      <a:lvl7pPr marL="0" marR="0" indent="0" algn="l" defTabSz="457178" rtl="0" latinLnBrk="0">
        <a:lnSpc>
          <a:spcPct val="100000"/>
        </a:lnSpc>
        <a:spcBef>
          <a:spcPts val="0"/>
        </a:spcBef>
        <a:spcAft>
          <a:spcPts val="0"/>
        </a:spcAft>
        <a:buClrTx/>
        <a:buSzTx/>
        <a:buFontTx/>
        <a:buNone/>
        <a:tabLst/>
        <a:defRPr sz="2400" b="0" i="0" u="none" strike="noStrike" cap="none" spc="0" baseline="0">
          <a:ln>
            <a:noFill/>
          </a:ln>
          <a:solidFill>
            <a:srgbClr val="2670C3"/>
          </a:solidFill>
          <a:uFillTx/>
          <a:latin typeface="Arial"/>
          <a:ea typeface="Arial"/>
          <a:cs typeface="Arial"/>
          <a:sym typeface="Arial"/>
        </a:defRPr>
      </a:lvl7pPr>
      <a:lvl8pPr marL="0" marR="0" indent="0" algn="l" defTabSz="457178" rtl="0" latinLnBrk="0">
        <a:lnSpc>
          <a:spcPct val="100000"/>
        </a:lnSpc>
        <a:spcBef>
          <a:spcPts val="0"/>
        </a:spcBef>
        <a:spcAft>
          <a:spcPts val="0"/>
        </a:spcAft>
        <a:buClrTx/>
        <a:buSzTx/>
        <a:buFontTx/>
        <a:buNone/>
        <a:tabLst/>
        <a:defRPr sz="2400" b="0" i="0" u="none" strike="noStrike" cap="none" spc="0" baseline="0">
          <a:ln>
            <a:noFill/>
          </a:ln>
          <a:solidFill>
            <a:srgbClr val="2670C3"/>
          </a:solidFill>
          <a:uFillTx/>
          <a:latin typeface="Arial"/>
          <a:ea typeface="Arial"/>
          <a:cs typeface="Arial"/>
          <a:sym typeface="Arial"/>
        </a:defRPr>
      </a:lvl8pPr>
      <a:lvl9pPr marL="0" marR="0" indent="0" algn="l" defTabSz="457178" rtl="0" latinLnBrk="0">
        <a:lnSpc>
          <a:spcPct val="100000"/>
        </a:lnSpc>
        <a:spcBef>
          <a:spcPts val="0"/>
        </a:spcBef>
        <a:spcAft>
          <a:spcPts val="0"/>
        </a:spcAft>
        <a:buClrTx/>
        <a:buSzTx/>
        <a:buFontTx/>
        <a:buNone/>
        <a:tabLst/>
        <a:defRPr sz="2400" b="0" i="0" u="none" strike="noStrike" cap="none" spc="0" baseline="0">
          <a:ln>
            <a:noFill/>
          </a:ln>
          <a:solidFill>
            <a:srgbClr val="2670C3"/>
          </a:solidFill>
          <a:uFillTx/>
          <a:latin typeface="Arial"/>
          <a:ea typeface="Arial"/>
          <a:cs typeface="Arial"/>
          <a:sym typeface="Arial"/>
        </a:defRPr>
      </a:lvl9pPr>
    </p:titleStyle>
    <p:bodyStyle>
      <a:lvl1pPr marL="342884" marR="0" indent="-342884" algn="l" defTabSz="457178"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1pPr>
      <a:lvl2pPr marL="783733" marR="0" indent="-326555" algn="l" defTabSz="457178"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2pPr>
      <a:lvl3pPr marL="1219139" marR="0" indent="-304786" algn="l" defTabSz="457178"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3pPr>
      <a:lvl4pPr marL="1737274" marR="0" indent="-365742" algn="l" defTabSz="457178"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4pPr>
      <a:lvl5pPr marL="2194451" marR="0" indent="-365742" algn="l" defTabSz="457178"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5pPr>
      <a:lvl6pPr marL="2651628" marR="0" indent="-365742" algn="l" defTabSz="457178"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6pPr>
      <a:lvl7pPr marL="3108804" marR="0" indent="-365742" algn="l" defTabSz="457178"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7pPr>
      <a:lvl8pPr marL="3565981" marR="0" indent="-365741" algn="l" defTabSz="457178"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8pPr>
      <a:lvl9pPr marL="4023158" marR="0" indent="-365741" algn="l" defTabSz="457178"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9pPr>
    </p:bodyStyle>
    <p:otherStyle>
      <a:lvl1pPr marL="0" marR="0" indent="0" algn="r" defTabSz="457178"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457178" algn="r" defTabSz="457178"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914355" algn="r" defTabSz="457178"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1371532" algn="r" defTabSz="457178"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1828709" algn="r" defTabSz="457178"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2285886" algn="r" defTabSz="457178"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2743064" algn="r" defTabSz="457178"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3200240" algn="r" defTabSz="457178"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3657418" algn="r" defTabSz="457178"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13679897"/>
      </p:ext>
    </p:extLst>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 id="2147483882" r:id="rId12"/>
    <p:sldLayoutId id="2147483883" r:id="rId13"/>
    <p:sldLayoutId id="2147483884" r:id="rId14"/>
    <p:sldLayoutId id="2147483885" r:id="rId15"/>
    <p:sldLayoutId id="2147483886" r:id="rId16"/>
    <p:sldLayoutId id="2147483887" r:id="rId17"/>
    <p:sldLayoutId id="2147483888" r:id="rId18"/>
    <p:sldLayoutId id="2147483889" r:id="rId19"/>
  </p:sldLayoutIdLst>
  <p:transition xmlns:p14="http://schemas.microsoft.com/office/powerpoint/2010/main" spd="med"/>
  <p:timing>
    <p:tnLst>
      <p:par>
        <p:cTn xmlns:p14="http://schemas.microsoft.com/office/powerpoint/2010/main" id="1" dur="indefinite" restart="never" nodeType="tmRoot"/>
      </p:par>
    </p:tnLst>
  </p:timing>
  <p:hf hdr="0" ftr="0" dt="0"/>
  <p:txStyles>
    <p:titleStyle>
      <a:lvl1pPr marL="0" marR="0" indent="0" algn="l" defTabSz="457178" rtl="0" latinLnBrk="0">
        <a:lnSpc>
          <a:spcPct val="100000"/>
        </a:lnSpc>
        <a:spcBef>
          <a:spcPts val="0"/>
        </a:spcBef>
        <a:spcAft>
          <a:spcPts val="0"/>
        </a:spcAft>
        <a:buClrTx/>
        <a:buSzTx/>
        <a:buFontTx/>
        <a:buNone/>
        <a:tabLst/>
        <a:defRPr sz="2400" b="0" i="0" u="none" strike="noStrike" cap="none" spc="0" baseline="0">
          <a:ln>
            <a:noFill/>
          </a:ln>
          <a:solidFill>
            <a:srgbClr val="2670C3"/>
          </a:solidFill>
          <a:uFillTx/>
          <a:latin typeface="Arial"/>
          <a:ea typeface="Arial"/>
          <a:cs typeface="Arial"/>
          <a:sym typeface="Arial"/>
        </a:defRPr>
      </a:lvl1pPr>
      <a:lvl2pPr marL="0" marR="0" indent="0" algn="l" defTabSz="457178" rtl="0" latinLnBrk="0">
        <a:lnSpc>
          <a:spcPct val="100000"/>
        </a:lnSpc>
        <a:spcBef>
          <a:spcPts val="0"/>
        </a:spcBef>
        <a:spcAft>
          <a:spcPts val="0"/>
        </a:spcAft>
        <a:buClrTx/>
        <a:buSzTx/>
        <a:buFontTx/>
        <a:buNone/>
        <a:tabLst/>
        <a:defRPr sz="2400" b="0" i="0" u="none" strike="noStrike" cap="none" spc="0" baseline="0">
          <a:ln>
            <a:noFill/>
          </a:ln>
          <a:solidFill>
            <a:srgbClr val="2670C3"/>
          </a:solidFill>
          <a:uFillTx/>
          <a:latin typeface="Arial"/>
          <a:ea typeface="Arial"/>
          <a:cs typeface="Arial"/>
          <a:sym typeface="Arial"/>
        </a:defRPr>
      </a:lvl2pPr>
      <a:lvl3pPr marL="0" marR="0" indent="0" algn="l" defTabSz="457178" rtl="0" latinLnBrk="0">
        <a:lnSpc>
          <a:spcPct val="100000"/>
        </a:lnSpc>
        <a:spcBef>
          <a:spcPts val="0"/>
        </a:spcBef>
        <a:spcAft>
          <a:spcPts val="0"/>
        </a:spcAft>
        <a:buClrTx/>
        <a:buSzTx/>
        <a:buFontTx/>
        <a:buNone/>
        <a:tabLst/>
        <a:defRPr sz="2400" b="0" i="0" u="none" strike="noStrike" cap="none" spc="0" baseline="0">
          <a:ln>
            <a:noFill/>
          </a:ln>
          <a:solidFill>
            <a:srgbClr val="2670C3"/>
          </a:solidFill>
          <a:uFillTx/>
          <a:latin typeface="Arial"/>
          <a:ea typeface="Arial"/>
          <a:cs typeface="Arial"/>
          <a:sym typeface="Arial"/>
        </a:defRPr>
      </a:lvl3pPr>
      <a:lvl4pPr marL="0" marR="0" indent="0" algn="l" defTabSz="457178" rtl="0" latinLnBrk="0">
        <a:lnSpc>
          <a:spcPct val="100000"/>
        </a:lnSpc>
        <a:spcBef>
          <a:spcPts val="0"/>
        </a:spcBef>
        <a:spcAft>
          <a:spcPts val="0"/>
        </a:spcAft>
        <a:buClrTx/>
        <a:buSzTx/>
        <a:buFontTx/>
        <a:buNone/>
        <a:tabLst/>
        <a:defRPr sz="2400" b="0" i="0" u="none" strike="noStrike" cap="none" spc="0" baseline="0">
          <a:ln>
            <a:noFill/>
          </a:ln>
          <a:solidFill>
            <a:srgbClr val="2670C3"/>
          </a:solidFill>
          <a:uFillTx/>
          <a:latin typeface="Arial"/>
          <a:ea typeface="Arial"/>
          <a:cs typeface="Arial"/>
          <a:sym typeface="Arial"/>
        </a:defRPr>
      </a:lvl4pPr>
      <a:lvl5pPr marL="0" marR="0" indent="0" algn="l" defTabSz="457178" rtl="0" latinLnBrk="0">
        <a:lnSpc>
          <a:spcPct val="100000"/>
        </a:lnSpc>
        <a:spcBef>
          <a:spcPts val="0"/>
        </a:spcBef>
        <a:spcAft>
          <a:spcPts val="0"/>
        </a:spcAft>
        <a:buClrTx/>
        <a:buSzTx/>
        <a:buFontTx/>
        <a:buNone/>
        <a:tabLst/>
        <a:defRPr sz="2400" b="0" i="0" u="none" strike="noStrike" cap="none" spc="0" baseline="0">
          <a:ln>
            <a:noFill/>
          </a:ln>
          <a:solidFill>
            <a:srgbClr val="2670C3"/>
          </a:solidFill>
          <a:uFillTx/>
          <a:latin typeface="Arial"/>
          <a:ea typeface="Arial"/>
          <a:cs typeface="Arial"/>
          <a:sym typeface="Arial"/>
        </a:defRPr>
      </a:lvl5pPr>
      <a:lvl6pPr marL="0" marR="0" indent="0" algn="l" defTabSz="457178" rtl="0" latinLnBrk="0">
        <a:lnSpc>
          <a:spcPct val="100000"/>
        </a:lnSpc>
        <a:spcBef>
          <a:spcPts val="0"/>
        </a:spcBef>
        <a:spcAft>
          <a:spcPts val="0"/>
        </a:spcAft>
        <a:buClrTx/>
        <a:buSzTx/>
        <a:buFontTx/>
        <a:buNone/>
        <a:tabLst/>
        <a:defRPr sz="2400" b="0" i="0" u="none" strike="noStrike" cap="none" spc="0" baseline="0">
          <a:ln>
            <a:noFill/>
          </a:ln>
          <a:solidFill>
            <a:srgbClr val="2670C3"/>
          </a:solidFill>
          <a:uFillTx/>
          <a:latin typeface="Arial"/>
          <a:ea typeface="Arial"/>
          <a:cs typeface="Arial"/>
          <a:sym typeface="Arial"/>
        </a:defRPr>
      </a:lvl6pPr>
      <a:lvl7pPr marL="0" marR="0" indent="0" algn="l" defTabSz="457178" rtl="0" latinLnBrk="0">
        <a:lnSpc>
          <a:spcPct val="100000"/>
        </a:lnSpc>
        <a:spcBef>
          <a:spcPts val="0"/>
        </a:spcBef>
        <a:spcAft>
          <a:spcPts val="0"/>
        </a:spcAft>
        <a:buClrTx/>
        <a:buSzTx/>
        <a:buFontTx/>
        <a:buNone/>
        <a:tabLst/>
        <a:defRPr sz="2400" b="0" i="0" u="none" strike="noStrike" cap="none" spc="0" baseline="0">
          <a:ln>
            <a:noFill/>
          </a:ln>
          <a:solidFill>
            <a:srgbClr val="2670C3"/>
          </a:solidFill>
          <a:uFillTx/>
          <a:latin typeface="Arial"/>
          <a:ea typeface="Arial"/>
          <a:cs typeface="Arial"/>
          <a:sym typeface="Arial"/>
        </a:defRPr>
      </a:lvl7pPr>
      <a:lvl8pPr marL="0" marR="0" indent="0" algn="l" defTabSz="457178" rtl="0" latinLnBrk="0">
        <a:lnSpc>
          <a:spcPct val="100000"/>
        </a:lnSpc>
        <a:spcBef>
          <a:spcPts val="0"/>
        </a:spcBef>
        <a:spcAft>
          <a:spcPts val="0"/>
        </a:spcAft>
        <a:buClrTx/>
        <a:buSzTx/>
        <a:buFontTx/>
        <a:buNone/>
        <a:tabLst/>
        <a:defRPr sz="2400" b="0" i="0" u="none" strike="noStrike" cap="none" spc="0" baseline="0">
          <a:ln>
            <a:noFill/>
          </a:ln>
          <a:solidFill>
            <a:srgbClr val="2670C3"/>
          </a:solidFill>
          <a:uFillTx/>
          <a:latin typeface="Arial"/>
          <a:ea typeface="Arial"/>
          <a:cs typeface="Arial"/>
          <a:sym typeface="Arial"/>
        </a:defRPr>
      </a:lvl8pPr>
      <a:lvl9pPr marL="0" marR="0" indent="0" algn="l" defTabSz="457178" rtl="0" latinLnBrk="0">
        <a:lnSpc>
          <a:spcPct val="100000"/>
        </a:lnSpc>
        <a:spcBef>
          <a:spcPts val="0"/>
        </a:spcBef>
        <a:spcAft>
          <a:spcPts val="0"/>
        </a:spcAft>
        <a:buClrTx/>
        <a:buSzTx/>
        <a:buFontTx/>
        <a:buNone/>
        <a:tabLst/>
        <a:defRPr sz="2400" b="0" i="0" u="none" strike="noStrike" cap="none" spc="0" baseline="0">
          <a:ln>
            <a:noFill/>
          </a:ln>
          <a:solidFill>
            <a:srgbClr val="2670C3"/>
          </a:solidFill>
          <a:uFillTx/>
          <a:latin typeface="Arial"/>
          <a:ea typeface="Arial"/>
          <a:cs typeface="Arial"/>
          <a:sym typeface="Arial"/>
        </a:defRPr>
      </a:lvl9pPr>
    </p:titleStyle>
    <p:bodyStyle>
      <a:lvl1pPr marL="342884" marR="0" indent="-342884" algn="l" defTabSz="457178"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1pPr>
      <a:lvl2pPr marL="783733" marR="0" indent="-326555" algn="l" defTabSz="457178"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2pPr>
      <a:lvl3pPr marL="1219139" marR="0" indent="-304786" algn="l" defTabSz="457178"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3pPr>
      <a:lvl4pPr marL="1737274" marR="0" indent="-365742" algn="l" defTabSz="457178"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4pPr>
      <a:lvl5pPr marL="2194451" marR="0" indent="-365742" algn="l" defTabSz="457178"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5pPr>
      <a:lvl6pPr marL="2651628" marR="0" indent="-365742" algn="l" defTabSz="457178"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6pPr>
      <a:lvl7pPr marL="3108804" marR="0" indent="-365742" algn="l" defTabSz="457178"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7pPr>
      <a:lvl8pPr marL="3565981" marR="0" indent="-365741" algn="l" defTabSz="457178"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8pPr>
      <a:lvl9pPr marL="4023158" marR="0" indent="-365741" algn="l" defTabSz="457178"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9pPr>
    </p:bodyStyle>
    <p:otherStyle>
      <a:lvl1pPr marL="0" marR="0" indent="0" algn="r" defTabSz="457178"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457178" algn="r" defTabSz="457178"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914355" algn="r" defTabSz="457178"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1371532" algn="r" defTabSz="457178"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1828709" algn="r" defTabSz="457178"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2285886" algn="r" defTabSz="457178"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2743064" algn="r" defTabSz="457178"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3200240" algn="r" defTabSz="457178"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3657418" algn="r" defTabSz="457178"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8764724"/>
      </p:ext>
    </p:extLst>
  </p:cSld>
  <p:clrMap bg1="lt1" tx1="dk1" bg2="lt2" tx2="dk2" accent1="accent1" accent2="accent2" accent3="accent3" accent4="accent4" accent5="accent5" accent6="accent6" hlink="hlink" folHlink="folHlink"/>
  <p:sldLayoutIdLst>
    <p:sldLayoutId id="2147483891" r:id="rId1"/>
    <p:sldLayoutId id="2147483892" r:id="rId2"/>
    <p:sldLayoutId id="2147483893" r:id="rId3"/>
    <p:sldLayoutId id="2147483894" r:id="rId4"/>
    <p:sldLayoutId id="2147483895" r:id="rId5"/>
    <p:sldLayoutId id="2147483896" r:id="rId6"/>
    <p:sldLayoutId id="2147483897" r:id="rId7"/>
    <p:sldLayoutId id="2147483898" r:id="rId8"/>
    <p:sldLayoutId id="2147483899" r:id="rId9"/>
    <p:sldLayoutId id="2147483900" r:id="rId10"/>
    <p:sldLayoutId id="2147483901" r:id="rId11"/>
    <p:sldLayoutId id="2147483902" r:id="rId12"/>
    <p:sldLayoutId id="2147483903" r:id="rId13"/>
    <p:sldLayoutId id="2147483904" r:id="rId14"/>
    <p:sldLayoutId id="2147483905" r:id="rId15"/>
    <p:sldLayoutId id="2147483906" r:id="rId16"/>
    <p:sldLayoutId id="2147483907" r:id="rId17"/>
    <p:sldLayoutId id="2147483908" r:id="rId18"/>
    <p:sldLayoutId id="2147483909" r:id="rId19"/>
  </p:sldLayoutIdLst>
  <p:transition xmlns:p14="http://schemas.microsoft.com/office/powerpoint/2010/main" spd="med"/>
  <p:timing>
    <p:tnLst>
      <p:par>
        <p:cTn xmlns:p14="http://schemas.microsoft.com/office/powerpoint/2010/main" id="1" dur="indefinite" restart="never" nodeType="tmRoot"/>
      </p:par>
    </p:tnLst>
  </p:timing>
  <p:hf hdr="0" ftr="0" dt="0"/>
  <p:txStyles>
    <p:titleStyle>
      <a:lvl1pPr marL="0" marR="0" indent="0" algn="l" defTabSz="457178" rtl="0" latinLnBrk="0">
        <a:lnSpc>
          <a:spcPct val="100000"/>
        </a:lnSpc>
        <a:spcBef>
          <a:spcPts val="0"/>
        </a:spcBef>
        <a:spcAft>
          <a:spcPts val="0"/>
        </a:spcAft>
        <a:buClrTx/>
        <a:buSzTx/>
        <a:buFontTx/>
        <a:buNone/>
        <a:tabLst/>
        <a:defRPr sz="2400" b="0" i="0" u="none" strike="noStrike" cap="none" spc="0" baseline="0">
          <a:ln>
            <a:noFill/>
          </a:ln>
          <a:solidFill>
            <a:srgbClr val="2670C3"/>
          </a:solidFill>
          <a:uFillTx/>
          <a:latin typeface="Arial"/>
          <a:ea typeface="Arial"/>
          <a:cs typeface="Arial"/>
          <a:sym typeface="Arial"/>
        </a:defRPr>
      </a:lvl1pPr>
      <a:lvl2pPr marL="0" marR="0" indent="0" algn="l" defTabSz="457178" rtl="0" latinLnBrk="0">
        <a:lnSpc>
          <a:spcPct val="100000"/>
        </a:lnSpc>
        <a:spcBef>
          <a:spcPts val="0"/>
        </a:spcBef>
        <a:spcAft>
          <a:spcPts val="0"/>
        </a:spcAft>
        <a:buClrTx/>
        <a:buSzTx/>
        <a:buFontTx/>
        <a:buNone/>
        <a:tabLst/>
        <a:defRPr sz="2400" b="0" i="0" u="none" strike="noStrike" cap="none" spc="0" baseline="0">
          <a:ln>
            <a:noFill/>
          </a:ln>
          <a:solidFill>
            <a:srgbClr val="2670C3"/>
          </a:solidFill>
          <a:uFillTx/>
          <a:latin typeface="Arial"/>
          <a:ea typeface="Arial"/>
          <a:cs typeface="Arial"/>
          <a:sym typeface="Arial"/>
        </a:defRPr>
      </a:lvl2pPr>
      <a:lvl3pPr marL="0" marR="0" indent="0" algn="l" defTabSz="457178" rtl="0" latinLnBrk="0">
        <a:lnSpc>
          <a:spcPct val="100000"/>
        </a:lnSpc>
        <a:spcBef>
          <a:spcPts val="0"/>
        </a:spcBef>
        <a:spcAft>
          <a:spcPts val="0"/>
        </a:spcAft>
        <a:buClrTx/>
        <a:buSzTx/>
        <a:buFontTx/>
        <a:buNone/>
        <a:tabLst/>
        <a:defRPr sz="2400" b="0" i="0" u="none" strike="noStrike" cap="none" spc="0" baseline="0">
          <a:ln>
            <a:noFill/>
          </a:ln>
          <a:solidFill>
            <a:srgbClr val="2670C3"/>
          </a:solidFill>
          <a:uFillTx/>
          <a:latin typeface="Arial"/>
          <a:ea typeface="Arial"/>
          <a:cs typeface="Arial"/>
          <a:sym typeface="Arial"/>
        </a:defRPr>
      </a:lvl3pPr>
      <a:lvl4pPr marL="0" marR="0" indent="0" algn="l" defTabSz="457178" rtl="0" latinLnBrk="0">
        <a:lnSpc>
          <a:spcPct val="100000"/>
        </a:lnSpc>
        <a:spcBef>
          <a:spcPts val="0"/>
        </a:spcBef>
        <a:spcAft>
          <a:spcPts val="0"/>
        </a:spcAft>
        <a:buClrTx/>
        <a:buSzTx/>
        <a:buFontTx/>
        <a:buNone/>
        <a:tabLst/>
        <a:defRPr sz="2400" b="0" i="0" u="none" strike="noStrike" cap="none" spc="0" baseline="0">
          <a:ln>
            <a:noFill/>
          </a:ln>
          <a:solidFill>
            <a:srgbClr val="2670C3"/>
          </a:solidFill>
          <a:uFillTx/>
          <a:latin typeface="Arial"/>
          <a:ea typeface="Arial"/>
          <a:cs typeface="Arial"/>
          <a:sym typeface="Arial"/>
        </a:defRPr>
      </a:lvl4pPr>
      <a:lvl5pPr marL="0" marR="0" indent="0" algn="l" defTabSz="457178" rtl="0" latinLnBrk="0">
        <a:lnSpc>
          <a:spcPct val="100000"/>
        </a:lnSpc>
        <a:spcBef>
          <a:spcPts val="0"/>
        </a:spcBef>
        <a:spcAft>
          <a:spcPts val="0"/>
        </a:spcAft>
        <a:buClrTx/>
        <a:buSzTx/>
        <a:buFontTx/>
        <a:buNone/>
        <a:tabLst/>
        <a:defRPr sz="2400" b="0" i="0" u="none" strike="noStrike" cap="none" spc="0" baseline="0">
          <a:ln>
            <a:noFill/>
          </a:ln>
          <a:solidFill>
            <a:srgbClr val="2670C3"/>
          </a:solidFill>
          <a:uFillTx/>
          <a:latin typeface="Arial"/>
          <a:ea typeface="Arial"/>
          <a:cs typeface="Arial"/>
          <a:sym typeface="Arial"/>
        </a:defRPr>
      </a:lvl5pPr>
      <a:lvl6pPr marL="0" marR="0" indent="0" algn="l" defTabSz="457178" rtl="0" latinLnBrk="0">
        <a:lnSpc>
          <a:spcPct val="100000"/>
        </a:lnSpc>
        <a:spcBef>
          <a:spcPts val="0"/>
        </a:spcBef>
        <a:spcAft>
          <a:spcPts val="0"/>
        </a:spcAft>
        <a:buClrTx/>
        <a:buSzTx/>
        <a:buFontTx/>
        <a:buNone/>
        <a:tabLst/>
        <a:defRPr sz="2400" b="0" i="0" u="none" strike="noStrike" cap="none" spc="0" baseline="0">
          <a:ln>
            <a:noFill/>
          </a:ln>
          <a:solidFill>
            <a:srgbClr val="2670C3"/>
          </a:solidFill>
          <a:uFillTx/>
          <a:latin typeface="Arial"/>
          <a:ea typeface="Arial"/>
          <a:cs typeface="Arial"/>
          <a:sym typeface="Arial"/>
        </a:defRPr>
      </a:lvl6pPr>
      <a:lvl7pPr marL="0" marR="0" indent="0" algn="l" defTabSz="457178" rtl="0" latinLnBrk="0">
        <a:lnSpc>
          <a:spcPct val="100000"/>
        </a:lnSpc>
        <a:spcBef>
          <a:spcPts val="0"/>
        </a:spcBef>
        <a:spcAft>
          <a:spcPts val="0"/>
        </a:spcAft>
        <a:buClrTx/>
        <a:buSzTx/>
        <a:buFontTx/>
        <a:buNone/>
        <a:tabLst/>
        <a:defRPr sz="2400" b="0" i="0" u="none" strike="noStrike" cap="none" spc="0" baseline="0">
          <a:ln>
            <a:noFill/>
          </a:ln>
          <a:solidFill>
            <a:srgbClr val="2670C3"/>
          </a:solidFill>
          <a:uFillTx/>
          <a:latin typeface="Arial"/>
          <a:ea typeface="Arial"/>
          <a:cs typeface="Arial"/>
          <a:sym typeface="Arial"/>
        </a:defRPr>
      </a:lvl7pPr>
      <a:lvl8pPr marL="0" marR="0" indent="0" algn="l" defTabSz="457178" rtl="0" latinLnBrk="0">
        <a:lnSpc>
          <a:spcPct val="100000"/>
        </a:lnSpc>
        <a:spcBef>
          <a:spcPts val="0"/>
        </a:spcBef>
        <a:spcAft>
          <a:spcPts val="0"/>
        </a:spcAft>
        <a:buClrTx/>
        <a:buSzTx/>
        <a:buFontTx/>
        <a:buNone/>
        <a:tabLst/>
        <a:defRPr sz="2400" b="0" i="0" u="none" strike="noStrike" cap="none" spc="0" baseline="0">
          <a:ln>
            <a:noFill/>
          </a:ln>
          <a:solidFill>
            <a:srgbClr val="2670C3"/>
          </a:solidFill>
          <a:uFillTx/>
          <a:latin typeface="Arial"/>
          <a:ea typeface="Arial"/>
          <a:cs typeface="Arial"/>
          <a:sym typeface="Arial"/>
        </a:defRPr>
      </a:lvl8pPr>
      <a:lvl9pPr marL="0" marR="0" indent="0" algn="l" defTabSz="457178" rtl="0" latinLnBrk="0">
        <a:lnSpc>
          <a:spcPct val="100000"/>
        </a:lnSpc>
        <a:spcBef>
          <a:spcPts val="0"/>
        </a:spcBef>
        <a:spcAft>
          <a:spcPts val="0"/>
        </a:spcAft>
        <a:buClrTx/>
        <a:buSzTx/>
        <a:buFontTx/>
        <a:buNone/>
        <a:tabLst/>
        <a:defRPr sz="2400" b="0" i="0" u="none" strike="noStrike" cap="none" spc="0" baseline="0">
          <a:ln>
            <a:noFill/>
          </a:ln>
          <a:solidFill>
            <a:srgbClr val="2670C3"/>
          </a:solidFill>
          <a:uFillTx/>
          <a:latin typeface="Arial"/>
          <a:ea typeface="Arial"/>
          <a:cs typeface="Arial"/>
          <a:sym typeface="Arial"/>
        </a:defRPr>
      </a:lvl9pPr>
    </p:titleStyle>
    <p:bodyStyle>
      <a:lvl1pPr marL="342884" marR="0" indent="-342884" algn="l" defTabSz="457178"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1pPr>
      <a:lvl2pPr marL="783733" marR="0" indent="-326555" algn="l" defTabSz="457178"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2pPr>
      <a:lvl3pPr marL="1219139" marR="0" indent="-304786" algn="l" defTabSz="457178"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3pPr>
      <a:lvl4pPr marL="1737274" marR="0" indent="-365742" algn="l" defTabSz="457178"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4pPr>
      <a:lvl5pPr marL="2194451" marR="0" indent="-365742" algn="l" defTabSz="457178"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5pPr>
      <a:lvl6pPr marL="2651628" marR="0" indent="-365742" algn="l" defTabSz="457178"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6pPr>
      <a:lvl7pPr marL="3108804" marR="0" indent="-365742" algn="l" defTabSz="457178"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7pPr>
      <a:lvl8pPr marL="3565981" marR="0" indent="-365741" algn="l" defTabSz="457178"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8pPr>
      <a:lvl9pPr marL="4023158" marR="0" indent="-365741" algn="l" defTabSz="457178"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9pPr>
    </p:bodyStyle>
    <p:otherStyle>
      <a:lvl1pPr marL="0" marR="0" indent="0" algn="r" defTabSz="457178"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457178" algn="r" defTabSz="457178"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914355" algn="r" defTabSz="457178"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1371532" algn="r" defTabSz="457178"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1828709" algn="r" defTabSz="457178"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2285886" algn="r" defTabSz="457178"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2743064" algn="r" defTabSz="457178"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3200240" algn="r" defTabSz="457178"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3657418" algn="r" defTabSz="457178"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xml"/><Relationship Id="rId3" Type="http://schemas.openxmlformats.org/officeDocument/2006/relationships/image" Target="../media/image1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xml"/><Relationship Id="rId3"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image" Target="../media/image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3.png"/><Relationship Id="rId1" Type="http://schemas.openxmlformats.org/officeDocument/2006/relationships/slideLayout" Target="../slideLayouts/slideLayout9.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3.png"/><Relationship Id="rId1" Type="http://schemas.openxmlformats.org/officeDocument/2006/relationships/slideLayout" Target="../slideLayouts/slideLayout9.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3.png"/><Relationship Id="rId1" Type="http://schemas.openxmlformats.org/officeDocument/2006/relationships/slideLayout" Target="../slideLayouts/slideLayout9.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20.png"/><Relationship Id="rId1" Type="http://schemas.openxmlformats.org/officeDocument/2006/relationships/slideLayout" Target="../slideLayouts/slideLayout9.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3.png"/><Relationship Id="rId1" Type="http://schemas.openxmlformats.org/officeDocument/2006/relationships/slideLayout" Target="../slideLayouts/slideLayout38.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3.png"/><Relationship Id="rId6" Type="http://schemas.openxmlformats.org/officeDocument/2006/relationships/image" Target="../media/image24.png"/><Relationship Id="rId1" Type="http://schemas.openxmlformats.org/officeDocument/2006/relationships/slideLayout" Target="../slideLayouts/slideLayout33.xml"/><Relationship Id="rId2"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5.xml"/><Relationship Id="rId3" Type="http://schemas.openxmlformats.org/officeDocument/2006/relationships/image" Target="../media/image25.png"/></Relationships>
</file>

<file path=ppt/slides/_rels/slide18.xml.rels><?xml version="1.0" encoding="UTF-8" standalone="yes"?>
<Relationships xmlns="http://schemas.openxmlformats.org/package/2006/relationships"><Relationship Id="rId9" Type="http://schemas.openxmlformats.org/officeDocument/2006/relationships/image" Target="../media/image32.jpg"/><Relationship Id="rId20" Type="http://schemas.openxmlformats.org/officeDocument/2006/relationships/image" Target="../media/image43.png"/><Relationship Id="rId21" Type="http://schemas.openxmlformats.org/officeDocument/2006/relationships/image" Target="../media/image44.png"/><Relationship Id="rId22" Type="http://schemas.openxmlformats.org/officeDocument/2006/relationships/image" Target="../media/image45.png"/><Relationship Id="rId23" Type="http://schemas.openxmlformats.org/officeDocument/2006/relationships/image" Target="../media/image46.png"/><Relationship Id="rId24" Type="http://schemas.openxmlformats.org/officeDocument/2006/relationships/image" Target="../media/image47.png"/><Relationship Id="rId25" Type="http://schemas.openxmlformats.org/officeDocument/2006/relationships/image" Target="../media/image48.png"/><Relationship Id="rId10" Type="http://schemas.openxmlformats.org/officeDocument/2006/relationships/image" Target="../media/image33.png"/><Relationship Id="rId11" Type="http://schemas.openxmlformats.org/officeDocument/2006/relationships/image" Target="../media/image34.png"/><Relationship Id="rId12" Type="http://schemas.openxmlformats.org/officeDocument/2006/relationships/image" Target="../media/image35.png"/><Relationship Id="rId13" Type="http://schemas.openxmlformats.org/officeDocument/2006/relationships/image" Target="../media/image36.png"/><Relationship Id="rId14" Type="http://schemas.openxmlformats.org/officeDocument/2006/relationships/image" Target="../media/image37.png"/><Relationship Id="rId15" Type="http://schemas.openxmlformats.org/officeDocument/2006/relationships/image" Target="../media/image38.png"/><Relationship Id="rId16" Type="http://schemas.openxmlformats.org/officeDocument/2006/relationships/image" Target="../media/image39.png"/><Relationship Id="rId17" Type="http://schemas.openxmlformats.org/officeDocument/2006/relationships/image" Target="../media/image40.png"/><Relationship Id="rId18" Type="http://schemas.openxmlformats.org/officeDocument/2006/relationships/image" Target="../media/image41.png"/><Relationship Id="rId19" Type="http://schemas.openxmlformats.org/officeDocument/2006/relationships/image" Target="../media/image42.png"/><Relationship Id="rId1" Type="http://schemas.openxmlformats.org/officeDocument/2006/relationships/slideLayout" Target="../slideLayouts/slideLayout33.xml"/><Relationship Id="rId2" Type="http://schemas.openxmlformats.org/officeDocument/2006/relationships/notesSlide" Target="../notesSlides/notesSlide16.xml"/><Relationship Id="rId3" Type="http://schemas.openxmlformats.org/officeDocument/2006/relationships/image" Target="../media/image26.jpg"/><Relationship Id="rId4" Type="http://schemas.openxmlformats.org/officeDocument/2006/relationships/image" Target="../media/image27.png"/><Relationship Id="rId5" Type="http://schemas.openxmlformats.org/officeDocument/2006/relationships/image" Target="../media/image28.jpg"/><Relationship Id="rId6" Type="http://schemas.openxmlformats.org/officeDocument/2006/relationships/image" Target="../media/image29.jpg"/><Relationship Id="rId7" Type="http://schemas.openxmlformats.org/officeDocument/2006/relationships/image" Target="../media/image30.jpg"/><Relationship Id="rId8" Type="http://schemas.openxmlformats.org/officeDocument/2006/relationships/image" Target="../media/image3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7.xml"/><Relationship Id="rId3"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49.jpeg"/><Relationship Id="rId4" Type="http://schemas.openxmlformats.org/officeDocument/2006/relationships/image" Target="../media/image50.png"/><Relationship Id="rId5" Type="http://schemas.openxmlformats.org/officeDocument/2006/relationships/image" Target="../media/image51.png"/><Relationship Id="rId6" Type="http://schemas.openxmlformats.org/officeDocument/2006/relationships/image" Target="../media/image52.jpeg"/><Relationship Id="rId7" Type="http://schemas.openxmlformats.org/officeDocument/2006/relationships/image" Target="../media/image53.png"/><Relationship Id="rId8" Type="http://schemas.openxmlformats.org/officeDocument/2006/relationships/image" Target="../media/image54.png"/><Relationship Id="rId1" Type="http://schemas.openxmlformats.org/officeDocument/2006/relationships/slideLayout" Target="../slideLayouts/slideLayout50.xml"/><Relationship Id="rId2"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3" Type="http://schemas.openxmlformats.org/officeDocument/2006/relationships/image" Target="../media/image55.png"/><Relationship Id="rId4" Type="http://schemas.openxmlformats.org/officeDocument/2006/relationships/image" Target="../media/image13.png"/><Relationship Id="rId5" Type="http://schemas.openxmlformats.org/officeDocument/2006/relationships/image" Target="../media/image52.jpeg"/><Relationship Id="rId6" Type="http://schemas.openxmlformats.org/officeDocument/2006/relationships/image" Target="../media/image53.png"/><Relationship Id="rId7" Type="http://schemas.openxmlformats.org/officeDocument/2006/relationships/image" Target="../media/image56.png"/><Relationship Id="rId1" Type="http://schemas.openxmlformats.org/officeDocument/2006/relationships/slideLayout" Target="../slideLayouts/slideLayout50.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3" Type="http://schemas.openxmlformats.org/officeDocument/2006/relationships/image" Target="../media/image57.png"/><Relationship Id="rId4" Type="http://schemas.openxmlformats.org/officeDocument/2006/relationships/image" Target="../media/image58.png"/><Relationship Id="rId5" Type="http://schemas.openxmlformats.org/officeDocument/2006/relationships/image" Target="../media/image59.png"/><Relationship Id="rId6" Type="http://schemas.openxmlformats.org/officeDocument/2006/relationships/image" Target="../media/image13.png"/><Relationship Id="rId7" Type="http://schemas.openxmlformats.org/officeDocument/2006/relationships/image" Target="../media/image60.png"/><Relationship Id="rId1" Type="http://schemas.openxmlformats.org/officeDocument/2006/relationships/slideLayout" Target="../slideLayouts/slideLayout40.xml"/><Relationship Id="rId2"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image" Target="../media/image13.png"/><Relationship Id="rId3" Type="http://schemas.openxmlformats.org/officeDocument/2006/relationships/image" Target="../media/image60.png"/></Relationships>
</file>

<file path=ppt/slides/_rels/slide24.xml.rels><?xml version="1.0" encoding="UTF-8" standalone="yes"?>
<Relationships xmlns="http://schemas.openxmlformats.org/package/2006/relationships"><Relationship Id="rId3" Type="http://schemas.openxmlformats.org/officeDocument/2006/relationships/image" Target="../media/image55.png"/><Relationship Id="rId4" Type="http://schemas.openxmlformats.org/officeDocument/2006/relationships/image" Target="../media/image13.png"/><Relationship Id="rId1" Type="http://schemas.openxmlformats.org/officeDocument/2006/relationships/slideLayout" Target="../slideLayouts/slideLayout40.xml"/><Relationship Id="rId2" Type="http://schemas.openxmlformats.org/officeDocument/2006/relationships/image" Target="../media/image56.png"/></Relationships>
</file>

<file path=ppt/slides/_rels/slide25.xml.rels><?xml version="1.0" encoding="UTF-8" standalone="yes"?>
<Relationships xmlns="http://schemas.openxmlformats.org/package/2006/relationships"><Relationship Id="rId3" Type="http://schemas.openxmlformats.org/officeDocument/2006/relationships/image" Target="../media/image61.png"/><Relationship Id="rId4" Type="http://schemas.openxmlformats.org/officeDocument/2006/relationships/image" Target="../media/image13.png"/><Relationship Id="rId1" Type="http://schemas.openxmlformats.org/officeDocument/2006/relationships/slideLayout" Target="../slideLayouts/slideLayout49.xml"/><Relationship Id="rId2" Type="http://schemas.openxmlformats.org/officeDocument/2006/relationships/notesSlide" Target="../notesSlides/notesSlide21.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8" Type="http://schemas.openxmlformats.org/officeDocument/2006/relationships/image" Target="../media/image13.png"/><Relationship Id="rId1" Type="http://schemas.openxmlformats.org/officeDocument/2006/relationships/slideLayout" Target="../slideLayouts/slideLayout49.xml"/><Relationship Id="rId2" Type="http://schemas.openxmlformats.org/officeDocument/2006/relationships/notesSlide" Target="../notesSlides/notesSlide2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image" Target="../media/image13.png"/></Relationships>
</file>

<file path=ppt/slides/_rels/slide28.xml.rels><?xml version="1.0" encoding="UTF-8" standalone="yes"?>
<Relationships xmlns="http://schemas.openxmlformats.org/package/2006/relationships"><Relationship Id="rId3" Type="http://schemas.openxmlformats.org/officeDocument/2006/relationships/image" Target="../media/image62.png"/><Relationship Id="rId4" Type="http://schemas.openxmlformats.org/officeDocument/2006/relationships/image" Target="../media/image63.png"/><Relationship Id="rId5" Type="http://schemas.openxmlformats.org/officeDocument/2006/relationships/image" Target="../media/image64.wmf"/><Relationship Id="rId6" Type="http://schemas.openxmlformats.org/officeDocument/2006/relationships/image" Target="../media/image13.png"/><Relationship Id="rId1" Type="http://schemas.openxmlformats.org/officeDocument/2006/relationships/slideLayout" Target="../slideLayouts/slideLayout40.xml"/><Relationship Id="rId2" Type="http://schemas.openxmlformats.org/officeDocument/2006/relationships/notesSlide" Target="../notesSlides/notesSlide23.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65.jpeg"/><Relationship Id="rId1" Type="http://schemas.openxmlformats.org/officeDocument/2006/relationships/slideLayout" Target="../slideLayouts/slideLayout39.xml"/><Relationship Id="rId2" Type="http://schemas.openxmlformats.org/officeDocument/2006/relationships/notesSlide" Target="../notesSlides/notesSlide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5.xml"/><Relationship Id="rId3" Type="http://schemas.openxmlformats.org/officeDocument/2006/relationships/image" Target="../media/image11.png"/></Relationships>
</file>

<file path=ppt/slides/_rels/slide31.xml.rels><?xml version="1.0" encoding="UTF-8" standalone="yes"?>
<Relationships xmlns="http://schemas.openxmlformats.org/package/2006/relationships"><Relationship Id="rId11" Type="http://schemas.openxmlformats.org/officeDocument/2006/relationships/image" Target="../media/image73.emf"/><Relationship Id="rId12" Type="http://schemas.openxmlformats.org/officeDocument/2006/relationships/image" Target="../media/image74.emf"/><Relationship Id="rId13" Type="http://schemas.openxmlformats.org/officeDocument/2006/relationships/image" Target="../media/image75.emf"/><Relationship Id="rId14" Type="http://schemas.openxmlformats.org/officeDocument/2006/relationships/image" Target="../media/image76.emf"/><Relationship Id="rId1" Type="http://schemas.openxmlformats.org/officeDocument/2006/relationships/slideLayout" Target="../slideLayouts/slideLayout62.xml"/><Relationship Id="rId2" Type="http://schemas.openxmlformats.org/officeDocument/2006/relationships/notesSlide" Target="../notesSlides/notesSlide26.xml"/><Relationship Id="rId3" Type="http://schemas.openxmlformats.org/officeDocument/2006/relationships/image" Target="../media/image66.jpg"/><Relationship Id="rId4" Type="http://schemas.openxmlformats.org/officeDocument/2006/relationships/image" Target="../media/image67.jpg"/><Relationship Id="rId5" Type="http://schemas.openxmlformats.org/officeDocument/2006/relationships/image" Target="../media/image68.jpeg"/><Relationship Id="rId6" Type="http://schemas.openxmlformats.org/officeDocument/2006/relationships/image" Target="../media/image69.jpeg"/><Relationship Id="rId7" Type="http://schemas.openxmlformats.org/officeDocument/2006/relationships/image" Target="../media/image70.jpeg"/><Relationship Id="rId8" Type="http://schemas.openxmlformats.org/officeDocument/2006/relationships/image" Target="../media/image71.jpeg"/><Relationship Id="rId9" Type="http://schemas.openxmlformats.org/officeDocument/2006/relationships/image" Target="../media/image5.emf"/><Relationship Id="rId10" Type="http://schemas.openxmlformats.org/officeDocument/2006/relationships/image" Target="../media/image72.png"/></Relationships>
</file>

<file path=ppt/slides/_rels/slide32.xml.rels><?xml version="1.0" encoding="UTF-8" standalone="yes"?>
<Relationships xmlns="http://schemas.openxmlformats.org/package/2006/relationships"><Relationship Id="rId3" Type="http://schemas.openxmlformats.org/officeDocument/2006/relationships/image" Target="../media/image77.jpeg"/><Relationship Id="rId4" Type="http://schemas.openxmlformats.org/officeDocument/2006/relationships/image" Target="../media/image5.emf"/><Relationship Id="rId5" Type="http://schemas.openxmlformats.org/officeDocument/2006/relationships/image" Target="../media/image72.png"/><Relationship Id="rId6" Type="http://schemas.openxmlformats.org/officeDocument/2006/relationships/image" Target="../media/image78.png"/><Relationship Id="rId7" Type="http://schemas.openxmlformats.org/officeDocument/2006/relationships/image" Target="../media/image79.png"/><Relationship Id="rId8" Type="http://schemas.openxmlformats.org/officeDocument/2006/relationships/image" Target="../media/image80.jpg"/><Relationship Id="rId1" Type="http://schemas.openxmlformats.org/officeDocument/2006/relationships/slideLayout" Target="../slideLayouts/slideLayout81.xml"/><Relationship Id="rId2" Type="http://schemas.openxmlformats.org/officeDocument/2006/relationships/notesSlide" Target="../notesSlides/notesSlide27.xml"/></Relationships>
</file>

<file path=ppt/slides/_rels/slide33.xml.rels><?xml version="1.0" encoding="UTF-8" standalone="yes"?>
<Relationships xmlns="http://schemas.openxmlformats.org/package/2006/relationships"><Relationship Id="rId9" Type="http://schemas.openxmlformats.org/officeDocument/2006/relationships/diagramData" Target="../diagrams/data3.xml"/><Relationship Id="rId20" Type="http://schemas.openxmlformats.org/officeDocument/2006/relationships/diagramLayout" Target="../diagrams/layout5.xml"/><Relationship Id="rId21" Type="http://schemas.openxmlformats.org/officeDocument/2006/relationships/diagramQuickStyle" Target="../diagrams/quickStyle5.xml"/><Relationship Id="rId22" Type="http://schemas.openxmlformats.org/officeDocument/2006/relationships/diagramColors" Target="../diagrams/colors5.xml"/><Relationship Id="rId23" Type="http://schemas.microsoft.com/office/2007/relationships/diagramDrawing" Target="../diagrams/drawing5.xml"/><Relationship Id="rId24" Type="http://schemas.openxmlformats.org/officeDocument/2006/relationships/diagramData" Target="../diagrams/data6.xml"/><Relationship Id="rId25" Type="http://schemas.openxmlformats.org/officeDocument/2006/relationships/diagramLayout" Target="../diagrams/layout6.xml"/><Relationship Id="rId26" Type="http://schemas.openxmlformats.org/officeDocument/2006/relationships/diagramQuickStyle" Target="../diagrams/quickStyle6.xml"/><Relationship Id="rId27" Type="http://schemas.openxmlformats.org/officeDocument/2006/relationships/diagramColors" Target="../diagrams/colors6.xml"/><Relationship Id="rId28" Type="http://schemas.microsoft.com/office/2007/relationships/diagramDrawing" Target="../diagrams/drawing6.xml"/><Relationship Id="rId29" Type="http://schemas.openxmlformats.org/officeDocument/2006/relationships/image" Target="../media/image5.emf"/><Relationship Id="rId30" Type="http://schemas.openxmlformats.org/officeDocument/2006/relationships/image" Target="../media/image72.png"/><Relationship Id="rId31" Type="http://schemas.openxmlformats.org/officeDocument/2006/relationships/image" Target="../media/image79.png"/><Relationship Id="rId10" Type="http://schemas.openxmlformats.org/officeDocument/2006/relationships/diagramLayout" Target="../diagrams/layout3.xml"/><Relationship Id="rId11" Type="http://schemas.openxmlformats.org/officeDocument/2006/relationships/diagramQuickStyle" Target="../diagrams/quickStyle3.xml"/><Relationship Id="rId12" Type="http://schemas.openxmlformats.org/officeDocument/2006/relationships/diagramColors" Target="../diagrams/colors3.xml"/><Relationship Id="rId13" Type="http://schemas.microsoft.com/office/2007/relationships/diagramDrawing" Target="../diagrams/drawing3.xml"/><Relationship Id="rId14" Type="http://schemas.openxmlformats.org/officeDocument/2006/relationships/diagramData" Target="../diagrams/data4.xml"/><Relationship Id="rId15" Type="http://schemas.openxmlformats.org/officeDocument/2006/relationships/diagramLayout" Target="../diagrams/layout4.xml"/><Relationship Id="rId16" Type="http://schemas.openxmlformats.org/officeDocument/2006/relationships/diagramQuickStyle" Target="../diagrams/quickStyle4.xml"/><Relationship Id="rId17" Type="http://schemas.openxmlformats.org/officeDocument/2006/relationships/diagramColors" Target="../diagrams/colors4.xml"/><Relationship Id="rId18" Type="http://schemas.microsoft.com/office/2007/relationships/diagramDrawing" Target="../diagrams/drawing4.xml"/><Relationship Id="rId19" Type="http://schemas.openxmlformats.org/officeDocument/2006/relationships/diagramData" Target="../diagrams/data5.xml"/><Relationship Id="rId1" Type="http://schemas.openxmlformats.org/officeDocument/2006/relationships/slideLayout" Target="../slideLayouts/slideLayout81.xml"/><Relationship Id="rId2" Type="http://schemas.openxmlformats.org/officeDocument/2006/relationships/notesSlide" Target="../notesSlides/notesSlide28.xml"/><Relationship Id="rId3" Type="http://schemas.openxmlformats.org/officeDocument/2006/relationships/image" Target="../media/image81.jpeg"/><Relationship Id="rId4" Type="http://schemas.openxmlformats.org/officeDocument/2006/relationships/diagramData" Target="../diagrams/data2.xml"/><Relationship Id="rId5" Type="http://schemas.openxmlformats.org/officeDocument/2006/relationships/diagramLayout" Target="../diagrams/layout2.xml"/><Relationship Id="rId6" Type="http://schemas.openxmlformats.org/officeDocument/2006/relationships/diagramQuickStyle" Target="../diagrams/quickStyle2.xml"/><Relationship Id="rId7" Type="http://schemas.openxmlformats.org/officeDocument/2006/relationships/diagramColors" Target="../diagrams/colors2.xml"/><Relationship Id="rId8" Type="http://schemas.microsoft.com/office/2007/relationships/diagramDrawing" Target="../diagrams/drawing2.xml"/></Relationships>
</file>

<file path=ppt/slides/_rels/slide34.xml.rels><?xml version="1.0" encoding="UTF-8" standalone="yes"?>
<Relationships xmlns="http://schemas.openxmlformats.org/package/2006/relationships"><Relationship Id="rId3" Type="http://schemas.openxmlformats.org/officeDocument/2006/relationships/image" Target="../media/image82.jpeg"/><Relationship Id="rId4" Type="http://schemas.openxmlformats.org/officeDocument/2006/relationships/image" Target="../media/image5.emf"/><Relationship Id="rId5" Type="http://schemas.openxmlformats.org/officeDocument/2006/relationships/image" Target="../media/image72.png"/><Relationship Id="rId6" Type="http://schemas.openxmlformats.org/officeDocument/2006/relationships/image" Target="../media/image79.png"/><Relationship Id="rId7" Type="http://schemas.openxmlformats.org/officeDocument/2006/relationships/image" Target="../media/image83.emf"/><Relationship Id="rId8" Type="http://schemas.openxmlformats.org/officeDocument/2006/relationships/image" Target="../media/image84.emf"/><Relationship Id="rId1" Type="http://schemas.openxmlformats.org/officeDocument/2006/relationships/slideLayout" Target="../slideLayouts/slideLayout81.xml"/><Relationship Id="rId2" Type="http://schemas.openxmlformats.org/officeDocument/2006/relationships/notesSlide" Target="../notesSlides/notesSlide29.xml"/></Relationships>
</file>

<file path=ppt/slides/_rels/slide35.xml.rels><?xml version="1.0" encoding="UTF-8" standalone="yes"?>
<Relationships xmlns="http://schemas.openxmlformats.org/package/2006/relationships"><Relationship Id="rId3" Type="http://schemas.openxmlformats.org/officeDocument/2006/relationships/image" Target="../media/image85.jpeg"/><Relationship Id="rId4" Type="http://schemas.openxmlformats.org/officeDocument/2006/relationships/image" Target="../media/image5.emf"/><Relationship Id="rId5" Type="http://schemas.openxmlformats.org/officeDocument/2006/relationships/image" Target="../media/image72.png"/><Relationship Id="rId6" Type="http://schemas.openxmlformats.org/officeDocument/2006/relationships/image" Target="../media/image79.png"/><Relationship Id="rId7" Type="http://schemas.openxmlformats.org/officeDocument/2006/relationships/image" Target="../media/image86.emf"/><Relationship Id="rId8" Type="http://schemas.openxmlformats.org/officeDocument/2006/relationships/image" Target="../media/image87.emf"/><Relationship Id="rId1" Type="http://schemas.openxmlformats.org/officeDocument/2006/relationships/slideLayout" Target="../slideLayouts/slideLayout81.xml"/><Relationship Id="rId2" Type="http://schemas.openxmlformats.org/officeDocument/2006/relationships/notesSlide" Target="../notesSlides/notesSlide3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6" name="Title 2">
            <a:extLst>
              <a:ext uri="{FF2B5EF4-FFF2-40B4-BE49-F238E27FC236}">
                <a16:creationId xmlns="" xmlns:a16="http://schemas.microsoft.com/office/drawing/2014/main" id="{66CE98A3-E7DE-C840-A7E2-42A5E913E6BD}"/>
              </a:ext>
            </a:extLst>
          </p:cNvPr>
          <p:cNvSpPr txBox="1">
            <a:spLocks/>
          </p:cNvSpPr>
          <p:nvPr/>
        </p:nvSpPr>
        <p:spPr>
          <a:xfrm>
            <a:off x="0" y="3174454"/>
            <a:ext cx="9143999" cy="1261884"/>
          </a:xfrm>
          <a:prstGeom prst="rect">
            <a:avLst/>
          </a:prstGeom>
        </p:spPr>
        <p:txBody>
          <a:bodyPr vert="horz" wrap="square" lIns="91440" tIns="45720" rIns="91440" bIns="45720" rtlCol="0" anchor="t" anchorCtr="0">
            <a:spAutoFit/>
          </a:bodyPr>
          <a:lstStyle>
            <a:lvl1pPr algn="ctr" defTabSz="457200" rtl="0" eaLnBrk="1" latinLnBrk="0" hangingPunct="1">
              <a:lnSpc>
                <a:spcPts val="3400"/>
              </a:lnSpc>
              <a:spcBef>
                <a:spcPct val="0"/>
              </a:spcBef>
              <a:buNone/>
              <a:defRPr sz="3200" b="0" i="0" kern="1200">
                <a:solidFill>
                  <a:schemeClr val="bg1"/>
                </a:solidFill>
                <a:latin typeface="Calibri"/>
                <a:ea typeface="+mj-ea"/>
                <a:cs typeface="Calibri"/>
              </a:defRPr>
            </a:lvl1pPr>
          </a:lstStyle>
          <a:p>
            <a:pPr>
              <a:lnSpc>
                <a:spcPct val="100000"/>
              </a:lnSpc>
              <a:buClrTx/>
              <a:buFontTx/>
              <a:buNone/>
              <a:defRPr/>
            </a:pPr>
            <a:r>
              <a:rPr lang="en-US" sz="2400" b="1" dirty="0">
                <a:solidFill>
                  <a:srgbClr val="FFFFFF"/>
                </a:solidFill>
              </a:rPr>
              <a:t>Saurav Das</a:t>
            </a:r>
          </a:p>
          <a:p>
            <a:pPr>
              <a:lnSpc>
                <a:spcPct val="100000"/>
              </a:lnSpc>
              <a:buClrTx/>
              <a:buFontTx/>
              <a:buNone/>
              <a:defRPr/>
            </a:pPr>
            <a:endParaRPr lang="en-US" sz="1000" b="1" dirty="0">
              <a:solidFill>
                <a:srgbClr val="FFFFFF"/>
              </a:solidFill>
            </a:endParaRPr>
          </a:p>
          <a:p>
            <a:pPr>
              <a:lnSpc>
                <a:spcPct val="100000"/>
              </a:lnSpc>
              <a:buClrTx/>
              <a:buFontTx/>
              <a:buNone/>
              <a:defRPr/>
            </a:pPr>
            <a:r>
              <a:rPr lang="en-US" sz="2000" b="1" dirty="0">
                <a:solidFill>
                  <a:srgbClr val="FFFFFF"/>
                </a:solidFill>
              </a:rPr>
              <a:t>VP Engineering</a:t>
            </a:r>
          </a:p>
          <a:p>
            <a:pPr>
              <a:lnSpc>
                <a:spcPct val="100000"/>
              </a:lnSpc>
              <a:buClrTx/>
              <a:buFontTx/>
              <a:buNone/>
              <a:defRPr/>
            </a:pPr>
            <a:r>
              <a:rPr lang="en-US" sz="2000" b="1" dirty="0">
                <a:solidFill>
                  <a:srgbClr val="FFFFFF"/>
                </a:solidFill>
              </a:rPr>
              <a:t>ONF</a:t>
            </a:r>
            <a:endParaRPr lang="en-US" sz="1800" b="1" dirty="0">
              <a:solidFill>
                <a:srgbClr val="FFFFFF"/>
              </a:solidFill>
            </a:endParaRPr>
          </a:p>
        </p:txBody>
      </p:sp>
      <p:pic>
        <p:nvPicPr>
          <p:cNvPr id="4" name="Picture 3">
            <a:extLst>
              <a:ext uri="{FF2B5EF4-FFF2-40B4-BE49-F238E27FC236}">
                <a16:creationId xmlns="" xmlns:a16="http://schemas.microsoft.com/office/drawing/2014/main" id="{1E96669C-4F9D-4838-B0AA-D825D77E4E89}"/>
              </a:ext>
            </a:extLst>
          </p:cNvPr>
          <p:cNvPicPr>
            <a:picLocks noChangeAspect="1"/>
          </p:cNvPicPr>
          <p:nvPr/>
        </p:nvPicPr>
        <p:blipFill>
          <a:blip r:embed="rId3"/>
          <a:stretch>
            <a:fillRect/>
          </a:stretch>
        </p:blipFill>
        <p:spPr>
          <a:xfrm>
            <a:off x="2972407" y="1770315"/>
            <a:ext cx="3259059" cy="1005932"/>
          </a:xfrm>
          <a:prstGeom prst="rect">
            <a:avLst/>
          </a:prstGeom>
        </p:spPr>
      </p:pic>
    </p:spTree>
    <p:extLst>
      <p:ext uri="{BB962C8B-B14F-4D97-AF65-F5344CB8AC3E}">
        <p14:creationId xmlns:p14="http://schemas.microsoft.com/office/powerpoint/2010/main" val="1016116445"/>
      </p:ext>
    </p:extLst>
  </p:cSld>
  <p:clrMapOvr>
    <a:masterClrMapping/>
  </p:clrMapOvr>
  <mc:AlternateContent xmlns:mc="http://schemas.openxmlformats.org/markup-compatibility/2006" xmlns:p14="http://schemas.microsoft.com/office/powerpoint/2010/main">
    <mc:Choice Requires="p14">
      <p:transition spd="slow" p14:dur="2000" advClick="0">
        <p:push/>
      </p:transition>
    </mc:Choice>
    <mc:Fallback xmlns="">
      <p:transition spd="slow" advClick="0">
        <p:push/>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Rounded Rectangle 74"/>
          <p:cNvSpPr/>
          <p:nvPr/>
        </p:nvSpPr>
        <p:spPr>
          <a:xfrm>
            <a:off x="3387713" y="1809225"/>
            <a:ext cx="940945" cy="210929"/>
          </a:xfrm>
          <a:prstGeom prst="roundRect">
            <a:avLst/>
          </a:prstGeom>
          <a:ln/>
        </p:spPr>
        <p:style>
          <a:lnRef idx="2">
            <a:schemeClr val="dk1">
              <a:shade val="50000"/>
            </a:schemeClr>
          </a:lnRef>
          <a:fillRef idx="1">
            <a:schemeClr val="dk1"/>
          </a:fillRef>
          <a:effectRef idx="0">
            <a:schemeClr val="dk1"/>
          </a:effectRef>
          <a:fontRef idx="minor">
            <a:schemeClr val="lt1"/>
          </a:fontRef>
        </p:style>
        <p:txBody>
          <a:bodyPr lIns="91436" tIns="45718" rIns="91436" bIns="45718" rtlCol="0" anchor="ctr"/>
          <a:lstStyle/>
          <a:p>
            <a:pPr algn="ctr" defTabSz="914355">
              <a:buClrTx/>
              <a:buFontTx/>
              <a:buNone/>
              <a:defRPr/>
            </a:pPr>
            <a:r>
              <a:rPr lang="en-US" sz="1100" b="1" dirty="0">
                <a:solidFill>
                  <a:srgbClr val="FFFFFF"/>
                </a:solidFill>
                <a:latin typeface="Calibri"/>
              </a:rPr>
              <a:t>Spine</a:t>
            </a:r>
          </a:p>
        </p:txBody>
      </p:sp>
      <p:sp>
        <p:nvSpPr>
          <p:cNvPr id="76" name="Rounded Rectangle 75"/>
          <p:cNvSpPr/>
          <p:nvPr/>
        </p:nvSpPr>
        <p:spPr>
          <a:xfrm>
            <a:off x="4410644" y="1809225"/>
            <a:ext cx="940945" cy="210929"/>
          </a:xfrm>
          <a:prstGeom prst="roundRect">
            <a:avLst/>
          </a:prstGeom>
          <a:ln/>
        </p:spPr>
        <p:style>
          <a:lnRef idx="2">
            <a:schemeClr val="dk1">
              <a:shade val="50000"/>
            </a:schemeClr>
          </a:lnRef>
          <a:fillRef idx="1">
            <a:schemeClr val="dk1"/>
          </a:fillRef>
          <a:effectRef idx="0">
            <a:schemeClr val="dk1"/>
          </a:effectRef>
          <a:fontRef idx="minor">
            <a:schemeClr val="lt1"/>
          </a:fontRef>
        </p:style>
        <p:txBody>
          <a:bodyPr lIns="91436" tIns="45718" rIns="91436" bIns="45718" rtlCol="0" anchor="ctr"/>
          <a:lstStyle/>
          <a:p>
            <a:pPr algn="ctr" defTabSz="914355">
              <a:buClrTx/>
              <a:buFontTx/>
              <a:buNone/>
              <a:defRPr/>
            </a:pPr>
            <a:r>
              <a:rPr lang="en-US" sz="1100" b="1">
                <a:solidFill>
                  <a:srgbClr val="FFFFFF"/>
                </a:solidFill>
                <a:latin typeface="Calibri"/>
              </a:rPr>
              <a:t>Spine</a:t>
            </a:r>
            <a:endParaRPr lang="en-US" sz="1100" b="1" dirty="0">
              <a:solidFill>
                <a:srgbClr val="FFFFFF"/>
              </a:solidFill>
              <a:latin typeface="Calibri"/>
            </a:endParaRPr>
          </a:p>
        </p:txBody>
      </p:sp>
      <p:sp>
        <p:nvSpPr>
          <p:cNvPr id="77" name="Rounded Rectangle 76"/>
          <p:cNvSpPr/>
          <p:nvPr/>
        </p:nvSpPr>
        <p:spPr>
          <a:xfrm>
            <a:off x="5433575" y="1812401"/>
            <a:ext cx="940945" cy="210929"/>
          </a:xfrm>
          <a:prstGeom prst="roundRect">
            <a:avLst/>
          </a:prstGeom>
          <a:ln/>
        </p:spPr>
        <p:style>
          <a:lnRef idx="2">
            <a:schemeClr val="dk1">
              <a:shade val="50000"/>
            </a:schemeClr>
          </a:lnRef>
          <a:fillRef idx="1">
            <a:schemeClr val="dk1"/>
          </a:fillRef>
          <a:effectRef idx="0">
            <a:schemeClr val="dk1"/>
          </a:effectRef>
          <a:fontRef idx="minor">
            <a:schemeClr val="lt1"/>
          </a:fontRef>
        </p:style>
        <p:txBody>
          <a:bodyPr lIns="91436" tIns="45718" rIns="91436" bIns="45718" rtlCol="0" anchor="ctr"/>
          <a:lstStyle/>
          <a:p>
            <a:pPr algn="ctr" defTabSz="914355">
              <a:buClrTx/>
              <a:buFontTx/>
              <a:buNone/>
              <a:defRPr/>
            </a:pPr>
            <a:r>
              <a:rPr lang="en-US" sz="1100" b="1" dirty="0">
                <a:solidFill>
                  <a:srgbClr val="FFFFFF"/>
                </a:solidFill>
                <a:latin typeface="Calibri"/>
              </a:rPr>
              <a:t>Spine</a:t>
            </a:r>
          </a:p>
        </p:txBody>
      </p:sp>
      <p:cxnSp>
        <p:nvCxnSpPr>
          <p:cNvPr id="78" name="Straight Connector 77"/>
          <p:cNvCxnSpPr>
            <a:stCxn id="87" idx="0"/>
            <a:endCxn id="75" idx="2"/>
          </p:cNvCxnSpPr>
          <p:nvPr/>
        </p:nvCxnSpPr>
        <p:spPr>
          <a:xfrm flipH="1" flipV="1">
            <a:off x="3858186" y="2020154"/>
            <a:ext cx="2383265" cy="597057"/>
          </a:xfrm>
          <a:prstGeom prst="line">
            <a:avLst/>
          </a:prstGeom>
          <a:noFill/>
          <a:ln w="12700" cap="flat" cmpd="sng" algn="ctr">
            <a:solidFill>
              <a:sysClr val="window" lastClr="FFFFFF">
                <a:lumMod val="75000"/>
              </a:sysClr>
            </a:solidFill>
            <a:prstDash val="solid"/>
            <a:miter lim="800000"/>
          </a:ln>
          <a:effectLst/>
        </p:spPr>
      </p:cxnSp>
      <p:sp>
        <p:nvSpPr>
          <p:cNvPr id="80" name="Rounded Rectangle 79"/>
          <p:cNvSpPr/>
          <p:nvPr/>
        </p:nvSpPr>
        <p:spPr>
          <a:xfrm>
            <a:off x="3543156" y="2611219"/>
            <a:ext cx="940945" cy="210929"/>
          </a:xfrm>
          <a:prstGeom prst="roundRect">
            <a:avLst/>
          </a:prstGeom>
          <a:ln/>
        </p:spPr>
        <p:style>
          <a:lnRef idx="2">
            <a:schemeClr val="dk1">
              <a:shade val="50000"/>
            </a:schemeClr>
          </a:lnRef>
          <a:fillRef idx="1">
            <a:schemeClr val="dk1"/>
          </a:fillRef>
          <a:effectRef idx="0">
            <a:schemeClr val="dk1"/>
          </a:effectRef>
          <a:fontRef idx="minor">
            <a:schemeClr val="lt1"/>
          </a:fontRef>
        </p:style>
        <p:txBody>
          <a:bodyPr lIns="91436" tIns="45718" rIns="91436" bIns="45718" rtlCol="0" anchor="ctr"/>
          <a:lstStyle/>
          <a:p>
            <a:pPr algn="ctr" defTabSz="914355">
              <a:buClrTx/>
              <a:buFontTx/>
              <a:buNone/>
              <a:defRPr/>
            </a:pPr>
            <a:endParaRPr lang="en-US" sz="1100" b="1" dirty="0">
              <a:solidFill>
                <a:srgbClr val="FFFFFF"/>
              </a:solidFill>
              <a:latin typeface="Calibri"/>
            </a:endParaRPr>
          </a:p>
        </p:txBody>
      </p:sp>
      <p:sp>
        <p:nvSpPr>
          <p:cNvPr id="81" name="Rounded Rectangle 80"/>
          <p:cNvSpPr/>
          <p:nvPr/>
        </p:nvSpPr>
        <p:spPr>
          <a:xfrm>
            <a:off x="4787609" y="2611219"/>
            <a:ext cx="940945" cy="210929"/>
          </a:xfrm>
          <a:prstGeom prst="roundRect">
            <a:avLst/>
          </a:prstGeom>
          <a:ln/>
        </p:spPr>
        <p:style>
          <a:lnRef idx="2">
            <a:schemeClr val="dk1">
              <a:shade val="50000"/>
            </a:schemeClr>
          </a:lnRef>
          <a:fillRef idx="1">
            <a:schemeClr val="dk1"/>
          </a:fillRef>
          <a:effectRef idx="0">
            <a:schemeClr val="dk1"/>
          </a:effectRef>
          <a:fontRef idx="minor">
            <a:schemeClr val="lt1"/>
          </a:fontRef>
        </p:style>
        <p:txBody>
          <a:bodyPr lIns="91436" tIns="45718" rIns="91436" bIns="45718" rtlCol="0" anchor="ctr"/>
          <a:lstStyle/>
          <a:p>
            <a:pPr algn="ctr" defTabSz="914355">
              <a:buClrTx/>
              <a:buFontTx/>
              <a:buNone/>
              <a:defRPr/>
            </a:pPr>
            <a:endParaRPr lang="en-US" sz="1100" b="1" dirty="0">
              <a:solidFill>
                <a:srgbClr val="FFFFFF"/>
              </a:solidFill>
              <a:latin typeface="Calibri"/>
            </a:endParaRPr>
          </a:p>
        </p:txBody>
      </p:sp>
      <p:cxnSp>
        <p:nvCxnSpPr>
          <p:cNvPr id="82" name="Straight Connector 81"/>
          <p:cNvCxnSpPr>
            <a:stCxn id="79" idx="0"/>
            <a:endCxn id="76" idx="2"/>
          </p:cNvCxnSpPr>
          <p:nvPr/>
        </p:nvCxnSpPr>
        <p:spPr>
          <a:xfrm flipV="1">
            <a:off x="3016549" y="2020152"/>
            <a:ext cx="1864567" cy="596968"/>
          </a:xfrm>
          <a:prstGeom prst="line">
            <a:avLst/>
          </a:prstGeom>
          <a:noFill/>
          <a:ln w="12700" cap="flat" cmpd="sng" algn="ctr">
            <a:solidFill>
              <a:sysClr val="window" lastClr="FFFFFF">
                <a:lumMod val="75000"/>
              </a:sysClr>
            </a:solidFill>
            <a:prstDash val="solid"/>
            <a:miter lim="800000"/>
          </a:ln>
          <a:effectLst/>
        </p:spPr>
      </p:cxnSp>
      <p:cxnSp>
        <p:nvCxnSpPr>
          <p:cNvPr id="83" name="Straight Connector 82"/>
          <p:cNvCxnSpPr>
            <a:stCxn id="80" idx="0"/>
            <a:endCxn id="76" idx="2"/>
          </p:cNvCxnSpPr>
          <p:nvPr/>
        </p:nvCxnSpPr>
        <p:spPr>
          <a:xfrm flipV="1">
            <a:off x="4013626" y="2020154"/>
            <a:ext cx="867488" cy="591065"/>
          </a:xfrm>
          <a:prstGeom prst="line">
            <a:avLst/>
          </a:prstGeom>
          <a:noFill/>
          <a:ln w="12700" cap="flat" cmpd="sng" algn="ctr">
            <a:solidFill>
              <a:sysClr val="window" lastClr="FFFFFF">
                <a:lumMod val="75000"/>
              </a:sysClr>
            </a:solidFill>
            <a:prstDash val="solid"/>
            <a:miter lim="800000"/>
          </a:ln>
          <a:effectLst/>
        </p:spPr>
      </p:cxnSp>
      <p:cxnSp>
        <p:nvCxnSpPr>
          <p:cNvPr id="84" name="Straight Connector 83"/>
          <p:cNvCxnSpPr>
            <a:stCxn id="80" idx="0"/>
            <a:endCxn id="75" idx="2"/>
          </p:cNvCxnSpPr>
          <p:nvPr/>
        </p:nvCxnSpPr>
        <p:spPr>
          <a:xfrm flipH="1" flipV="1">
            <a:off x="3858186" y="2020154"/>
            <a:ext cx="155443" cy="591065"/>
          </a:xfrm>
          <a:prstGeom prst="line">
            <a:avLst/>
          </a:prstGeom>
          <a:noFill/>
          <a:ln w="12700" cap="flat" cmpd="sng" algn="ctr">
            <a:solidFill>
              <a:sysClr val="window" lastClr="FFFFFF">
                <a:lumMod val="75000"/>
              </a:sysClr>
            </a:solidFill>
            <a:prstDash val="solid"/>
            <a:miter lim="800000"/>
          </a:ln>
          <a:effectLst/>
        </p:spPr>
      </p:cxnSp>
      <p:cxnSp>
        <p:nvCxnSpPr>
          <p:cNvPr id="85" name="Straight Connector 84"/>
          <p:cNvCxnSpPr>
            <a:stCxn id="87" idx="0"/>
            <a:endCxn id="76" idx="2"/>
          </p:cNvCxnSpPr>
          <p:nvPr/>
        </p:nvCxnSpPr>
        <p:spPr>
          <a:xfrm flipH="1" flipV="1">
            <a:off x="4881115" y="2020154"/>
            <a:ext cx="1360334" cy="597057"/>
          </a:xfrm>
          <a:prstGeom prst="line">
            <a:avLst/>
          </a:prstGeom>
          <a:noFill/>
          <a:ln w="12700" cap="flat" cmpd="sng" algn="ctr">
            <a:solidFill>
              <a:sysClr val="window" lastClr="FFFFFF">
                <a:lumMod val="75000"/>
              </a:sysClr>
            </a:solidFill>
            <a:prstDash val="solid"/>
            <a:miter lim="800000"/>
          </a:ln>
          <a:effectLst/>
        </p:spPr>
      </p:cxnSp>
      <p:sp>
        <p:nvSpPr>
          <p:cNvPr id="87" name="Rounded Rectangle 86"/>
          <p:cNvSpPr/>
          <p:nvPr/>
        </p:nvSpPr>
        <p:spPr>
          <a:xfrm>
            <a:off x="5770978" y="2617211"/>
            <a:ext cx="940945" cy="210929"/>
          </a:xfrm>
          <a:prstGeom prst="roundRect">
            <a:avLst/>
          </a:prstGeom>
          <a:ln/>
        </p:spPr>
        <p:style>
          <a:lnRef idx="2">
            <a:schemeClr val="dk1">
              <a:shade val="50000"/>
            </a:schemeClr>
          </a:lnRef>
          <a:fillRef idx="1">
            <a:schemeClr val="dk1"/>
          </a:fillRef>
          <a:effectRef idx="0">
            <a:schemeClr val="dk1"/>
          </a:effectRef>
          <a:fontRef idx="minor">
            <a:schemeClr val="lt1"/>
          </a:fontRef>
        </p:style>
        <p:txBody>
          <a:bodyPr lIns="91436" tIns="45718" rIns="91436" bIns="45718" rtlCol="0" anchor="ctr"/>
          <a:lstStyle/>
          <a:p>
            <a:pPr algn="ctr" defTabSz="914355">
              <a:buClrTx/>
              <a:buFontTx/>
              <a:buNone/>
              <a:defRPr/>
            </a:pPr>
            <a:endParaRPr lang="en-US" sz="1100" b="1" dirty="0">
              <a:solidFill>
                <a:srgbClr val="FFFFFF"/>
              </a:solidFill>
              <a:latin typeface="Calibri"/>
            </a:endParaRPr>
          </a:p>
        </p:txBody>
      </p:sp>
      <p:sp>
        <p:nvSpPr>
          <p:cNvPr id="88" name="Rounded Rectangle 87"/>
          <p:cNvSpPr/>
          <p:nvPr/>
        </p:nvSpPr>
        <p:spPr>
          <a:xfrm>
            <a:off x="3387712" y="861251"/>
            <a:ext cx="2467389" cy="450790"/>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178">
              <a:buClrTx/>
              <a:buFontTx/>
              <a:buNone/>
            </a:pPr>
            <a:r>
              <a:rPr lang="en-US" kern="1200" dirty="0">
                <a:solidFill>
                  <a:srgbClr val="FFFFFF"/>
                </a:solidFill>
                <a:latin typeface="Calibri"/>
              </a:rPr>
              <a:t>ONOS Cluster </a:t>
            </a:r>
            <a:br>
              <a:rPr lang="en-US" kern="1200" dirty="0">
                <a:solidFill>
                  <a:srgbClr val="FFFFFF"/>
                </a:solidFill>
                <a:latin typeface="Calibri"/>
              </a:rPr>
            </a:br>
            <a:r>
              <a:rPr lang="en-US" kern="1200" dirty="0">
                <a:solidFill>
                  <a:srgbClr val="FFFFFF"/>
                </a:solidFill>
                <a:latin typeface="Calibri"/>
              </a:rPr>
              <a:t>(SDN Controller)</a:t>
            </a:r>
          </a:p>
        </p:txBody>
      </p:sp>
      <p:cxnSp>
        <p:nvCxnSpPr>
          <p:cNvPr id="96" name="Straight Connector 95"/>
          <p:cNvCxnSpPr>
            <a:stCxn id="77" idx="2"/>
            <a:endCxn id="87" idx="0"/>
          </p:cNvCxnSpPr>
          <p:nvPr/>
        </p:nvCxnSpPr>
        <p:spPr>
          <a:xfrm>
            <a:off x="5904047" y="2023328"/>
            <a:ext cx="337403" cy="593883"/>
          </a:xfrm>
          <a:prstGeom prst="line">
            <a:avLst/>
          </a:prstGeom>
          <a:noFill/>
          <a:ln w="12700" cap="flat" cmpd="sng" algn="ctr">
            <a:solidFill>
              <a:sysClr val="window" lastClr="FFFFFF">
                <a:lumMod val="75000"/>
              </a:sysClr>
            </a:solidFill>
            <a:prstDash val="solid"/>
            <a:miter lim="800000"/>
          </a:ln>
          <a:effectLst/>
        </p:spPr>
      </p:cxnSp>
      <p:cxnSp>
        <p:nvCxnSpPr>
          <p:cNvPr id="97" name="Straight Connector 96"/>
          <p:cNvCxnSpPr>
            <a:stCxn id="79" idx="0"/>
            <a:endCxn id="75" idx="2"/>
          </p:cNvCxnSpPr>
          <p:nvPr/>
        </p:nvCxnSpPr>
        <p:spPr>
          <a:xfrm flipV="1">
            <a:off x="3016548" y="2020152"/>
            <a:ext cx="841636" cy="596968"/>
          </a:xfrm>
          <a:prstGeom prst="line">
            <a:avLst/>
          </a:prstGeom>
          <a:noFill/>
          <a:ln w="12700" cap="flat" cmpd="sng" algn="ctr">
            <a:solidFill>
              <a:sysClr val="window" lastClr="FFFFFF">
                <a:lumMod val="75000"/>
              </a:sysClr>
            </a:solidFill>
            <a:prstDash val="solid"/>
            <a:miter lim="800000"/>
          </a:ln>
          <a:effectLst/>
        </p:spPr>
      </p:cxnSp>
      <p:cxnSp>
        <p:nvCxnSpPr>
          <p:cNvPr id="98" name="Straight Connector 97"/>
          <p:cNvCxnSpPr>
            <a:stCxn id="79" idx="0"/>
            <a:endCxn id="77" idx="2"/>
          </p:cNvCxnSpPr>
          <p:nvPr/>
        </p:nvCxnSpPr>
        <p:spPr>
          <a:xfrm flipV="1">
            <a:off x="3016548" y="2023326"/>
            <a:ext cx="2887498" cy="593794"/>
          </a:xfrm>
          <a:prstGeom prst="line">
            <a:avLst/>
          </a:prstGeom>
          <a:noFill/>
          <a:ln w="12700" cap="flat" cmpd="sng" algn="ctr">
            <a:solidFill>
              <a:sysClr val="window" lastClr="FFFFFF">
                <a:lumMod val="75000"/>
              </a:sysClr>
            </a:solidFill>
            <a:prstDash val="solid"/>
            <a:miter lim="800000"/>
          </a:ln>
          <a:effectLst/>
        </p:spPr>
      </p:cxnSp>
      <p:cxnSp>
        <p:nvCxnSpPr>
          <p:cNvPr id="99" name="Straight Connector 98"/>
          <p:cNvCxnSpPr>
            <a:stCxn id="80" idx="0"/>
            <a:endCxn id="77" idx="2"/>
          </p:cNvCxnSpPr>
          <p:nvPr/>
        </p:nvCxnSpPr>
        <p:spPr>
          <a:xfrm flipV="1">
            <a:off x="4013628" y="2023328"/>
            <a:ext cx="1890419" cy="587891"/>
          </a:xfrm>
          <a:prstGeom prst="line">
            <a:avLst/>
          </a:prstGeom>
          <a:noFill/>
          <a:ln w="12700" cap="flat" cmpd="sng" algn="ctr">
            <a:solidFill>
              <a:sysClr val="window" lastClr="FFFFFF">
                <a:lumMod val="75000"/>
              </a:sysClr>
            </a:solidFill>
            <a:prstDash val="solid"/>
            <a:miter lim="800000"/>
          </a:ln>
          <a:effectLst/>
        </p:spPr>
      </p:cxnSp>
      <p:cxnSp>
        <p:nvCxnSpPr>
          <p:cNvPr id="100" name="Straight Connector 99"/>
          <p:cNvCxnSpPr>
            <a:stCxn id="75" idx="2"/>
            <a:endCxn id="81" idx="0"/>
          </p:cNvCxnSpPr>
          <p:nvPr/>
        </p:nvCxnSpPr>
        <p:spPr>
          <a:xfrm>
            <a:off x="3858183" y="2020154"/>
            <a:ext cx="1399896" cy="591065"/>
          </a:xfrm>
          <a:prstGeom prst="line">
            <a:avLst/>
          </a:prstGeom>
          <a:noFill/>
          <a:ln w="12700" cap="flat" cmpd="sng" algn="ctr">
            <a:solidFill>
              <a:sysClr val="window" lastClr="FFFFFF">
                <a:lumMod val="75000"/>
              </a:sysClr>
            </a:solidFill>
            <a:prstDash val="solid"/>
            <a:miter lim="800000"/>
          </a:ln>
          <a:effectLst/>
        </p:spPr>
      </p:cxnSp>
      <p:cxnSp>
        <p:nvCxnSpPr>
          <p:cNvPr id="101" name="Straight Connector 100"/>
          <p:cNvCxnSpPr>
            <a:stCxn id="76" idx="2"/>
            <a:endCxn id="81" idx="0"/>
          </p:cNvCxnSpPr>
          <p:nvPr/>
        </p:nvCxnSpPr>
        <p:spPr>
          <a:xfrm>
            <a:off x="4881116" y="2020154"/>
            <a:ext cx="376965" cy="591065"/>
          </a:xfrm>
          <a:prstGeom prst="line">
            <a:avLst/>
          </a:prstGeom>
          <a:noFill/>
          <a:ln w="12700" cap="flat" cmpd="sng" algn="ctr">
            <a:solidFill>
              <a:sysClr val="window" lastClr="FFFFFF">
                <a:lumMod val="75000"/>
              </a:sysClr>
            </a:solidFill>
            <a:prstDash val="solid"/>
            <a:miter lim="800000"/>
          </a:ln>
          <a:effectLst/>
        </p:spPr>
      </p:cxnSp>
      <p:cxnSp>
        <p:nvCxnSpPr>
          <p:cNvPr id="102" name="Straight Connector 101"/>
          <p:cNvCxnSpPr>
            <a:stCxn id="77" idx="2"/>
            <a:endCxn id="81" idx="0"/>
          </p:cNvCxnSpPr>
          <p:nvPr/>
        </p:nvCxnSpPr>
        <p:spPr>
          <a:xfrm flipH="1">
            <a:off x="5258078" y="2023328"/>
            <a:ext cx="645966" cy="587891"/>
          </a:xfrm>
          <a:prstGeom prst="line">
            <a:avLst/>
          </a:prstGeom>
          <a:noFill/>
          <a:ln w="12700" cap="flat" cmpd="sng" algn="ctr">
            <a:solidFill>
              <a:sysClr val="window" lastClr="FFFFFF">
                <a:lumMod val="75000"/>
              </a:sysClr>
            </a:solidFill>
            <a:prstDash val="solid"/>
            <a:miter lim="800000"/>
          </a:ln>
          <a:effectLst/>
        </p:spPr>
      </p:cxnSp>
      <p:sp>
        <p:nvSpPr>
          <p:cNvPr id="120" name="TextBox 119"/>
          <p:cNvSpPr txBox="1"/>
          <p:nvPr/>
        </p:nvSpPr>
        <p:spPr>
          <a:xfrm rot="16200000">
            <a:off x="814578" y="2822146"/>
            <a:ext cx="890854" cy="400110"/>
          </a:xfrm>
          <a:prstGeom prst="rect">
            <a:avLst/>
          </a:prstGeom>
          <a:noFill/>
          <a:ln>
            <a:noFill/>
          </a:ln>
        </p:spPr>
        <p:style>
          <a:lnRef idx="1">
            <a:schemeClr val="dk1"/>
          </a:lnRef>
          <a:fillRef idx="2">
            <a:schemeClr val="dk1"/>
          </a:fillRef>
          <a:effectRef idx="1">
            <a:schemeClr val="dk1"/>
          </a:effectRef>
          <a:fontRef idx="minor">
            <a:schemeClr val="dk1"/>
          </a:fontRef>
        </p:style>
        <p:txBody>
          <a:bodyPr wrap="square" lIns="91436" tIns="45718" rIns="91436" bIns="45718" rtlCol="0">
            <a:spAutoFit/>
          </a:bodyPr>
          <a:lstStyle/>
          <a:p>
            <a:pPr algn="ctr" defTabSz="914355">
              <a:buClrTx/>
              <a:buFontTx/>
              <a:buNone/>
              <a:defRPr/>
            </a:pPr>
            <a:r>
              <a:rPr lang="mr-IN" sz="2000" dirty="0">
                <a:solidFill>
                  <a:sysClr val="windowText" lastClr="000000"/>
                </a:solidFill>
                <a:latin typeface="Mangal"/>
              </a:rPr>
              <a:t>…</a:t>
            </a:r>
            <a:endParaRPr lang="en-US" sz="2000" dirty="0">
              <a:solidFill>
                <a:sysClr val="windowText" lastClr="000000"/>
              </a:solidFill>
              <a:latin typeface="Calibri"/>
            </a:endParaRPr>
          </a:p>
        </p:txBody>
      </p:sp>
      <p:cxnSp>
        <p:nvCxnSpPr>
          <p:cNvPr id="125" name="Straight Arrow Connector 124"/>
          <p:cNvCxnSpPr/>
          <p:nvPr/>
        </p:nvCxnSpPr>
        <p:spPr>
          <a:xfrm flipH="1">
            <a:off x="4679974" y="1351862"/>
            <a:ext cx="4514" cy="283631"/>
          </a:xfrm>
          <a:prstGeom prst="straightConnector1">
            <a:avLst/>
          </a:prstGeom>
          <a:noFill/>
          <a:ln w="31750" cap="flat" cmpd="sng" algn="ctr">
            <a:solidFill>
              <a:schemeClr val="bg1">
                <a:lumMod val="75000"/>
              </a:schemeClr>
            </a:solidFill>
            <a:prstDash val="solid"/>
            <a:miter lim="800000"/>
            <a:headEnd type="triangle"/>
            <a:tailEnd type="triangle"/>
          </a:ln>
          <a:effectLst/>
        </p:spPr>
      </p:cxnSp>
      <p:cxnSp>
        <p:nvCxnSpPr>
          <p:cNvPr id="126" name="Straight Arrow Connector 125"/>
          <p:cNvCxnSpPr/>
          <p:nvPr/>
        </p:nvCxnSpPr>
        <p:spPr>
          <a:xfrm flipH="1">
            <a:off x="4468288" y="1355623"/>
            <a:ext cx="4514" cy="283631"/>
          </a:xfrm>
          <a:prstGeom prst="straightConnector1">
            <a:avLst/>
          </a:prstGeom>
          <a:noFill/>
          <a:ln w="31750" cap="flat" cmpd="sng" algn="ctr">
            <a:solidFill>
              <a:schemeClr val="bg1">
                <a:lumMod val="75000"/>
              </a:schemeClr>
            </a:solidFill>
            <a:prstDash val="solid"/>
            <a:miter lim="800000"/>
            <a:headEnd type="triangle"/>
            <a:tailEnd type="triangle"/>
          </a:ln>
          <a:effectLst/>
        </p:spPr>
      </p:cxnSp>
      <p:sp>
        <p:nvSpPr>
          <p:cNvPr id="135" name="Rounded Rectangle 134"/>
          <p:cNvSpPr/>
          <p:nvPr/>
        </p:nvSpPr>
        <p:spPr>
          <a:xfrm>
            <a:off x="661602" y="2558366"/>
            <a:ext cx="1201177" cy="266409"/>
          </a:xfrm>
          <a:prstGeom prst="roundRect">
            <a:avLst/>
          </a:prstGeom>
          <a:ln/>
        </p:spPr>
        <p:style>
          <a:lnRef idx="1">
            <a:schemeClr val="dk1"/>
          </a:lnRef>
          <a:fillRef idx="2">
            <a:schemeClr val="dk1"/>
          </a:fillRef>
          <a:effectRef idx="1">
            <a:schemeClr val="dk1"/>
          </a:effectRef>
          <a:fontRef idx="minor">
            <a:schemeClr val="dk1"/>
          </a:fontRef>
        </p:style>
        <p:txBody>
          <a:bodyPr lIns="91436" tIns="45718" rIns="91436" bIns="45718" rtlCol="0" anchor="ctr"/>
          <a:lstStyle/>
          <a:p>
            <a:pPr algn="ctr" defTabSz="914355">
              <a:buClrTx/>
              <a:buFontTx/>
              <a:buNone/>
              <a:defRPr/>
            </a:pPr>
            <a:endParaRPr lang="en-US" sz="1600">
              <a:solidFill>
                <a:sysClr val="windowText" lastClr="000000"/>
              </a:solidFill>
              <a:latin typeface="Calibri"/>
            </a:endParaRPr>
          </a:p>
        </p:txBody>
      </p:sp>
      <p:cxnSp>
        <p:nvCxnSpPr>
          <p:cNvPr id="157" name="Straight Connector 156"/>
          <p:cNvCxnSpPr>
            <a:stCxn id="79" idx="1"/>
            <a:endCxn id="135" idx="3"/>
          </p:cNvCxnSpPr>
          <p:nvPr/>
        </p:nvCxnSpPr>
        <p:spPr>
          <a:xfrm flipH="1" flipV="1">
            <a:off x="1862777" y="2691571"/>
            <a:ext cx="683298" cy="31016"/>
          </a:xfrm>
          <a:prstGeom prst="line">
            <a:avLst/>
          </a:prstGeom>
          <a:noFill/>
          <a:ln w="25400" cap="flat" cmpd="sng" algn="ctr">
            <a:solidFill>
              <a:sysClr val="window" lastClr="FFFFFF">
                <a:lumMod val="75000"/>
              </a:sysClr>
            </a:solidFill>
            <a:prstDash val="solid"/>
          </a:ln>
          <a:effectLst>
            <a:outerShdw blurRad="40000" dist="20000" dir="5400000" rotWithShape="0">
              <a:srgbClr val="000000">
                <a:alpha val="38000"/>
              </a:srgbClr>
            </a:outerShdw>
          </a:effectLst>
        </p:spPr>
      </p:cxnSp>
      <p:cxnSp>
        <p:nvCxnSpPr>
          <p:cNvPr id="158" name="Straight Connector 157"/>
          <p:cNvCxnSpPr>
            <a:stCxn id="72" idx="1"/>
            <a:endCxn id="95" idx="3"/>
          </p:cNvCxnSpPr>
          <p:nvPr/>
        </p:nvCxnSpPr>
        <p:spPr>
          <a:xfrm flipH="1">
            <a:off x="1879960" y="2969796"/>
            <a:ext cx="666116" cy="364630"/>
          </a:xfrm>
          <a:prstGeom prst="line">
            <a:avLst/>
          </a:prstGeom>
          <a:noFill/>
          <a:ln w="25400" cap="flat" cmpd="sng" algn="ctr">
            <a:solidFill>
              <a:sysClr val="window" lastClr="FFFFFF">
                <a:lumMod val="75000"/>
              </a:sysClr>
            </a:solidFill>
            <a:prstDash val="solid"/>
          </a:ln>
          <a:effectLst>
            <a:outerShdw blurRad="40000" dist="20000" dir="5400000" rotWithShape="0">
              <a:srgbClr val="000000">
                <a:alpha val="38000"/>
              </a:srgbClr>
            </a:outerShdw>
          </a:effectLst>
        </p:spPr>
      </p:cxnSp>
      <p:cxnSp>
        <p:nvCxnSpPr>
          <p:cNvPr id="170" name="Straight Connector 169"/>
          <p:cNvCxnSpPr/>
          <p:nvPr/>
        </p:nvCxnSpPr>
        <p:spPr>
          <a:xfrm flipH="1">
            <a:off x="6723090" y="2691569"/>
            <a:ext cx="961253" cy="41985"/>
          </a:xfrm>
          <a:prstGeom prst="line">
            <a:avLst/>
          </a:prstGeom>
          <a:noFill/>
          <a:ln w="25400" cap="flat" cmpd="sng" algn="ctr">
            <a:solidFill>
              <a:sysClr val="window" lastClr="FFFFFF">
                <a:lumMod val="75000"/>
              </a:sysClr>
            </a:solidFill>
            <a:prstDash val="solid"/>
          </a:ln>
          <a:effectLst>
            <a:outerShdw blurRad="40000" dist="20000" dir="5400000" rotWithShape="0">
              <a:srgbClr val="000000">
                <a:alpha val="38000"/>
              </a:srgbClr>
            </a:outerShdw>
          </a:effectLst>
        </p:spPr>
      </p:cxnSp>
      <p:cxnSp>
        <p:nvCxnSpPr>
          <p:cNvPr id="171" name="Straight Connector 170"/>
          <p:cNvCxnSpPr>
            <a:endCxn id="116" idx="3"/>
          </p:cNvCxnSpPr>
          <p:nvPr/>
        </p:nvCxnSpPr>
        <p:spPr>
          <a:xfrm flipH="1" flipV="1">
            <a:off x="6711924" y="2969886"/>
            <a:ext cx="972419" cy="364540"/>
          </a:xfrm>
          <a:prstGeom prst="line">
            <a:avLst/>
          </a:prstGeom>
          <a:noFill/>
          <a:ln w="25400" cap="flat" cmpd="sng" algn="ctr">
            <a:solidFill>
              <a:sysClr val="window" lastClr="FFFFFF">
                <a:lumMod val="75000"/>
              </a:sysClr>
            </a:solidFill>
            <a:prstDash val="solid"/>
          </a:ln>
          <a:effectLst>
            <a:outerShdw blurRad="40000" dist="20000" dir="5400000" rotWithShape="0">
              <a:srgbClr val="000000">
                <a:alpha val="38000"/>
              </a:srgbClr>
            </a:outerShdw>
          </a:effectLst>
        </p:spPr>
      </p:cxnSp>
      <p:cxnSp>
        <p:nvCxnSpPr>
          <p:cNvPr id="172" name="Straight Connector 171"/>
          <p:cNvCxnSpPr>
            <a:endCxn id="87" idx="3"/>
          </p:cNvCxnSpPr>
          <p:nvPr/>
        </p:nvCxnSpPr>
        <p:spPr>
          <a:xfrm flipH="1" flipV="1">
            <a:off x="6711921" y="2722675"/>
            <a:ext cx="972420" cy="611750"/>
          </a:xfrm>
          <a:prstGeom prst="line">
            <a:avLst/>
          </a:prstGeom>
          <a:noFill/>
          <a:ln w="25400" cap="flat" cmpd="sng" algn="ctr">
            <a:solidFill>
              <a:sysClr val="window" lastClr="FFFFFF">
                <a:lumMod val="75000"/>
              </a:sysClr>
            </a:solidFill>
            <a:prstDash val="solid"/>
          </a:ln>
          <a:effectLst>
            <a:outerShdw blurRad="40000" dist="20000" dir="5400000" rotWithShape="0">
              <a:srgbClr val="000000">
                <a:alpha val="38000"/>
              </a:srgbClr>
            </a:outerShdw>
          </a:effectLst>
        </p:spPr>
      </p:cxnSp>
      <p:cxnSp>
        <p:nvCxnSpPr>
          <p:cNvPr id="173" name="Straight Connector 172"/>
          <p:cNvCxnSpPr/>
          <p:nvPr/>
        </p:nvCxnSpPr>
        <p:spPr>
          <a:xfrm flipH="1">
            <a:off x="6736116" y="2691569"/>
            <a:ext cx="948227" cy="276447"/>
          </a:xfrm>
          <a:prstGeom prst="line">
            <a:avLst/>
          </a:prstGeom>
          <a:noFill/>
          <a:ln w="25400" cap="flat" cmpd="sng" algn="ctr">
            <a:solidFill>
              <a:sysClr val="window" lastClr="FFFFFF">
                <a:lumMod val="75000"/>
              </a:sysClr>
            </a:solidFill>
            <a:prstDash val="solid"/>
          </a:ln>
          <a:effectLst>
            <a:outerShdw blurRad="40000" dist="20000" dir="5400000" rotWithShape="0">
              <a:srgbClr val="000000">
                <a:alpha val="38000"/>
              </a:srgbClr>
            </a:outerShdw>
          </a:effectLst>
        </p:spPr>
      </p:cxnSp>
      <p:sp>
        <p:nvSpPr>
          <p:cNvPr id="174" name="TextBox 173"/>
          <p:cNvSpPr txBox="1"/>
          <p:nvPr/>
        </p:nvSpPr>
        <p:spPr>
          <a:xfrm>
            <a:off x="7884228" y="2811357"/>
            <a:ext cx="842878" cy="400108"/>
          </a:xfrm>
          <a:prstGeom prst="rect">
            <a:avLst/>
          </a:prstGeom>
          <a:noFill/>
        </p:spPr>
        <p:txBody>
          <a:bodyPr wrap="square" lIns="91436" tIns="45718" rIns="91436" bIns="45718" rtlCol="0">
            <a:spAutoFit/>
          </a:bodyPr>
          <a:lstStyle/>
          <a:p>
            <a:pPr algn="r" defTabSz="914355">
              <a:buClrTx/>
              <a:buFontTx/>
              <a:buNone/>
              <a:defRPr/>
            </a:pPr>
            <a:r>
              <a:rPr lang="en-US" sz="1000" b="1">
                <a:solidFill>
                  <a:sysClr val="windowText" lastClr="000000"/>
                </a:solidFill>
                <a:latin typeface="Calibri"/>
                <a:ea typeface="+mn-ea"/>
                <a:cs typeface="+mn-cs"/>
              </a:rPr>
              <a:t>Upstream Routers</a:t>
            </a:r>
          </a:p>
        </p:txBody>
      </p:sp>
      <p:sp>
        <p:nvSpPr>
          <p:cNvPr id="95" name="Rounded Rectangle 94"/>
          <p:cNvSpPr/>
          <p:nvPr/>
        </p:nvSpPr>
        <p:spPr>
          <a:xfrm>
            <a:off x="678784" y="3201221"/>
            <a:ext cx="1201177" cy="266409"/>
          </a:xfrm>
          <a:prstGeom prst="roundRect">
            <a:avLst/>
          </a:prstGeom>
          <a:ln/>
        </p:spPr>
        <p:style>
          <a:lnRef idx="1">
            <a:schemeClr val="dk1"/>
          </a:lnRef>
          <a:fillRef idx="2">
            <a:schemeClr val="dk1"/>
          </a:fillRef>
          <a:effectRef idx="1">
            <a:schemeClr val="dk1"/>
          </a:effectRef>
          <a:fontRef idx="minor">
            <a:schemeClr val="dk1"/>
          </a:fontRef>
        </p:style>
        <p:txBody>
          <a:bodyPr lIns="91436" tIns="45718" rIns="91436" bIns="45718" rtlCol="0" anchor="ctr"/>
          <a:lstStyle/>
          <a:p>
            <a:pPr algn="ctr" defTabSz="914355">
              <a:buClrTx/>
              <a:buFontTx/>
              <a:buNone/>
              <a:defRPr/>
            </a:pPr>
            <a:endParaRPr lang="en-US" sz="1600">
              <a:solidFill>
                <a:sysClr val="windowText" lastClr="000000"/>
              </a:solidFill>
              <a:latin typeface="Calibri"/>
            </a:endParaRPr>
          </a:p>
        </p:txBody>
      </p:sp>
      <p:sp>
        <p:nvSpPr>
          <p:cNvPr id="107" name="Rounded Rectangle 106"/>
          <p:cNvSpPr/>
          <p:nvPr/>
        </p:nvSpPr>
        <p:spPr>
          <a:xfrm>
            <a:off x="3387712" y="528840"/>
            <a:ext cx="2467389" cy="332411"/>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178">
              <a:buClrTx/>
              <a:buFontTx/>
              <a:buNone/>
            </a:pPr>
            <a:r>
              <a:rPr lang="en-US" kern="1200" dirty="0">
                <a:solidFill>
                  <a:srgbClr val="FFFFFF"/>
                </a:solidFill>
                <a:latin typeface="Calibri"/>
              </a:rPr>
              <a:t>Trellis apps</a:t>
            </a:r>
          </a:p>
        </p:txBody>
      </p:sp>
      <p:sp>
        <p:nvSpPr>
          <p:cNvPr id="50" name="Rounded Rectangle 49"/>
          <p:cNvSpPr/>
          <p:nvPr/>
        </p:nvSpPr>
        <p:spPr>
          <a:xfrm>
            <a:off x="2681070" y="3245895"/>
            <a:ext cx="710536" cy="218293"/>
          </a:xfrm>
          <a:prstGeom prst="roundRect">
            <a:avLst/>
          </a:prstGeom>
          <a:ln/>
        </p:spPr>
        <p:style>
          <a:lnRef idx="1">
            <a:schemeClr val="dk1"/>
          </a:lnRef>
          <a:fillRef idx="2">
            <a:schemeClr val="dk1"/>
          </a:fillRef>
          <a:effectRef idx="1">
            <a:schemeClr val="dk1"/>
          </a:effectRef>
          <a:fontRef idx="minor">
            <a:schemeClr val="dk1"/>
          </a:fontRef>
        </p:style>
        <p:txBody>
          <a:bodyPr lIns="91436" tIns="45718" rIns="91436" bIns="45718" rtlCol="0" anchor="ctr"/>
          <a:lstStyle/>
          <a:p>
            <a:pPr algn="ctr" defTabSz="914355">
              <a:buClrTx/>
              <a:buFontTx/>
              <a:buNone/>
              <a:defRPr/>
            </a:pPr>
            <a:endParaRPr lang="en-US">
              <a:solidFill>
                <a:prstClr val="black"/>
              </a:solidFill>
              <a:latin typeface="Arial"/>
            </a:endParaRPr>
          </a:p>
        </p:txBody>
      </p:sp>
      <p:sp>
        <p:nvSpPr>
          <p:cNvPr id="51" name="Rounded Rectangle 50"/>
          <p:cNvSpPr/>
          <p:nvPr/>
        </p:nvSpPr>
        <p:spPr>
          <a:xfrm>
            <a:off x="2679771" y="3398295"/>
            <a:ext cx="710536" cy="218293"/>
          </a:xfrm>
          <a:prstGeom prst="roundRect">
            <a:avLst/>
          </a:prstGeom>
          <a:ln/>
        </p:spPr>
        <p:style>
          <a:lnRef idx="1">
            <a:schemeClr val="dk1"/>
          </a:lnRef>
          <a:fillRef idx="2">
            <a:schemeClr val="dk1"/>
          </a:fillRef>
          <a:effectRef idx="1">
            <a:schemeClr val="dk1"/>
          </a:effectRef>
          <a:fontRef idx="minor">
            <a:schemeClr val="dk1"/>
          </a:fontRef>
        </p:style>
        <p:txBody>
          <a:bodyPr lIns="91436" tIns="45718" rIns="91436" bIns="45718" rtlCol="0" anchor="ctr"/>
          <a:lstStyle/>
          <a:p>
            <a:pPr algn="ctr" defTabSz="914355">
              <a:buClrTx/>
              <a:buFontTx/>
              <a:buNone/>
              <a:defRPr/>
            </a:pPr>
            <a:endParaRPr lang="en-US">
              <a:solidFill>
                <a:prstClr val="black"/>
              </a:solidFill>
              <a:latin typeface="Arial"/>
            </a:endParaRPr>
          </a:p>
        </p:txBody>
      </p:sp>
      <p:sp>
        <p:nvSpPr>
          <p:cNvPr id="52" name="Rounded Rectangle 51"/>
          <p:cNvSpPr/>
          <p:nvPr/>
        </p:nvSpPr>
        <p:spPr>
          <a:xfrm>
            <a:off x="2678475" y="3558784"/>
            <a:ext cx="710536" cy="218293"/>
          </a:xfrm>
          <a:prstGeom prst="roundRect">
            <a:avLst/>
          </a:prstGeom>
          <a:ln/>
        </p:spPr>
        <p:style>
          <a:lnRef idx="1">
            <a:schemeClr val="dk1"/>
          </a:lnRef>
          <a:fillRef idx="2">
            <a:schemeClr val="dk1"/>
          </a:fillRef>
          <a:effectRef idx="1">
            <a:schemeClr val="dk1"/>
          </a:effectRef>
          <a:fontRef idx="minor">
            <a:schemeClr val="dk1"/>
          </a:fontRef>
        </p:style>
        <p:txBody>
          <a:bodyPr lIns="91436" tIns="45718" rIns="91436" bIns="45718" rtlCol="0" anchor="ctr"/>
          <a:lstStyle/>
          <a:p>
            <a:pPr algn="ctr" defTabSz="914355">
              <a:buClrTx/>
              <a:buFontTx/>
              <a:buNone/>
              <a:defRPr/>
            </a:pPr>
            <a:endParaRPr lang="en-US">
              <a:solidFill>
                <a:prstClr val="black"/>
              </a:solidFill>
              <a:latin typeface="Arial"/>
            </a:endParaRPr>
          </a:p>
        </p:txBody>
      </p:sp>
      <p:sp>
        <p:nvSpPr>
          <p:cNvPr id="53" name="Rounded Rectangle 52"/>
          <p:cNvSpPr/>
          <p:nvPr/>
        </p:nvSpPr>
        <p:spPr>
          <a:xfrm>
            <a:off x="2677176" y="3719272"/>
            <a:ext cx="710536" cy="218293"/>
          </a:xfrm>
          <a:prstGeom prst="roundRect">
            <a:avLst/>
          </a:prstGeom>
          <a:ln/>
        </p:spPr>
        <p:style>
          <a:lnRef idx="1">
            <a:schemeClr val="dk1"/>
          </a:lnRef>
          <a:fillRef idx="2">
            <a:schemeClr val="dk1"/>
          </a:fillRef>
          <a:effectRef idx="1">
            <a:schemeClr val="dk1"/>
          </a:effectRef>
          <a:fontRef idx="minor">
            <a:schemeClr val="dk1"/>
          </a:fontRef>
        </p:style>
        <p:txBody>
          <a:bodyPr lIns="91436" tIns="45718" rIns="91436" bIns="45718" rtlCol="0" anchor="ctr"/>
          <a:lstStyle/>
          <a:p>
            <a:pPr algn="ctr" defTabSz="914355">
              <a:buClrTx/>
              <a:buFontTx/>
              <a:buNone/>
              <a:defRPr/>
            </a:pPr>
            <a:endParaRPr lang="en-US">
              <a:solidFill>
                <a:prstClr val="black"/>
              </a:solidFill>
              <a:latin typeface="Arial"/>
            </a:endParaRPr>
          </a:p>
        </p:txBody>
      </p:sp>
      <p:sp>
        <p:nvSpPr>
          <p:cNvPr id="54" name="Rounded Rectangle 53"/>
          <p:cNvSpPr/>
          <p:nvPr/>
        </p:nvSpPr>
        <p:spPr>
          <a:xfrm>
            <a:off x="3662253" y="3237807"/>
            <a:ext cx="710536" cy="218293"/>
          </a:xfrm>
          <a:prstGeom prst="roundRect">
            <a:avLst/>
          </a:prstGeom>
          <a:ln/>
        </p:spPr>
        <p:style>
          <a:lnRef idx="1">
            <a:schemeClr val="dk1"/>
          </a:lnRef>
          <a:fillRef idx="2">
            <a:schemeClr val="dk1"/>
          </a:fillRef>
          <a:effectRef idx="1">
            <a:schemeClr val="dk1"/>
          </a:effectRef>
          <a:fontRef idx="minor">
            <a:schemeClr val="dk1"/>
          </a:fontRef>
        </p:style>
        <p:txBody>
          <a:bodyPr lIns="91436" tIns="45718" rIns="91436" bIns="45718" rtlCol="0" anchor="ctr"/>
          <a:lstStyle/>
          <a:p>
            <a:pPr algn="ctr" defTabSz="914355">
              <a:buClrTx/>
              <a:buFontTx/>
              <a:buNone/>
              <a:defRPr/>
            </a:pPr>
            <a:endParaRPr lang="en-US">
              <a:solidFill>
                <a:prstClr val="black"/>
              </a:solidFill>
              <a:latin typeface="Arial"/>
            </a:endParaRPr>
          </a:p>
        </p:txBody>
      </p:sp>
      <p:sp>
        <p:nvSpPr>
          <p:cNvPr id="55" name="Rounded Rectangle 54"/>
          <p:cNvSpPr/>
          <p:nvPr/>
        </p:nvSpPr>
        <p:spPr>
          <a:xfrm>
            <a:off x="3660954" y="3390207"/>
            <a:ext cx="710536" cy="218293"/>
          </a:xfrm>
          <a:prstGeom prst="roundRect">
            <a:avLst/>
          </a:prstGeom>
          <a:ln/>
        </p:spPr>
        <p:style>
          <a:lnRef idx="1">
            <a:schemeClr val="dk1"/>
          </a:lnRef>
          <a:fillRef idx="2">
            <a:schemeClr val="dk1"/>
          </a:fillRef>
          <a:effectRef idx="1">
            <a:schemeClr val="dk1"/>
          </a:effectRef>
          <a:fontRef idx="minor">
            <a:schemeClr val="dk1"/>
          </a:fontRef>
        </p:style>
        <p:txBody>
          <a:bodyPr lIns="91436" tIns="45718" rIns="91436" bIns="45718" rtlCol="0" anchor="ctr"/>
          <a:lstStyle/>
          <a:p>
            <a:pPr algn="ctr" defTabSz="914355">
              <a:buClrTx/>
              <a:buFontTx/>
              <a:buNone/>
              <a:defRPr/>
            </a:pPr>
            <a:endParaRPr lang="en-US">
              <a:solidFill>
                <a:prstClr val="black"/>
              </a:solidFill>
              <a:latin typeface="Arial"/>
            </a:endParaRPr>
          </a:p>
        </p:txBody>
      </p:sp>
      <p:sp>
        <p:nvSpPr>
          <p:cNvPr id="56" name="Rounded Rectangle 55"/>
          <p:cNvSpPr/>
          <p:nvPr/>
        </p:nvSpPr>
        <p:spPr>
          <a:xfrm>
            <a:off x="3659655" y="3550696"/>
            <a:ext cx="710536" cy="218293"/>
          </a:xfrm>
          <a:prstGeom prst="roundRect">
            <a:avLst/>
          </a:prstGeom>
          <a:ln/>
        </p:spPr>
        <p:style>
          <a:lnRef idx="1">
            <a:schemeClr val="dk1"/>
          </a:lnRef>
          <a:fillRef idx="2">
            <a:schemeClr val="dk1"/>
          </a:fillRef>
          <a:effectRef idx="1">
            <a:schemeClr val="dk1"/>
          </a:effectRef>
          <a:fontRef idx="minor">
            <a:schemeClr val="dk1"/>
          </a:fontRef>
        </p:style>
        <p:txBody>
          <a:bodyPr lIns="91436" tIns="45718" rIns="91436" bIns="45718" rtlCol="0" anchor="ctr"/>
          <a:lstStyle/>
          <a:p>
            <a:pPr algn="ctr" defTabSz="914355">
              <a:buClrTx/>
              <a:buFontTx/>
              <a:buNone/>
              <a:defRPr/>
            </a:pPr>
            <a:endParaRPr lang="en-US">
              <a:solidFill>
                <a:prstClr val="black"/>
              </a:solidFill>
              <a:latin typeface="Arial"/>
            </a:endParaRPr>
          </a:p>
        </p:txBody>
      </p:sp>
      <p:sp>
        <p:nvSpPr>
          <p:cNvPr id="57" name="Rounded Rectangle 56"/>
          <p:cNvSpPr/>
          <p:nvPr/>
        </p:nvSpPr>
        <p:spPr>
          <a:xfrm>
            <a:off x="3658359" y="3711184"/>
            <a:ext cx="710536" cy="218293"/>
          </a:xfrm>
          <a:prstGeom prst="roundRect">
            <a:avLst/>
          </a:prstGeom>
          <a:ln/>
        </p:spPr>
        <p:style>
          <a:lnRef idx="1">
            <a:schemeClr val="dk1"/>
          </a:lnRef>
          <a:fillRef idx="2">
            <a:schemeClr val="dk1"/>
          </a:fillRef>
          <a:effectRef idx="1">
            <a:schemeClr val="dk1"/>
          </a:effectRef>
          <a:fontRef idx="minor">
            <a:schemeClr val="dk1"/>
          </a:fontRef>
        </p:style>
        <p:txBody>
          <a:bodyPr lIns="91436" tIns="45718" rIns="91436" bIns="45718" rtlCol="0" anchor="ctr"/>
          <a:lstStyle/>
          <a:p>
            <a:pPr algn="ctr" defTabSz="914355">
              <a:buClrTx/>
              <a:buFontTx/>
              <a:buNone/>
              <a:defRPr/>
            </a:pPr>
            <a:endParaRPr lang="en-US">
              <a:solidFill>
                <a:prstClr val="black"/>
              </a:solidFill>
              <a:latin typeface="Arial"/>
            </a:endParaRPr>
          </a:p>
        </p:txBody>
      </p:sp>
      <p:sp>
        <p:nvSpPr>
          <p:cNvPr id="58" name="Rounded Rectangle 57"/>
          <p:cNvSpPr/>
          <p:nvPr/>
        </p:nvSpPr>
        <p:spPr>
          <a:xfrm>
            <a:off x="4906707" y="3253652"/>
            <a:ext cx="710536" cy="218293"/>
          </a:xfrm>
          <a:prstGeom prst="roundRect">
            <a:avLst/>
          </a:prstGeom>
          <a:ln/>
        </p:spPr>
        <p:style>
          <a:lnRef idx="1">
            <a:schemeClr val="dk1"/>
          </a:lnRef>
          <a:fillRef idx="2">
            <a:schemeClr val="dk1"/>
          </a:fillRef>
          <a:effectRef idx="1">
            <a:schemeClr val="dk1"/>
          </a:effectRef>
          <a:fontRef idx="minor">
            <a:schemeClr val="dk1"/>
          </a:fontRef>
        </p:style>
        <p:txBody>
          <a:bodyPr lIns="91436" tIns="45718" rIns="91436" bIns="45718" rtlCol="0" anchor="ctr"/>
          <a:lstStyle/>
          <a:p>
            <a:pPr algn="ctr" defTabSz="914355">
              <a:buClrTx/>
              <a:buFontTx/>
              <a:buNone/>
              <a:defRPr/>
            </a:pPr>
            <a:endParaRPr lang="en-US">
              <a:solidFill>
                <a:prstClr val="black"/>
              </a:solidFill>
              <a:latin typeface="Arial"/>
            </a:endParaRPr>
          </a:p>
        </p:txBody>
      </p:sp>
      <p:sp>
        <p:nvSpPr>
          <p:cNvPr id="59" name="Rounded Rectangle 58"/>
          <p:cNvSpPr/>
          <p:nvPr/>
        </p:nvSpPr>
        <p:spPr>
          <a:xfrm>
            <a:off x="4905408" y="3406052"/>
            <a:ext cx="710536" cy="218293"/>
          </a:xfrm>
          <a:prstGeom prst="roundRect">
            <a:avLst/>
          </a:prstGeom>
          <a:ln/>
        </p:spPr>
        <p:style>
          <a:lnRef idx="1">
            <a:schemeClr val="dk1"/>
          </a:lnRef>
          <a:fillRef idx="2">
            <a:schemeClr val="dk1"/>
          </a:fillRef>
          <a:effectRef idx="1">
            <a:schemeClr val="dk1"/>
          </a:effectRef>
          <a:fontRef idx="minor">
            <a:schemeClr val="dk1"/>
          </a:fontRef>
        </p:style>
        <p:txBody>
          <a:bodyPr lIns="91436" tIns="45718" rIns="91436" bIns="45718" rtlCol="0" anchor="ctr"/>
          <a:lstStyle/>
          <a:p>
            <a:pPr algn="ctr" defTabSz="914355">
              <a:buClrTx/>
              <a:buFontTx/>
              <a:buNone/>
              <a:defRPr/>
            </a:pPr>
            <a:endParaRPr lang="en-US">
              <a:solidFill>
                <a:prstClr val="black"/>
              </a:solidFill>
              <a:latin typeface="Arial"/>
            </a:endParaRPr>
          </a:p>
        </p:txBody>
      </p:sp>
      <p:sp>
        <p:nvSpPr>
          <p:cNvPr id="60" name="Rounded Rectangle 59"/>
          <p:cNvSpPr/>
          <p:nvPr/>
        </p:nvSpPr>
        <p:spPr>
          <a:xfrm>
            <a:off x="4904109" y="3566541"/>
            <a:ext cx="710536" cy="218293"/>
          </a:xfrm>
          <a:prstGeom prst="roundRect">
            <a:avLst/>
          </a:prstGeom>
          <a:ln/>
        </p:spPr>
        <p:style>
          <a:lnRef idx="1">
            <a:schemeClr val="dk1"/>
          </a:lnRef>
          <a:fillRef idx="2">
            <a:schemeClr val="dk1"/>
          </a:fillRef>
          <a:effectRef idx="1">
            <a:schemeClr val="dk1"/>
          </a:effectRef>
          <a:fontRef idx="minor">
            <a:schemeClr val="dk1"/>
          </a:fontRef>
        </p:style>
        <p:txBody>
          <a:bodyPr lIns="91436" tIns="45718" rIns="91436" bIns="45718" rtlCol="0" anchor="ctr"/>
          <a:lstStyle/>
          <a:p>
            <a:pPr algn="ctr" defTabSz="914355">
              <a:buClrTx/>
              <a:buFontTx/>
              <a:buNone/>
              <a:defRPr/>
            </a:pPr>
            <a:endParaRPr lang="en-US">
              <a:solidFill>
                <a:prstClr val="black"/>
              </a:solidFill>
              <a:latin typeface="Arial"/>
            </a:endParaRPr>
          </a:p>
        </p:txBody>
      </p:sp>
      <p:sp>
        <p:nvSpPr>
          <p:cNvPr id="61" name="Rounded Rectangle 60"/>
          <p:cNvSpPr/>
          <p:nvPr/>
        </p:nvSpPr>
        <p:spPr>
          <a:xfrm>
            <a:off x="4902813" y="3727029"/>
            <a:ext cx="710536" cy="218293"/>
          </a:xfrm>
          <a:prstGeom prst="roundRect">
            <a:avLst/>
          </a:prstGeom>
          <a:ln/>
        </p:spPr>
        <p:style>
          <a:lnRef idx="1">
            <a:schemeClr val="dk1"/>
          </a:lnRef>
          <a:fillRef idx="2">
            <a:schemeClr val="dk1"/>
          </a:fillRef>
          <a:effectRef idx="1">
            <a:schemeClr val="dk1"/>
          </a:effectRef>
          <a:fontRef idx="minor">
            <a:schemeClr val="dk1"/>
          </a:fontRef>
        </p:style>
        <p:txBody>
          <a:bodyPr lIns="91436" tIns="45718" rIns="91436" bIns="45718" rtlCol="0" anchor="ctr"/>
          <a:lstStyle/>
          <a:p>
            <a:pPr algn="ctr" defTabSz="914355">
              <a:buClrTx/>
              <a:buFontTx/>
              <a:buNone/>
              <a:defRPr/>
            </a:pPr>
            <a:endParaRPr lang="en-US">
              <a:solidFill>
                <a:prstClr val="black"/>
              </a:solidFill>
              <a:latin typeface="Arial"/>
            </a:endParaRPr>
          </a:p>
        </p:txBody>
      </p:sp>
      <p:sp>
        <p:nvSpPr>
          <p:cNvPr id="62" name="Rounded Rectangle 61"/>
          <p:cNvSpPr/>
          <p:nvPr/>
        </p:nvSpPr>
        <p:spPr>
          <a:xfrm>
            <a:off x="5913378" y="3249364"/>
            <a:ext cx="710536" cy="218293"/>
          </a:xfrm>
          <a:prstGeom prst="roundRect">
            <a:avLst/>
          </a:prstGeom>
          <a:ln/>
        </p:spPr>
        <p:style>
          <a:lnRef idx="1">
            <a:schemeClr val="dk1"/>
          </a:lnRef>
          <a:fillRef idx="2">
            <a:schemeClr val="dk1"/>
          </a:fillRef>
          <a:effectRef idx="1">
            <a:schemeClr val="dk1"/>
          </a:effectRef>
          <a:fontRef idx="minor">
            <a:schemeClr val="dk1"/>
          </a:fontRef>
        </p:style>
        <p:txBody>
          <a:bodyPr lIns="91436" tIns="45718" rIns="91436" bIns="45718" rtlCol="0" anchor="ctr"/>
          <a:lstStyle/>
          <a:p>
            <a:pPr algn="ctr" defTabSz="914355">
              <a:buClrTx/>
              <a:buFontTx/>
              <a:buNone/>
              <a:defRPr/>
            </a:pPr>
            <a:endParaRPr lang="en-US">
              <a:solidFill>
                <a:prstClr val="black"/>
              </a:solidFill>
              <a:latin typeface="Arial"/>
            </a:endParaRPr>
          </a:p>
        </p:txBody>
      </p:sp>
      <p:sp>
        <p:nvSpPr>
          <p:cNvPr id="63" name="Rounded Rectangle 62"/>
          <p:cNvSpPr/>
          <p:nvPr/>
        </p:nvSpPr>
        <p:spPr>
          <a:xfrm>
            <a:off x="5912082" y="3401764"/>
            <a:ext cx="710536" cy="218293"/>
          </a:xfrm>
          <a:prstGeom prst="roundRect">
            <a:avLst/>
          </a:prstGeom>
          <a:ln/>
        </p:spPr>
        <p:style>
          <a:lnRef idx="1">
            <a:schemeClr val="dk1"/>
          </a:lnRef>
          <a:fillRef idx="2">
            <a:schemeClr val="dk1"/>
          </a:fillRef>
          <a:effectRef idx="1">
            <a:schemeClr val="dk1"/>
          </a:effectRef>
          <a:fontRef idx="minor">
            <a:schemeClr val="dk1"/>
          </a:fontRef>
        </p:style>
        <p:txBody>
          <a:bodyPr lIns="91436" tIns="45718" rIns="91436" bIns="45718" rtlCol="0" anchor="ctr"/>
          <a:lstStyle/>
          <a:p>
            <a:pPr algn="ctr" defTabSz="914355">
              <a:buClrTx/>
              <a:buFontTx/>
              <a:buNone/>
              <a:defRPr/>
            </a:pPr>
            <a:endParaRPr lang="en-US">
              <a:solidFill>
                <a:prstClr val="black"/>
              </a:solidFill>
              <a:latin typeface="Arial"/>
            </a:endParaRPr>
          </a:p>
        </p:txBody>
      </p:sp>
      <p:sp>
        <p:nvSpPr>
          <p:cNvPr id="64" name="Rounded Rectangle 63"/>
          <p:cNvSpPr/>
          <p:nvPr/>
        </p:nvSpPr>
        <p:spPr>
          <a:xfrm>
            <a:off x="5910783" y="3562253"/>
            <a:ext cx="710536" cy="218293"/>
          </a:xfrm>
          <a:prstGeom prst="roundRect">
            <a:avLst/>
          </a:prstGeom>
          <a:ln/>
        </p:spPr>
        <p:style>
          <a:lnRef idx="1">
            <a:schemeClr val="dk1"/>
          </a:lnRef>
          <a:fillRef idx="2">
            <a:schemeClr val="dk1"/>
          </a:fillRef>
          <a:effectRef idx="1">
            <a:schemeClr val="dk1"/>
          </a:effectRef>
          <a:fontRef idx="minor">
            <a:schemeClr val="dk1"/>
          </a:fontRef>
        </p:style>
        <p:txBody>
          <a:bodyPr lIns="91436" tIns="45718" rIns="91436" bIns="45718" rtlCol="0" anchor="ctr"/>
          <a:lstStyle/>
          <a:p>
            <a:pPr algn="ctr" defTabSz="914355">
              <a:buClrTx/>
              <a:buFontTx/>
              <a:buNone/>
              <a:defRPr/>
            </a:pPr>
            <a:endParaRPr lang="en-US">
              <a:solidFill>
                <a:prstClr val="black"/>
              </a:solidFill>
              <a:latin typeface="Arial"/>
            </a:endParaRPr>
          </a:p>
        </p:txBody>
      </p:sp>
      <p:sp>
        <p:nvSpPr>
          <p:cNvPr id="65" name="Rounded Rectangle 64"/>
          <p:cNvSpPr/>
          <p:nvPr/>
        </p:nvSpPr>
        <p:spPr>
          <a:xfrm>
            <a:off x="5909484" y="3722741"/>
            <a:ext cx="710536" cy="218293"/>
          </a:xfrm>
          <a:prstGeom prst="roundRect">
            <a:avLst/>
          </a:prstGeom>
          <a:ln/>
        </p:spPr>
        <p:style>
          <a:lnRef idx="1">
            <a:schemeClr val="dk1"/>
          </a:lnRef>
          <a:fillRef idx="2">
            <a:schemeClr val="dk1"/>
          </a:fillRef>
          <a:effectRef idx="1">
            <a:schemeClr val="dk1"/>
          </a:effectRef>
          <a:fontRef idx="minor">
            <a:schemeClr val="dk1"/>
          </a:fontRef>
        </p:style>
        <p:txBody>
          <a:bodyPr lIns="91436" tIns="45718" rIns="91436" bIns="45718" rtlCol="0" anchor="ctr"/>
          <a:lstStyle/>
          <a:p>
            <a:pPr algn="ctr" defTabSz="914355">
              <a:buClrTx/>
              <a:buFontTx/>
              <a:buNone/>
              <a:defRPr/>
            </a:pPr>
            <a:endParaRPr lang="en-US">
              <a:solidFill>
                <a:prstClr val="black"/>
              </a:solidFill>
              <a:latin typeface="Arial"/>
            </a:endParaRPr>
          </a:p>
        </p:txBody>
      </p:sp>
      <p:cxnSp>
        <p:nvCxnSpPr>
          <p:cNvPr id="66" name="Google Shape;541;p53"/>
          <p:cNvCxnSpPr>
            <a:stCxn id="50" idx="0"/>
          </p:cNvCxnSpPr>
          <p:nvPr/>
        </p:nvCxnSpPr>
        <p:spPr>
          <a:xfrm flipH="1" flipV="1">
            <a:off x="2786831" y="2802982"/>
            <a:ext cx="249507" cy="442911"/>
          </a:xfrm>
          <a:prstGeom prst="straightConnector1">
            <a:avLst/>
          </a:prstGeom>
          <a:noFill/>
          <a:ln w="19050" cap="flat" cmpd="sng">
            <a:solidFill>
              <a:srgbClr val="666666"/>
            </a:solidFill>
            <a:prstDash val="solid"/>
            <a:round/>
            <a:headEnd type="none" w="med" len="med"/>
            <a:tailEnd type="none" w="med" len="med"/>
          </a:ln>
        </p:spPr>
      </p:cxnSp>
      <p:cxnSp>
        <p:nvCxnSpPr>
          <p:cNvPr id="69" name="Google Shape;541;p53"/>
          <p:cNvCxnSpPr>
            <a:stCxn id="50" idx="0"/>
          </p:cNvCxnSpPr>
          <p:nvPr/>
        </p:nvCxnSpPr>
        <p:spPr>
          <a:xfrm flipV="1">
            <a:off x="3036338" y="2968860"/>
            <a:ext cx="134253" cy="277034"/>
          </a:xfrm>
          <a:prstGeom prst="straightConnector1">
            <a:avLst/>
          </a:prstGeom>
          <a:noFill/>
          <a:ln w="19050" cap="flat" cmpd="sng">
            <a:solidFill>
              <a:srgbClr val="666666"/>
            </a:solidFill>
            <a:prstDash val="solid"/>
            <a:round/>
            <a:headEnd type="none" w="med" len="med"/>
            <a:tailEnd type="none" w="med" len="med"/>
          </a:ln>
        </p:spPr>
      </p:cxnSp>
      <p:sp>
        <p:nvSpPr>
          <p:cNvPr id="72" name="Rounded Rectangle 71"/>
          <p:cNvSpPr/>
          <p:nvPr/>
        </p:nvSpPr>
        <p:spPr>
          <a:xfrm>
            <a:off x="2546077" y="2864331"/>
            <a:ext cx="940945" cy="210929"/>
          </a:xfrm>
          <a:prstGeom prst="roundRect">
            <a:avLst/>
          </a:prstGeom>
          <a:ln/>
        </p:spPr>
        <p:style>
          <a:lnRef idx="2">
            <a:schemeClr val="dk1">
              <a:shade val="50000"/>
            </a:schemeClr>
          </a:lnRef>
          <a:fillRef idx="1">
            <a:schemeClr val="dk1"/>
          </a:fillRef>
          <a:effectRef idx="0">
            <a:schemeClr val="dk1"/>
          </a:effectRef>
          <a:fontRef idx="minor">
            <a:schemeClr val="lt1"/>
          </a:fontRef>
        </p:style>
        <p:txBody>
          <a:bodyPr lIns="91436" tIns="45718" rIns="91436" bIns="45718" rtlCol="0" anchor="ctr"/>
          <a:lstStyle/>
          <a:p>
            <a:pPr algn="ctr" defTabSz="914355">
              <a:buClrTx/>
              <a:buFontTx/>
              <a:buNone/>
              <a:defRPr/>
            </a:pPr>
            <a:r>
              <a:rPr lang="en-US" sz="1100" b="1" dirty="0">
                <a:solidFill>
                  <a:srgbClr val="FFFFFF"/>
                </a:solidFill>
                <a:latin typeface="Calibri"/>
              </a:rPr>
              <a:t>Leaf (ToR)</a:t>
            </a:r>
          </a:p>
        </p:txBody>
      </p:sp>
      <p:sp>
        <p:nvSpPr>
          <p:cNvPr id="79" name="Rounded Rectangle 78"/>
          <p:cNvSpPr/>
          <p:nvPr/>
        </p:nvSpPr>
        <p:spPr>
          <a:xfrm>
            <a:off x="2546077" y="2617122"/>
            <a:ext cx="940945" cy="210929"/>
          </a:xfrm>
          <a:prstGeom prst="roundRect">
            <a:avLst/>
          </a:prstGeom>
          <a:ln/>
        </p:spPr>
        <p:style>
          <a:lnRef idx="2">
            <a:schemeClr val="dk1">
              <a:shade val="50000"/>
            </a:schemeClr>
          </a:lnRef>
          <a:fillRef idx="1">
            <a:schemeClr val="dk1"/>
          </a:fillRef>
          <a:effectRef idx="0">
            <a:schemeClr val="dk1"/>
          </a:effectRef>
          <a:fontRef idx="minor">
            <a:schemeClr val="lt1"/>
          </a:fontRef>
        </p:style>
        <p:txBody>
          <a:bodyPr lIns="91436" tIns="45718" rIns="91436" bIns="45718" rtlCol="0" anchor="ctr"/>
          <a:lstStyle/>
          <a:p>
            <a:pPr algn="ctr" defTabSz="914355">
              <a:buClrTx/>
              <a:buFontTx/>
              <a:buNone/>
              <a:defRPr/>
            </a:pPr>
            <a:r>
              <a:rPr lang="en-US" sz="1100" b="1" dirty="0">
                <a:solidFill>
                  <a:srgbClr val="FFFFFF"/>
                </a:solidFill>
                <a:latin typeface="Calibri"/>
              </a:rPr>
              <a:t>Leaf (ToR)</a:t>
            </a:r>
          </a:p>
        </p:txBody>
      </p:sp>
      <p:sp>
        <p:nvSpPr>
          <p:cNvPr id="86" name="TextBox 85"/>
          <p:cNvSpPr txBox="1"/>
          <p:nvPr/>
        </p:nvSpPr>
        <p:spPr>
          <a:xfrm>
            <a:off x="447675" y="2811357"/>
            <a:ext cx="842878" cy="400110"/>
          </a:xfrm>
          <a:prstGeom prst="rect">
            <a:avLst/>
          </a:prstGeom>
          <a:noFill/>
        </p:spPr>
        <p:txBody>
          <a:bodyPr wrap="square" lIns="91436" tIns="45718" rIns="91436" bIns="45718" rtlCol="0">
            <a:spAutoFit/>
          </a:bodyPr>
          <a:lstStyle/>
          <a:p>
            <a:pPr algn="r" defTabSz="914355">
              <a:buClrTx/>
              <a:buFontTx/>
              <a:buNone/>
              <a:defRPr/>
            </a:pPr>
            <a:r>
              <a:rPr lang="en-US" sz="1000" b="1">
                <a:solidFill>
                  <a:sysClr val="windowText" lastClr="000000"/>
                </a:solidFill>
                <a:latin typeface="Calibri"/>
                <a:ea typeface="+mn-ea"/>
                <a:cs typeface="+mn-cs"/>
              </a:rPr>
              <a:t>Access</a:t>
            </a:r>
          </a:p>
          <a:p>
            <a:pPr algn="r" defTabSz="914355">
              <a:buClrTx/>
              <a:buFontTx/>
              <a:buNone/>
              <a:defRPr/>
            </a:pPr>
            <a:r>
              <a:rPr lang="en-US" sz="1000" b="1">
                <a:solidFill>
                  <a:sysClr val="windowText" lastClr="000000"/>
                </a:solidFill>
                <a:latin typeface="Calibri"/>
                <a:ea typeface="+mn-ea"/>
                <a:cs typeface="+mn-cs"/>
              </a:rPr>
              <a:t>Nodes</a:t>
            </a:r>
          </a:p>
        </p:txBody>
      </p:sp>
      <p:cxnSp>
        <p:nvCxnSpPr>
          <p:cNvPr id="89" name="Google Shape;541;p53"/>
          <p:cNvCxnSpPr/>
          <p:nvPr/>
        </p:nvCxnSpPr>
        <p:spPr>
          <a:xfrm flipH="1" flipV="1">
            <a:off x="3764120" y="2802140"/>
            <a:ext cx="249507" cy="442911"/>
          </a:xfrm>
          <a:prstGeom prst="straightConnector1">
            <a:avLst/>
          </a:prstGeom>
          <a:noFill/>
          <a:ln w="19050" cap="flat" cmpd="sng">
            <a:solidFill>
              <a:srgbClr val="666666"/>
            </a:solidFill>
            <a:prstDash val="solid"/>
            <a:round/>
            <a:headEnd type="none" w="med" len="med"/>
            <a:tailEnd type="none" w="med" len="med"/>
          </a:ln>
        </p:spPr>
      </p:cxnSp>
      <p:cxnSp>
        <p:nvCxnSpPr>
          <p:cNvPr id="90" name="Google Shape;541;p53"/>
          <p:cNvCxnSpPr/>
          <p:nvPr/>
        </p:nvCxnSpPr>
        <p:spPr>
          <a:xfrm flipV="1">
            <a:off x="4013627" y="2968018"/>
            <a:ext cx="134253" cy="277034"/>
          </a:xfrm>
          <a:prstGeom prst="straightConnector1">
            <a:avLst/>
          </a:prstGeom>
          <a:noFill/>
          <a:ln w="19050" cap="flat" cmpd="sng">
            <a:solidFill>
              <a:srgbClr val="666666"/>
            </a:solidFill>
            <a:prstDash val="solid"/>
            <a:round/>
            <a:headEnd type="none" w="med" len="med"/>
            <a:tailEnd type="none" w="med" len="med"/>
          </a:ln>
        </p:spPr>
      </p:cxnSp>
      <p:cxnSp>
        <p:nvCxnSpPr>
          <p:cNvPr id="91" name="Google Shape;541;p53"/>
          <p:cNvCxnSpPr/>
          <p:nvPr/>
        </p:nvCxnSpPr>
        <p:spPr>
          <a:xfrm flipH="1" flipV="1">
            <a:off x="5092181" y="2806997"/>
            <a:ext cx="249507" cy="442911"/>
          </a:xfrm>
          <a:prstGeom prst="straightConnector1">
            <a:avLst/>
          </a:prstGeom>
          <a:noFill/>
          <a:ln w="19050" cap="flat" cmpd="sng">
            <a:solidFill>
              <a:srgbClr val="666666"/>
            </a:solidFill>
            <a:prstDash val="solid"/>
            <a:round/>
            <a:headEnd type="none" w="med" len="med"/>
            <a:tailEnd type="none" w="med" len="med"/>
          </a:ln>
        </p:spPr>
      </p:cxnSp>
      <p:cxnSp>
        <p:nvCxnSpPr>
          <p:cNvPr id="92" name="Google Shape;541;p53"/>
          <p:cNvCxnSpPr/>
          <p:nvPr/>
        </p:nvCxnSpPr>
        <p:spPr>
          <a:xfrm flipV="1">
            <a:off x="5341688" y="2972872"/>
            <a:ext cx="134253" cy="277034"/>
          </a:xfrm>
          <a:prstGeom prst="straightConnector1">
            <a:avLst/>
          </a:prstGeom>
          <a:noFill/>
          <a:ln w="19050" cap="flat" cmpd="sng">
            <a:solidFill>
              <a:srgbClr val="666666"/>
            </a:solidFill>
            <a:prstDash val="solid"/>
            <a:round/>
            <a:headEnd type="none" w="med" len="med"/>
            <a:tailEnd type="none" w="med" len="med"/>
          </a:ln>
        </p:spPr>
      </p:cxnSp>
      <p:cxnSp>
        <p:nvCxnSpPr>
          <p:cNvPr id="93" name="Google Shape;541;p53"/>
          <p:cNvCxnSpPr/>
          <p:nvPr/>
        </p:nvCxnSpPr>
        <p:spPr>
          <a:xfrm flipH="1" flipV="1">
            <a:off x="6057884" y="2820878"/>
            <a:ext cx="249507" cy="442911"/>
          </a:xfrm>
          <a:prstGeom prst="straightConnector1">
            <a:avLst/>
          </a:prstGeom>
          <a:noFill/>
          <a:ln w="19050" cap="flat" cmpd="sng">
            <a:solidFill>
              <a:srgbClr val="666666"/>
            </a:solidFill>
            <a:prstDash val="solid"/>
            <a:round/>
            <a:headEnd type="none" w="med" len="med"/>
            <a:tailEnd type="none" w="med" len="med"/>
          </a:ln>
        </p:spPr>
      </p:cxnSp>
      <p:cxnSp>
        <p:nvCxnSpPr>
          <p:cNvPr id="94" name="Google Shape;541;p53"/>
          <p:cNvCxnSpPr/>
          <p:nvPr/>
        </p:nvCxnSpPr>
        <p:spPr>
          <a:xfrm flipV="1">
            <a:off x="6307391" y="2986755"/>
            <a:ext cx="134253" cy="277034"/>
          </a:xfrm>
          <a:prstGeom prst="straightConnector1">
            <a:avLst/>
          </a:prstGeom>
          <a:noFill/>
          <a:ln w="19050" cap="flat" cmpd="sng">
            <a:solidFill>
              <a:srgbClr val="666666"/>
            </a:solidFill>
            <a:prstDash val="solid"/>
            <a:round/>
            <a:headEnd type="none" w="med" len="med"/>
            <a:tailEnd type="none" w="med" len="med"/>
          </a:ln>
        </p:spPr>
      </p:cxnSp>
      <p:sp>
        <p:nvSpPr>
          <p:cNvPr id="73" name="Rounded Rectangle 72"/>
          <p:cNvSpPr/>
          <p:nvPr/>
        </p:nvSpPr>
        <p:spPr>
          <a:xfrm>
            <a:off x="3532588" y="2858428"/>
            <a:ext cx="940945" cy="210929"/>
          </a:xfrm>
          <a:prstGeom prst="roundRect">
            <a:avLst/>
          </a:prstGeom>
          <a:ln/>
        </p:spPr>
        <p:style>
          <a:lnRef idx="2">
            <a:schemeClr val="dk1">
              <a:shade val="50000"/>
            </a:schemeClr>
          </a:lnRef>
          <a:fillRef idx="1">
            <a:schemeClr val="dk1"/>
          </a:fillRef>
          <a:effectRef idx="0">
            <a:schemeClr val="dk1"/>
          </a:effectRef>
          <a:fontRef idx="minor">
            <a:schemeClr val="lt1"/>
          </a:fontRef>
        </p:style>
        <p:txBody>
          <a:bodyPr lIns="91436" tIns="45718" rIns="91436" bIns="45718" rtlCol="0" anchor="ctr"/>
          <a:lstStyle/>
          <a:p>
            <a:pPr algn="ctr" defTabSz="914355">
              <a:buClrTx/>
              <a:buFontTx/>
              <a:buNone/>
              <a:defRPr/>
            </a:pPr>
            <a:endParaRPr lang="en-US" sz="1100" b="1" dirty="0">
              <a:solidFill>
                <a:srgbClr val="FFFFFF"/>
              </a:solidFill>
              <a:latin typeface="Calibri"/>
            </a:endParaRPr>
          </a:p>
        </p:txBody>
      </p:sp>
      <p:sp>
        <p:nvSpPr>
          <p:cNvPr id="74" name="Rounded Rectangle 73"/>
          <p:cNvSpPr/>
          <p:nvPr/>
        </p:nvSpPr>
        <p:spPr>
          <a:xfrm>
            <a:off x="4787610" y="2858428"/>
            <a:ext cx="940945" cy="210929"/>
          </a:xfrm>
          <a:prstGeom prst="roundRect">
            <a:avLst/>
          </a:prstGeom>
          <a:ln/>
        </p:spPr>
        <p:style>
          <a:lnRef idx="2">
            <a:schemeClr val="dk1">
              <a:shade val="50000"/>
            </a:schemeClr>
          </a:lnRef>
          <a:fillRef idx="1">
            <a:schemeClr val="dk1"/>
          </a:fillRef>
          <a:effectRef idx="0">
            <a:schemeClr val="dk1"/>
          </a:effectRef>
          <a:fontRef idx="minor">
            <a:schemeClr val="lt1"/>
          </a:fontRef>
        </p:style>
        <p:txBody>
          <a:bodyPr lIns="91436" tIns="45718" rIns="91436" bIns="45718" rtlCol="0" anchor="ctr"/>
          <a:lstStyle/>
          <a:p>
            <a:pPr algn="ctr" defTabSz="914355">
              <a:buClrTx/>
              <a:buFontTx/>
              <a:buNone/>
              <a:defRPr/>
            </a:pPr>
            <a:endParaRPr lang="en-US" sz="1100" b="1" dirty="0">
              <a:solidFill>
                <a:srgbClr val="FFFFFF"/>
              </a:solidFill>
              <a:latin typeface="Calibri"/>
            </a:endParaRPr>
          </a:p>
        </p:txBody>
      </p:sp>
      <p:sp>
        <p:nvSpPr>
          <p:cNvPr id="116" name="Rounded Rectangle 115"/>
          <p:cNvSpPr/>
          <p:nvPr/>
        </p:nvSpPr>
        <p:spPr>
          <a:xfrm>
            <a:off x="5770979" y="2864421"/>
            <a:ext cx="940945" cy="210929"/>
          </a:xfrm>
          <a:prstGeom prst="roundRect">
            <a:avLst/>
          </a:prstGeom>
          <a:ln/>
        </p:spPr>
        <p:style>
          <a:lnRef idx="2">
            <a:schemeClr val="dk1">
              <a:shade val="50000"/>
            </a:schemeClr>
          </a:lnRef>
          <a:fillRef idx="1">
            <a:schemeClr val="dk1"/>
          </a:fillRef>
          <a:effectRef idx="0">
            <a:schemeClr val="dk1"/>
          </a:effectRef>
          <a:fontRef idx="minor">
            <a:schemeClr val="lt1"/>
          </a:fontRef>
        </p:style>
        <p:txBody>
          <a:bodyPr lIns="91436" tIns="45718" rIns="91436" bIns="45718" rtlCol="0" anchor="ctr"/>
          <a:lstStyle/>
          <a:p>
            <a:pPr algn="ctr" defTabSz="914355">
              <a:buClrTx/>
              <a:buFontTx/>
              <a:buNone/>
              <a:defRPr/>
            </a:pPr>
            <a:endParaRPr lang="en-US" sz="1100" b="1" dirty="0">
              <a:solidFill>
                <a:srgbClr val="FFFFFF"/>
              </a:solidFill>
              <a:latin typeface="Calibri"/>
            </a:endParaRPr>
          </a:p>
        </p:txBody>
      </p:sp>
      <p:sp>
        <p:nvSpPr>
          <p:cNvPr id="103" name="TextBox 102"/>
          <p:cNvSpPr txBox="1"/>
          <p:nvPr/>
        </p:nvSpPr>
        <p:spPr>
          <a:xfrm>
            <a:off x="4140618" y="3947183"/>
            <a:ext cx="842878" cy="400110"/>
          </a:xfrm>
          <a:prstGeom prst="rect">
            <a:avLst/>
          </a:prstGeom>
          <a:noFill/>
        </p:spPr>
        <p:txBody>
          <a:bodyPr wrap="square" lIns="91436" tIns="45718" rIns="91436" bIns="45718" rtlCol="0">
            <a:spAutoFit/>
          </a:bodyPr>
          <a:lstStyle/>
          <a:p>
            <a:pPr algn="r" defTabSz="914355">
              <a:buClrTx/>
              <a:buFontTx/>
              <a:buNone/>
              <a:defRPr/>
            </a:pPr>
            <a:r>
              <a:rPr lang="en-US" sz="1000" b="1">
                <a:solidFill>
                  <a:sysClr val="windowText" lastClr="000000"/>
                </a:solidFill>
                <a:latin typeface="Calibri"/>
                <a:ea typeface="+mn-ea"/>
                <a:cs typeface="+mn-cs"/>
              </a:rPr>
              <a:t>Compute</a:t>
            </a:r>
          </a:p>
          <a:p>
            <a:pPr algn="r" defTabSz="914355">
              <a:buClrTx/>
              <a:buFontTx/>
              <a:buNone/>
              <a:defRPr/>
            </a:pPr>
            <a:r>
              <a:rPr lang="en-US" sz="1000" b="1">
                <a:solidFill>
                  <a:sysClr val="windowText" lastClr="000000"/>
                </a:solidFill>
                <a:latin typeface="Calibri"/>
                <a:ea typeface="+mn-ea"/>
                <a:cs typeface="+mn-cs"/>
              </a:rPr>
              <a:t>Nodes</a:t>
            </a:r>
          </a:p>
        </p:txBody>
      </p:sp>
      <p:sp>
        <p:nvSpPr>
          <p:cNvPr id="104" name="Google Shape;561;p53"/>
          <p:cNvSpPr/>
          <p:nvPr/>
        </p:nvSpPr>
        <p:spPr>
          <a:xfrm>
            <a:off x="7584360" y="2629454"/>
            <a:ext cx="460000" cy="208200"/>
          </a:xfrm>
          <a:prstGeom prst="flowChartMagneticDisk">
            <a:avLst/>
          </a:prstGeom>
          <a:solidFill>
            <a:srgbClr val="D9D9D9"/>
          </a:solidFill>
          <a:ln w="9525" cap="flat" cmpd="sng">
            <a:solidFill>
              <a:srgbClr val="000000"/>
            </a:solidFill>
            <a:prstDash val="solid"/>
            <a:round/>
            <a:headEnd type="none" w="sm" len="sm"/>
            <a:tailEnd type="none" w="sm" len="sm"/>
          </a:ln>
        </p:spPr>
        <p:txBody>
          <a:bodyPr spcFirstLastPara="1" wrap="square" lIns="91421" tIns="91421" rIns="91421" bIns="91421" anchor="ctr" anchorCtr="0">
            <a:noAutofit/>
          </a:bodyPr>
          <a:lstStyle/>
          <a:p>
            <a:pPr defTabSz="914355">
              <a:buClrTx/>
              <a:buFontTx/>
              <a:buNone/>
              <a:defRPr/>
            </a:pPr>
            <a:endParaRPr>
              <a:solidFill>
                <a:sysClr val="windowText" lastClr="000000"/>
              </a:solidFill>
              <a:latin typeface="Calibri"/>
              <a:ea typeface="+mn-ea"/>
              <a:cs typeface="+mn-cs"/>
            </a:endParaRPr>
          </a:p>
        </p:txBody>
      </p:sp>
      <p:sp>
        <p:nvSpPr>
          <p:cNvPr id="109" name="Google Shape;561;p53"/>
          <p:cNvSpPr/>
          <p:nvPr/>
        </p:nvSpPr>
        <p:spPr>
          <a:xfrm>
            <a:off x="7637526" y="3230324"/>
            <a:ext cx="460000" cy="208200"/>
          </a:xfrm>
          <a:prstGeom prst="flowChartMagneticDisk">
            <a:avLst/>
          </a:prstGeom>
          <a:solidFill>
            <a:srgbClr val="D9D9D9"/>
          </a:solidFill>
          <a:ln w="9525" cap="flat" cmpd="sng">
            <a:solidFill>
              <a:srgbClr val="000000"/>
            </a:solidFill>
            <a:prstDash val="solid"/>
            <a:round/>
            <a:headEnd type="none" w="sm" len="sm"/>
            <a:tailEnd type="none" w="sm" len="sm"/>
          </a:ln>
        </p:spPr>
        <p:txBody>
          <a:bodyPr spcFirstLastPara="1" wrap="square" lIns="91421" tIns="91421" rIns="91421" bIns="91421" anchor="ctr" anchorCtr="0">
            <a:noAutofit/>
          </a:bodyPr>
          <a:lstStyle/>
          <a:p>
            <a:pPr defTabSz="914355">
              <a:buClrTx/>
              <a:buFontTx/>
              <a:buNone/>
              <a:defRPr/>
            </a:pPr>
            <a:endParaRPr>
              <a:solidFill>
                <a:sysClr val="windowText" lastClr="000000"/>
              </a:solidFill>
              <a:latin typeface="Calibri"/>
              <a:ea typeface="+mn-ea"/>
              <a:cs typeface="+mn-cs"/>
            </a:endParaRPr>
          </a:p>
        </p:txBody>
      </p:sp>
      <p:sp>
        <p:nvSpPr>
          <p:cNvPr id="105" name="Rounded Rectangle 104">
            <a:extLst>
              <a:ext uri="{FF2B5EF4-FFF2-40B4-BE49-F238E27FC236}">
                <a16:creationId xmlns:a16="http://schemas.microsoft.com/office/drawing/2014/main" xmlns="" id="{FFA17BAE-033D-F544-A9BC-EE777A85D71D}"/>
              </a:ext>
            </a:extLst>
          </p:cNvPr>
          <p:cNvSpPr/>
          <p:nvPr/>
        </p:nvSpPr>
        <p:spPr>
          <a:xfrm>
            <a:off x="3343269" y="2613656"/>
            <a:ext cx="156968" cy="10614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178">
              <a:buClrTx/>
              <a:buFontTx/>
              <a:buNone/>
            </a:pPr>
            <a:endParaRPr lang="en-US" sz="1800" kern="1200">
              <a:solidFill>
                <a:srgbClr val="FFFFFF"/>
              </a:solidFill>
              <a:latin typeface="Calibri"/>
            </a:endParaRPr>
          </a:p>
        </p:txBody>
      </p:sp>
      <p:sp>
        <p:nvSpPr>
          <p:cNvPr id="113" name="Rounded Rectangle 112">
            <a:extLst>
              <a:ext uri="{FF2B5EF4-FFF2-40B4-BE49-F238E27FC236}">
                <a16:creationId xmlns:a16="http://schemas.microsoft.com/office/drawing/2014/main" xmlns="" id="{08A49151-414B-3E46-8C9E-376492FE5601}"/>
              </a:ext>
            </a:extLst>
          </p:cNvPr>
          <p:cNvSpPr/>
          <p:nvPr/>
        </p:nvSpPr>
        <p:spPr>
          <a:xfrm>
            <a:off x="3339818" y="2851177"/>
            <a:ext cx="156968" cy="10614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178">
              <a:buClrTx/>
              <a:buFontTx/>
              <a:buNone/>
            </a:pPr>
            <a:endParaRPr lang="en-US" sz="1800" kern="1200">
              <a:solidFill>
                <a:srgbClr val="FFFFFF"/>
              </a:solidFill>
              <a:latin typeface="Calibri"/>
            </a:endParaRPr>
          </a:p>
        </p:txBody>
      </p:sp>
      <p:sp>
        <p:nvSpPr>
          <p:cNvPr id="114" name="Rounded Rectangle 113">
            <a:extLst>
              <a:ext uri="{FF2B5EF4-FFF2-40B4-BE49-F238E27FC236}">
                <a16:creationId xmlns:a16="http://schemas.microsoft.com/office/drawing/2014/main" xmlns="" id="{4A122918-45DC-C643-8B98-548A14B0418B}"/>
              </a:ext>
            </a:extLst>
          </p:cNvPr>
          <p:cNvSpPr/>
          <p:nvPr/>
        </p:nvSpPr>
        <p:spPr>
          <a:xfrm>
            <a:off x="4323692" y="2613959"/>
            <a:ext cx="156968" cy="10614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178">
              <a:buClrTx/>
              <a:buFontTx/>
              <a:buNone/>
            </a:pPr>
            <a:endParaRPr lang="en-US" sz="1800" kern="1200">
              <a:solidFill>
                <a:srgbClr val="FFFFFF"/>
              </a:solidFill>
              <a:latin typeface="Calibri"/>
            </a:endParaRPr>
          </a:p>
        </p:txBody>
      </p:sp>
      <p:sp>
        <p:nvSpPr>
          <p:cNvPr id="117" name="Rounded Rectangle 116">
            <a:extLst>
              <a:ext uri="{FF2B5EF4-FFF2-40B4-BE49-F238E27FC236}">
                <a16:creationId xmlns:a16="http://schemas.microsoft.com/office/drawing/2014/main" xmlns="" id="{D184C6F2-C60F-8D4C-82B2-7D18799CE2B1}"/>
              </a:ext>
            </a:extLst>
          </p:cNvPr>
          <p:cNvSpPr/>
          <p:nvPr/>
        </p:nvSpPr>
        <p:spPr>
          <a:xfrm>
            <a:off x="4320241" y="2851480"/>
            <a:ext cx="156968" cy="10614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178">
              <a:buClrTx/>
              <a:buFontTx/>
              <a:buNone/>
            </a:pPr>
            <a:endParaRPr lang="en-US" sz="1800" kern="1200">
              <a:solidFill>
                <a:srgbClr val="FFFFFF"/>
              </a:solidFill>
              <a:latin typeface="Calibri"/>
            </a:endParaRPr>
          </a:p>
        </p:txBody>
      </p:sp>
      <p:sp>
        <p:nvSpPr>
          <p:cNvPr id="118" name="Rounded Rectangle 117">
            <a:extLst>
              <a:ext uri="{FF2B5EF4-FFF2-40B4-BE49-F238E27FC236}">
                <a16:creationId xmlns:a16="http://schemas.microsoft.com/office/drawing/2014/main" xmlns="" id="{671E6D66-3242-EA46-AE89-2F2E9071FF50}"/>
              </a:ext>
            </a:extLst>
          </p:cNvPr>
          <p:cNvSpPr/>
          <p:nvPr/>
        </p:nvSpPr>
        <p:spPr>
          <a:xfrm>
            <a:off x="5556746" y="2622875"/>
            <a:ext cx="156968" cy="10614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178">
              <a:buClrTx/>
              <a:buFontTx/>
              <a:buNone/>
            </a:pPr>
            <a:endParaRPr lang="en-US" sz="1800" kern="1200">
              <a:solidFill>
                <a:srgbClr val="FFFFFF"/>
              </a:solidFill>
              <a:latin typeface="Calibri"/>
            </a:endParaRPr>
          </a:p>
        </p:txBody>
      </p:sp>
      <p:sp>
        <p:nvSpPr>
          <p:cNvPr id="119" name="Rounded Rectangle 118">
            <a:extLst>
              <a:ext uri="{FF2B5EF4-FFF2-40B4-BE49-F238E27FC236}">
                <a16:creationId xmlns:a16="http://schemas.microsoft.com/office/drawing/2014/main" xmlns="" id="{7C89399C-0D72-AC41-8476-633AA62570C7}"/>
              </a:ext>
            </a:extLst>
          </p:cNvPr>
          <p:cNvSpPr/>
          <p:nvPr/>
        </p:nvSpPr>
        <p:spPr>
          <a:xfrm>
            <a:off x="5553295" y="2860396"/>
            <a:ext cx="156968" cy="10614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178">
              <a:buClrTx/>
              <a:buFontTx/>
              <a:buNone/>
            </a:pPr>
            <a:endParaRPr lang="en-US" sz="1800" kern="1200">
              <a:solidFill>
                <a:srgbClr val="FFFFFF"/>
              </a:solidFill>
              <a:latin typeface="Calibri"/>
            </a:endParaRPr>
          </a:p>
        </p:txBody>
      </p:sp>
      <p:sp>
        <p:nvSpPr>
          <p:cNvPr id="121" name="Rounded Rectangle 120">
            <a:extLst>
              <a:ext uri="{FF2B5EF4-FFF2-40B4-BE49-F238E27FC236}">
                <a16:creationId xmlns:a16="http://schemas.microsoft.com/office/drawing/2014/main" xmlns="" id="{DA6D9D92-CF32-1741-965F-99493F28138A}"/>
              </a:ext>
            </a:extLst>
          </p:cNvPr>
          <p:cNvSpPr/>
          <p:nvPr/>
        </p:nvSpPr>
        <p:spPr>
          <a:xfrm>
            <a:off x="6535467" y="2623728"/>
            <a:ext cx="156968" cy="10614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178">
              <a:buClrTx/>
              <a:buFontTx/>
              <a:buNone/>
            </a:pPr>
            <a:endParaRPr lang="en-US" sz="1800" kern="1200">
              <a:solidFill>
                <a:srgbClr val="FFFFFF"/>
              </a:solidFill>
              <a:latin typeface="Calibri"/>
            </a:endParaRPr>
          </a:p>
        </p:txBody>
      </p:sp>
      <p:sp>
        <p:nvSpPr>
          <p:cNvPr id="122" name="Rounded Rectangle 121">
            <a:extLst>
              <a:ext uri="{FF2B5EF4-FFF2-40B4-BE49-F238E27FC236}">
                <a16:creationId xmlns:a16="http://schemas.microsoft.com/office/drawing/2014/main" xmlns="" id="{37899558-0D28-CA43-AF06-E02D905D9E81}"/>
              </a:ext>
            </a:extLst>
          </p:cNvPr>
          <p:cNvSpPr/>
          <p:nvPr/>
        </p:nvSpPr>
        <p:spPr>
          <a:xfrm>
            <a:off x="6532016" y="2861249"/>
            <a:ext cx="156968" cy="10614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178">
              <a:buClrTx/>
              <a:buFontTx/>
              <a:buNone/>
            </a:pPr>
            <a:endParaRPr lang="en-US" sz="1800" kern="1200">
              <a:solidFill>
                <a:srgbClr val="FFFFFF"/>
              </a:solidFill>
              <a:latin typeface="Calibri"/>
            </a:endParaRPr>
          </a:p>
        </p:txBody>
      </p:sp>
      <p:sp>
        <p:nvSpPr>
          <p:cNvPr id="123" name="Rounded Rectangle 122">
            <a:extLst>
              <a:ext uri="{FF2B5EF4-FFF2-40B4-BE49-F238E27FC236}">
                <a16:creationId xmlns:a16="http://schemas.microsoft.com/office/drawing/2014/main" xmlns="" id="{DC910F50-AB48-434B-B183-03FA148B74B5}"/>
              </a:ext>
            </a:extLst>
          </p:cNvPr>
          <p:cNvSpPr/>
          <p:nvPr/>
        </p:nvSpPr>
        <p:spPr>
          <a:xfrm>
            <a:off x="4171690" y="1828531"/>
            <a:ext cx="156968" cy="10614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178">
              <a:buClrTx/>
              <a:buFontTx/>
              <a:buNone/>
            </a:pPr>
            <a:endParaRPr lang="en-US" sz="1800" kern="1200">
              <a:solidFill>
                <a:srgbClr val="FFFFFF"/>
              </a:solidFill>
              <a:latin typeface="Calibri"/>
            </a:endParaRPr>
          </a:p>
        </p:txBody>
      </p:sp>
      <p:sp>
        <p:nvSpPr>
          <p:cNvPr id="124" name="Rounded Rectangle 123">
            <a:extLst>
              <a:ext uri="{FF2B5EF4-FFF2-40B4-BE49-F238E27FC236}">
                <a16:creationId xmlns:a16="http://schemas.microsoft.com/office/drawing/2014/main" xmlns="" id="{7D03A943-24CF-664A-823A-37908B44B37D}"/>
              </a:ext>
            </a:extLst>
          </p:cNvPr>
          <p:cNvSpPr/>
          <p:nvPr/>
        </p:nvSpPr>
        <p:spPr>
          <a:xfrm>
            <a:off x="5194621" y="1813692"/>
            <a:ext cx="156968" cy="10614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178">
              <a:buClrTx/>
              <a:buFontTx/>
              <a:buNone/>
            </a:pPr>
            <a:endParaRPr lang="en-US" sz="1800" kern="1200">
              <a:solidFill>
                <a:srgbClr val="FFFFFF"/>
              </a:solidFill>
              <a:latin typeface="Calibri"/>
            </a:endParaRPr>
          </a:p>
        </p:txBody>
      </p:sp>
      <p:sp>
        <p:nvSpPr>
          <p:cNvPr id="127" name="Rounded Rectangle 126">
            <a:extLst>
              <a:ext uri="{FF2B5EF4-FFF2-40B4-BE49-F238E27FC236}">
                <a16:creationId xmlns:a16="http://schemas.microsoft.com/office/drawing/2014/main" xmlns="" id="{A1D5425F-30AC-A343-821F-B6E89A0D9EA1}"/>
              </a:ext>
            </a:extLst>
          </p:cNvPr>
          <p:cNvSpPr/>
          <p:nvPr/>
        </p:nvSpPr>
        <p:spPr>
          <a:xfrm>
            <a:off x="6228907" y="1806591"/>
            <a:ext cx="156968" cy="10614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178">
              <a:buClrTx/>
              <a:buFontTx/>
              <a:buNone/>
            </a:pPr>
            <a:endParaRPr lang="en-US" sz="1800" kern="1200">
              <a:solidFill>
                <a:srgbClr val="FFFFFF"/>
              </a:solidFill>
              <a:latin typeface="Calibri"/>
            </a:endParaRPr>
          </a:p>
        </p:txBody>
      </p:sp>
      <p:sp>
        <p:nvSpPr>
          <p:cNvPr id="128" name="Rounded Rectangle 127">
            <a:extLst>
              <a:ext uri="{FF2B5EF4-FFF2-40B4-BE49-F238E27FC236}">
                <a16:creationId xmlns:a16="http://schemas.microsoft.com/office/drawing/2014/main" xmlns="" id="{BB314994-E590-B54C-BADC-97E378B8B7A5}"/>
              </a:ext>
            </a:extLst>
          </p:cNvPr>
          <p:cNvSpPr/>
          <p:nvPr/>
        </p:nvSpPr>
        <p:spPr>
          <a:xfrm>
            <a:off x="3543156" y="4623762"/>
            <a:ext cx="1393592" cy="33055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178">
              <a:buClrTx/>
              <a:buFontTx/>
              <a:buNone/>
            </a:pPr>
            <a:r>
              <a:rPr lang="en-US" sz="1100" kern="1200" dirty="0">
                <a:solidFill>
                  <a:srgbClr val="FFFFFF"/>
                </a:solidFill>
                <a:latin typeface="Calibri"/>
              </a:rPr>
              <a:t>Trellis Software Component</a:t>
            </a:r>
          </a:p>
        </p:txBody>
      </p:sp>
      <p:sp>
        <p:nvSpPr>
          <p:cNvPr id="3" name="TextBox 2">
            <a:extLst>
              <a:ext uri="{FF2B5EF4-FFF2-40B4-BE49-F238E27FC236}">
                <a16:creationId xmlns:a16="http://schemas.microsoft.com/office/drawing/2014/main" xmlns="" id="{DE306E6A-4B2B-4744-BE55-8C72E611029A}"/>
              </a:ext>
            </a:extLst>
          </p:cNvPr>
          <p:cNvSpPr txBox="1"/>
          <p:nvPr/>
        </p:nvSpPr>
        <p:spPr>
          <a:xfrm>
            <a:off x="2413282" y="4600137"/>
            <a:ext cx="926536" cy="369332"/>
          </a:xfrm>
          <a:prstGeom prst="rect">
            <a:avLst/>
          </a:prstGeom>
          <a:noFill/>
        </p:spPr>
        <p:txBody>
          <a:bodyPr wrap="none" rtlCol="0">
            <a:spAutoFit/>
          </a:bodyPr>
          <a:lstStyle/>
          <a:p>
            <a:pPr defTabSz="457178">
              <a:buClrTx/>
              <a:buFontTx/>
              <a:buNone/>
            </a:pPr>
            <a:r>
              <a:rPr lang="en-US" sz="1800" kern="1200" dirty="0">
                <a:solidFill>
                  <a:srgbClr val="4B4B4B"/>
                </a:solidFill>
                <a:latin typeface="Calibri"/>
                <a:ea typeface="+mn-ea"/>
                <a:cs typeface="+mn-cs"/>
              </a:rPr>
              <a:t>Legend:</a:t>
            </a:r>
          </a:p>
        </p:txBody>
      </p:sp>
      <p:sp>
        <p:nvSpPr>
          <p:cNvPr id="129" name="Rounded Rectangle 128">
            <a:extLst>
              <a:ext uri="{FF2B5EF4-FFF2-40B4-BE49-F238E27FC236}">
                <a16:creationId xmlns:a16="http://schemas.microsoft.com/office/drawing/2014/main" xmlns="" id="{1AF55447-45A1-9F49-B0E3-1956F9D5A726}"/>
              </a:ext>
            </a:extLst>
          </p:cNvPr>
          <p:cNvSpPr/>
          <p:nvPr/>
        </p:nvSpPr>
        <p:spPr>
          <a:xfrm>
            <a:off x="5049818" y="4608085"/>
            <a:ext cx="1391826" cy="365281"/>
          </a:xfrm>
          <a:prstGeom prst="roundRect">
            <a:avLst/>
          </a:prstGeom>
          <a:ln/>
        </p:spPr>
        <p:style>
          <a:lnRef idx="2">
            <a:schemeClr val="dk1">
              <a:shade val="50000"/>
            </a:schemeClr>
          </a:lnRef>
          <a:fillRef idx="1">
            <a:schemeClr val="dk1"/>
          </a:fillRef>
          <a:effectRef idx="0">
            <a:schemeClr val="dk1"/>
          </a:effectRef>
          <a:fontRef idx="minor">
            <a:schemeClr val="lt1"/>
          </a:fontRef>
        </p:style>
        <p:txBody>
          <a:bodyPr lIns="91436" tIns="45718" rIns="91436" bIns="45718" rtlCol="0" anchor="ctr"/>
          <a:lstStyle/>
          <a:p>
            <a:pPr algn="ctr" defTabSz="914355">
              <a:buClrTx/>
              <a:buFontTx/>
              <a:buNone/>
              <a:defRPr/>
            </a:pPr>
            <a:r>
              <a:rPr lang="en-US" sz="1050" dirty="0" err="1">
                <a:solidFill>
                  <a:srgbClr val="FFFFFF"/>
                </a:solidFill>
                <a:latin typeface="Calibri"/>
              </a:rPr>
              <a:t>Trellis</a:t>
            </a:r>
            <a:r>
              <a:rPr lang="en-US" sz="1050" dirty="0">
                <a:solidFill>
                  <a:srgbClr val="FFFFFF"/>
                </a:solidFill>
                <a:latin typeface="Calibri"/>
              </a:rPr>
              <a:t> Compliant Bare-metal Hardware</a:t>
            </a:r>
          </a:p>
        </p:txBody>
      </p:sp>
      <p:sp>
        <p:nvSpPr>
          <p:cNvPr id="106" name="Google Shape;89;p19"/>
          <p:cNvSpPr txBox="1">
            <a:spLocks/>
          </p:cNvSpPr>
          <p:nvPr/>
        </p:nvSpPr>
        <p:spPr>
          <a:xfrm>
            <a:off x="77259" y="904875"/>
            <a:ext cx="2325687" cy="687724"/>
          </a:xfrm>
          <a:prstGeom prst="rect">
            <a:avLst/>
          </a:prstGeom>
          <a:noFill/>
          <a:ln>
            <a:noFill/>
          </a:ln>
        </p:spPr>
        <p:txBody>
          <a:bodyPr spcFirstLastPara="1" wrap="square" lIns="91425" tIns="91425" rIns="91425" bIns="91425" anchor="ctr" anchorCtr="0">
            <a:noAutofit/>
          </a:bodyPr>
          <a:lstStyle>
            <a:lvl1pPr algn="l" defTabSz="457178" rtl="0" eaLnBrk="1" latinLnBrk="0" hangingPunct="1">
              <a:lnSpc>
                <a:spcPts val="3400"/>
              </a:lnSpc>
              <a:spcBef>
                <a:spcPct val="0"/>
              </a:spcBef>
              <a:buNone/>
              <a:defRPr sz="3000" b="0" i="0" kern="1200">
                <a:solidFill>
                  <a:srgbClr val="004B7D"/>
                </a:solidFill>
                <a:latin typeface="Corbel"/>
                <a:ea typeface="+mj-ea"/>
                <a:cs typeface="Corbel"/>
              </a:defRPr>
            </a:lvl1pPr>
          </a:lstStyle>
          <a:p>
            <a:pPr>
              <a:lnSpc>
                <a:spcPct val="100000"/>
              </a:lnSpc>
              <a:spcBef>
                <a:spcPts val="0"/>
              </a:spcBef>
              <a:buSzPts val="3200"/>
              <a:buFont typeface="Calibri"/>
              <a:buNone/>
            </a:pPr>
            <a:r>
              <a:rPr lang="en-US" sz="1600" b="1" dirty="0">
                <a:solidFill>
                  <a:srgbClr val="4B87CC"/>
                </a:solidFill>
              </a:rPr>
              <a:t>Production-ready </a:t>
            </a:r>
          </a:p>
          <a:p>
            <a:pPr>
              <a:lnSpc>
                <a:spcPct val="100000"/>
              </a:lnSpc>
              <a:spcBef>
                <a:spcPts val="0"/>
              </a:spcBef>
              <a:buSzPts val="3200"/>
              <a:buFont typeface="Calibri"/>
              <a:buNone/>
            </a:pPr>
            <a:r>
              <a:rPr lang="en-US" sz="1600" b="1" dirty="0">
                <a:solidFill>
                  <a:srgbClr val="4B87CC"/>
                </a:solidFill>
              </a:rPr>
              <a:t>Multi-purpose </a:t>
            </a:r>
            <a:br>
              <a:rPr lang="en-US" sz="1600" b="1" dirty="0">
                <a:solidFill>
                  <a:srgbClr val="4B87CC"/>
                </a:solidFill>
              </a:rPr>
            </a:br>
            <a:r>
              <a:rPr lang="en-US" sz="1600" b="1" dirty="0">
                <a:solidFill>
                  <a:srgbClr val="4B87CC"/>
                </a:solidFill>
              </a:rPr>
              <a:t>leaf-spine fabric</a:t>
            </a:r>
          </a:p>
        </p:txBody>
      </p:sp>
      <p:pic>
        <p:nvPicPr>
          <p:cNvPr id="108" name="Picture 107"/>
          <p:cNvPicPr>
            <a:picLocks noChangeAspect="1"/>
          </p:cNvPicPr>
          <p:nvPr/>
        </p:nvPicPr>
        <p:blipFill>
          <a:blip r:embed="rId3"/>
          <a:stretch>
            <a:fillRect/>
          </a:stretch>
        </p:blipFill>
        <p:spPr>
          <a:xfrm>
            <a:off x="87312" y="174625"/>
            <a:ext cx="1748702" cy="539750"/>
          </a:xfrm>
          <a:prstGeom prst="rect">
            <a:avLst/>
          </a:prstGeom>
        </p:spPr>
      </p:pic>
      <p:sp>
        <p:nvSpPr>
          <p:cNvPr id="111" name="Google Shape;89;p19"/>
          <p:cNvSpPr txBox="1">
            <a:spLocks/>
          </p:cNvSpPr>
          <p:nvPr/>
        </p:nvSpPr>
        <p:spPr>
          <a:xfrm>
            <a:off x="6883400" y="743666"/>
            <a:ext cx="1380068" cy="687724"/>
          </a:xfrm>
          <a:prstGeom prst="rect">
            <a:avLst/>
          </a:prstGeom>
          <a:noFill/>
          <a:ln>
            <a:noFill/>
          </a:ln>
        </p:spPr>
        <p:txBody>
          <a:bodyPr spcFirstLastPara="1" vert="horz" wrap="square" lIns="91425" tIns="91425" rIns="91425" bIns="91425" rtlCol="0" anchor="ctr" anchorCtr="0">
            <a:noAutofit/>
          </a:bodyPr>
          <a:lstStyle>
            <a:lvl1pPr marR="0" lvl="0" algn="ctr" defTabSz="457178" rtl="0" eaLnBrk="1" latinLnBrk="0" hangingPunct="1">
              <a:lnSpc>
                <a:spcPct val="113333"/>
              </a:lnSpc>
              <a:spcBef>
                <a:spcPts val="0"/>
              </a:spcBef>
              <a:spcAft>
                <a:spcPts val="0"/>
              </a:spcAft>
              <a:buClr>
                <a:schemeClr val="accent3"/>
              </a:buClr>
              <a:buSzPts val="3000"/>
              <a:buFont typeface="Calibri"/>
              <a:buNone/>
              <a:defRPr sz="3000" b="0" i="0" u="none" strike="noStrike" kern="1200"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pPr marL="0" marR="0" lvl="0" indent="0" algn="l" defTabSz="457178" rtl="0" eaLnBrk="1" fontAlgn="auto" latinLnBrk="0" hangingPunct="1">
              <a:lnSpc>
                <a:spcPct val="100000"/>
              </a:lnSpc>
              <a:spcBef>
                <a:spcPts val="0"/>
              </a:spcBef>
              <a:spcAft>
                <a:spcPts val="0"/>
              </a:spcAft>
              <a:buClr>
                <a:srgbClr val="4B994B"/>
              </a:buClr>
              <a:buSzPts val="3200"/>
              <a:buFont typeface="Calibri"/>
              <a:buNone/>
              <a:tabLst/>
              <a:defRPr/>
            </a:pPr>
            <a:r>
              <a:rPr kumimoji="0" lang="en-US" sz="1600" b="1" i="0" u="none" strike="noStrike" kern="1200" cap="none" spc="0" normalizeH="0" baseline="0" noProof="0" dirty="0">
                <a:ln>
                  <a:noFill/>
                </a:ln>
                <a:solidFill>
                  <a:srgbClr val="AF3333"/>
                </a:solidFill>
                <a:effectLst/>
                <a:uLnTx/>
                <a:uFillTx/>
                <a:latin typeface="Calibri"/>
                <a:cs typeface="Calibri"/>
                <a:sym typeface="Calibri"/>
              </a:rPr>
              <a:t>SDN-based</a:t>
            </a:r>
          </a:p>
          <a:p>
            <a:pPr marL="0" marR="0" lvl="0" indent="0" algn="l" defTabSz="457178" rtl="0" eaLnBrk="1" fontAlgn="auto" latinLnBrk="0" hangingPunct="1">
              <a:lnSpc>
                <a:spcPct val="100000"/>
              </a:lnSpc>
              <a:spcBef>
                <a:spcPts val="0"/>
              </a:spcBef>
              <a:spcAft>
                <a:spcPts val="0"/>
              </a:spcAft>
              <a:buClr>
                <a:srgbClr val="4B994B"/>
              </a:buClr>
              <a:buSzPts val="3200"/>
              <a:buFont typeface="Calibri"/>
              <a:buNone/>
              <a:tabLst/>
              <a:defRPr/>
            </a:pPr>
            <a:r>
              <a:rPr kumimoji="0" lang="en-US" sz="1600" b="1" i="0" u="none" strike="noStrike" kern="1200" cap="none" spc="0" normalizeH="0" baseline="0" noProof="0" dirty="0">
                <a:ln>
                  <a:noFill/>
                </a:ln>
                <a:solidFill>
                  <a:srgbClr val="AF3333"/>
                </a:solidFill>
                <a:effectLst/>
                <a:uLnTx/>
                <a:uFillTx/>
                <a:latin typeface="Calibri"/>
                <a:cs typeface="Calibri"/>
                <a:sym typeface="Calibri"/>
              </a:rPr>
              <a:t>White-boxes</a:t>
            </a:r>
          </a:p>
          <a:p>
            <a:pPr marL="0" marR="0" lvl="0" indent="0" algn="l" defTabSz="457178" rtl="0" eaLnBrk="1" fontAlgn="auto" latinLnBrk="0" hangingPunct="1">
              <a:lnSpc>
                <a:spcPct val="100000"/>
              </a:lnSpc>
              <a:spcBef>
                <a:spcPts val="0"/>
              </a:spcBef>
              <a:spcAft>
                <a:spcPts val="0"/>
              </a:spcAft>
              <a:buClr>
                <a:srgbClr val="4B994B"/>
              </a:buClr>
              <a:buSzPts val="3200"/>
              <a:buFont typeface="Calibri"/>
              <a:buNone/>
              <a:tabLst/>
              <a:defRPr/>
            </a:pPr>
            <a:r>
              <a:rPr kumimoji="0" lang="en-US" sz="1600" b="1" i="0" u="none" strike="noStrike" kern="1200" cap="none" spc="0" normalizeH="0" baseline="0" noProof="0" dirty="0">
                <a:ln>
                  <a:noFill/>
                </a:ln>
                <a:solidFill>
                  <a:srgbClr val="AF3333"/>
                </a:solidFill>
                <a:effectLst/>
                <a:uLnTx/>
                <a:uFillTx/>
                <a:latin typeface="Calibri"/>
                <a:cs typeface="Calibri"/>
                <a:sym typeface="Calibri"/>
              </a:rPr>
              <a:t>Open-source</a:t>
            </a:r>
          </a:p>
        </p:txBody>
      </p:sp>
      <p:sp>
        <p:nvSpPr>
          <p:cNvPr id="112" name="Rounded Rectangle 111"/>
          <p:cNvSpPr/>
          <p:nvPr/>
        </p:nvSpPr>
        <p:spPr>
          <a:xfrm>
            <a:off x="7003832" y="431800"/>
            <a:ext cx="828893" cy="261938"/>
          </a:xfrm>
          <a:prstGeom prst="roundRect">
            <a:avLst/>
          </a:prstGeom>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600" b="1" u="sng" dirty="0">
                <a:solidFill>
                  <a:srgbClr val="AF3333"/>
                </a:solidFill>
                <a:latin typeface="Calibri"/>
              </a:rPr>
              <a:t>Tenets</a:t>
            </a:r>
            <a:endParaRPr kumimoji="0" lang="en-US" sz="1600" b="1" i="0" u="sng" strike="noStrike" kern="0" cap="none" spc="0" normalizeH="0" baseline="0" noProof="0" dirty="0">
              <a:ln>
                <a:noFill/>
              </a:ln>
              <a:solidFill>
                <a:srgbClr val="AF3333"/>
              </a:solidFill>
              <a:effectLst/>
              <a:uLnTx/>
              <a:uFillTx/>
              <a:latin typeface="Calibri"/>
              <a:ea typeface="+mn-ea"/>
              <a:cs typeface="+mn-cs"/>
              <a:sym typeface="Arial"/>
            </a:endParaRPr>
          </a:p>
        </p:txBody>
      </p:sp>
    </p:spTree>
    <p:extLst>
      <p:ext uri="{BB962C8B-B14F-4D97-AF65-F5344CB8AC3E}">
        <p14:creationId xmlns:p14="http://schemas.microsoft.com/office/powerpoint/2010/main" val="400527979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500"/>
                                        <p:tgtEl>
                                          <p:spTgt spid="1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1"/>
                                        </p:tgtEl>
                                        <p:attrNameLst>
                                          <p:attrName>style.visibility</p:attrName>
                                        </p:attrNameLst>
                                      </p:cBhvr>
                                      <p:to>
                                        <p:strVal val="visible"/>
                                      </p:to>
                                    </p:set>
                                    <p:animEffect transition="in" filter="fade">
                                      <p:cBhvr>
                                        <p:cTn id="10"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p:bldP spid="1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20" name="Rectangle 19"/>
          <p:cNvSpPr/>
          <p:nvPr/>
        </p:nvSpPr>
        <p:spPr>
          <a:xfrm>
            <a:off x="4006251" y="3764040"/>
            <a:ext cx="1469527" cy="253916"/>
          </a:xfrm>
          <a:prstGeom prst="rect">
            <a:avLst/>
          </a:prstGeom>
          <a:solidFill>
            <a:srgbClr val="A5A5A5"/>
          </a:solidFill>
          <a:ln w="25400" cap="flat" cmpd="sng" algn="ctr">
            <a:solidFill>
              <a:srgbClr val="A5A5A5">
                <a:shade val="50000"/>
              </a:srgbClr>
            </a:solidFill>
            <a:prstDash val="solid"/>
          </a:ln>
          <a:effectLst/>
        </p:spPr>
        <p:txBody>
          <a:bodyPr lIns="91436" tIns="45718" rIns="91436" bIns="45718" rtlCol="0" anchor="ctr"/>
          <a:lstStyle/>
          <a:p>
            <a:pPr algn="ctr" defTabSz="822920">
              <a:buClrTx/>
              <a:buFontTx/>
              <a:buNone/>
              <a:defRPr/>
            </a:pPr>
            <a:r>
              <a:rPr lang="en-US" sz="1300" dirty="0">
                <a:latin typeface="Calibri"/>
                <a:ea typeface="+mn-ea"/>
                <a:cs typeface="+mn-cs"/>
                <a:rtl val="0"/>
              </a:rPr>
              <a:t>BRCM ASIC</a:t>
            </a:r>
          </a:p>
        </p:txBody>
      </p:sp>
      <p:sp>
        <p:nvSpPr>
          <p:cNvPr id="21" name="Rectangle 20"/>
          <p:cNvSpPr/>
          <p:nvPr/>
        </p:nvSpPr>
        <p:spPr>
          <a:xfrm>
            <a:off x="4014550" y="3211499"/>
            <a:ext cx="1460882" cy="280671"/>
          </a:xfrm>
          <a:prstGeom prst="rect">
            <a:avLst/>
          </a:prstGeom>
          <a:gradFill rotWithShape="1">
            <a:gsLst>
              <a:gs pos="0">
                <a:srgbClr val="A5A5A5">
                  <a:tint val="50000"/>
                  <a:satMod val="300000"/>
                </a:srgbClr>
              </a:gs>
              <a:gs pos="35000">
                <a:srgbClr val="A5A5A5">
                  <a:tint val="37000"/>
                  <a:satMod val="300000"/>
                </a:srgbClr>
              </a:gs>
              <a:gs pos="100000">
                <a:srgbClr val="A5A5A5">
                  <a:tint val="15000"/>
                  <a:satMod val="350000"/>
                </a:srgbClr>
              </a:gs>
            </a:gsLst>
            <a:lin ang="16200000" scaled="1"/>
          </a:gradFill>
          <a:ln w="9525" cap="flat" cmpd="sng" algn="ctr">
            <a:solidFill>
              <a:srgbClr val="A5A5A5">
                <a:shade val="95000"/>
                <a:satMod val="105000"/>
              </a:srgbClr>
            </a:solidFill>
            <a:prstDash val="solid"/>
          </a:ln>
          <a:effectLst>
            <a:outerShdw blurRad="40000" dist="20000" dir="5400000" rotWithShape="0">
              <a:srgbClr val="000000">
                <a:alpha val="38000"/>
              </a:srgbClr>
            </a:outerShdw>
          </a:effectLst>
        </p:spPr>
        <p:txBody>
          <a:bodyPr lIns="91436" tIns="45718" rIns="91436" bIns="45718" rtlCol="0" anchor="ctr"/>
          <a:lstStyle/>
          <a:p>
            <a:pPr algn="ctr" defTabSz="822920">
              <a:buClrTx/>
              <a:buFontTx/>
              <a:buNone/>
              <a:defRPr/>
            </a:pPr>
            <a:r>
              <a:rPr lang="en-US" sz="1300" dirty="0">
                <a:latin typeface="Calibri"/>
                <a:ea typeface="+mn-ea"/>
                <a:cs typeface="+mn-cs"/>
                <a:rtl val="0"/>
              </a:rPr>
              <a:t>BRCM OF-DPA</a:t>
            </a:r>
          </a:p>
        </p:txBody>
      </p:sp>
      <p:sp>
        <p:nvSpPr>
          <p:cNvPr id="22" name="Rectangle 21"/>
          <p:cNvSpPr/>
          <p:nvPr/>
        </p:nvSpPr>
        <p:spPr>
          <a:xfrm>
            <a:off x="4001947" y="2909038"/>
            <a:ext cx="1478237" cy="283236"/>
          </a:xfrm>
          <a:prstGeom prst="rect">
            <a:avLst/>
          </a:prstGeom>
          <a:gradFill rotWithShape="1">
            <a:gsLst>
              <a:gs pos="0">
                <a:srgbClr val="A5A5A5">
                  <a:tint val="50000"/>
                  <a:satMod val="300000"/>
                </a:srgbClr>
              </a:gs>
              <a:gs pos="35000">
                <a:srgbClr val="A5A5A5">
                  <a:tint val="37000"/>
                  <a:satMod val="300000"/>
                </a:srgbClr>
              </a:gs>
              <a:gs pos="100000">
                <a:srgbClr val="A5A5A5">
                  <a:tint val="15000"/>
                  <a:satMod val="350000"/>
                </a:srgbClr>
              </a:gs>
            </a:gsLst>
            <a:lin ang="16200000" scaled="1"/>
          </a:gradFill>
          <a:ln w="9525" cap="flat" cmpd="sng" algn="ctr">
            <a:solidFill>
              <a:srgbClr val="A5A5A5">
                <a:shade val="95000"/>
                <a:satMod val="105000"/>
              </a:srgbClr>
            </a:solidFill>
            <a:prstDash val="solid"/>
          </a:ln>
          <a:effectLst>
            <a:outerShdw blurRad="40000" dist="20000" dir="5400000" rotWithShape="0">
              <a:srgbClr val="000000">
                <a:alpha val="38000"/>
              </a:srgbClr>
            </a:outerShdw>
          </a:effectLst>
        </p:spPr>
        <p:txBody>
          <a:bodyPr lIns="91436" tIns="45718" rIns="91436" bIns="45718" rtlCol="0" anchor="ctr"/>
          <a:lstStyle/>
          <a:p>
            <a:pPr algn="ctr" defTabSz="822920">
              <a:buClrTx/>
              <a:buFontTx/>
              <a:buNone/>
              <a:defRPr/>
            </a:pPr>
            <a:r>
              <a:rPr lang="en-US" sz="1300" dirty="0">
                <a:latin typeface="Calibri"/>
                <a:ea typeface="+mn-ea"/>
                <a:cs typeface="+mn-cs"/>
                <a:rtl val="0"/>
              </a:rPr>
              <a:t>Indigo OF Agent</a:t>
            </a:r>
          </a:p>
        </p:txBody>
      </p:sp>
      <p:sp>
        <p:nvSpPr>
          <p:cNvPr id="23" name="Rectangle 22"/>
          <p:cNvSpPr/>
          <p:nvPr/>
        </p:nvSpPr>
        <p:spPr>
          <a:xfrm>
            <a:off x="3201091" y="2875836"/>
            <a:ext cx="2299244" cy="1560151"/>
          </a:xfrm>
          <a:prstGeom prst="rect">
            <a:avLst/>
          </a:prstGeom>
          <a:noFill/>
          <a:ln w="9525" cap="flat" cmpd="sng" algn="ctr">
            <a:solidFill>
              <a:srgbClr val="000000"/>
            </a:solidFill>
            <a:prstDash val="solid"/>
          </a:ln>
          <a:effectLst>
            <a:outerShdw blurRad="40000" dist="23000" dir="5400000" rotWithShape="0">
              <a:srgbClr val="000000">
                <a:alpha val="35000"/>
              </a:srgbClr>
            </a:outerShdw>
          </a:effectLst>
        </p:spPr>
        <p:txBody>
          <a:bodyPr lIns="91436" tIns="45718" rIns="91436" bIns="45718" rtlCol="0" anchor="ctr"/>
          <a:lstStyle/>
          <a:p>
            <a:pPr algn="ctr" defTabSz="822920">
              <a:buClrTx/>
              <a:buFontTx/>
              <a:buNone/>
              <a:defRPr/>
            </a:pPr>
            <a:endParaRPr lang="en-US" sz="1300">
              <a:solidFill>
                <a:prstClr val="white"/>
              </a:solidFill>
              <a:latin typeface="Calibri"/>
              <a:ea typeface="+mn-ea"/>
              <a:cs typeface="+mn-cs"/>
              <a:rtl val="0"/>
            </a:endParaRPr>
          </a:p>
        </p:txBody>
      </p:sp>
      <p:sp>
        <p:nvSpPr>
          <p:cNvPr id="24" name="Rounded Rectangle 23"/>
          <p:cNvSpPr/>
          <p:nvPr/>
        </p:nvSpPr>
        <p:spPr>
          <a:xfrm>
            <a:off x="3192782" y="4037975"/>
            <a:ext cx="2290929" cy="389231"/>
          </a:xfrm>
          <a:prstGeom prst="roundRect">
            <a:avLst/>
          </a:prstGeom>
          <a:noFill/>
          <a:ln w="9525" cap="flat" cmpd="sng" algn="ctr">
            <a:noFill/>
            <a:prstDash val="solid"/>
          </a:ln>
          <a:effectLst/>
        </p:spPr>
        <p:txBody>
          <a:bodyPr lIns="91436" tIns="45718" rIns="91436" bIns="45718" rtlCol="0" anchor="ctr"/>
          <a:lstStyle/>
          <a:p>
            <a:pPr algn="ctr" defTabSz="822920">
              <a:buClrTx/>
              <a:buFontTx/>
              <a:buNone/>
              <a:defRPr/>
            </a:pPr>
            <a:r>
              <a:rPr lang="en-US" sz="1300" dirty="0">
                <a:solidFill>
                  <a:sysClr val="windowText" lastClr="000000"/>
                </a:solidFill>
                <a:latin typeface="Calibri"/>
                <a:ea typeface="+mn-ea"/>
                <a:cs typeface="+mn-cs"/>
                <a:rtl val="0"/>
              </a:rPr>
              <a:t>OCP Bare Metal Switch</a:t>
            </a:r>
          </a:p>
        </p:txBody>
      </p:sp>
      <p:sp>
        <p:nvSpPr>
          <p:cNvPr id="27" name="Rounded Rectangle 26"/>
          <p:cNvSpPr/>
          <p:nvPr/>
        </p:nvSpPr>
        <p:spPr>
          <a:xfrm>
            <a:off x="4021311" y="3523313"/>
            <a:ext cx="1455269" cy="224975"/>
          </a:xfrm>
          <a:prstGeom prst="roundRect">
            <a:avLst/>
          </a:prstGeom>
          <a:solidFill>
            <a:srgbClr val="A5A5A5"/>
          </a:solidFill>
          <a:ln w="25400" cap="flat" cmpd="sng" algn="ctr">
            <a:solidFill>
              <a:srgbClr val="A5A5A5">
                <a:shade val="50000"/>
              </a:srgbClr>
            </a:solidFill>
            <a:prstDash val="solid"/>
          </a:ln>
          <a:effectLst/>
        </p:spPr>
        <p:txBody>
          <a:bodyPr lIns="91436" tIns="45718" rIns="91436" bIns="45718" rtlCol="0" anchor="ctr"/>
          <a:lstStyle/>
          <a:p>
            <a:pPr algn="ctr" defTabSz="411443">
              <a:buClrTx/>
              <a:buFontTx/>
              <a:buNone/>
              <a:defRPr/>
            </a:pPr>
            <a:r>
              <a:rPr lang="en-US" sz="1100" kern="1200">
                <a:latin typeface="Calibri"/>
                <a:ea typeface="+mn-ea"/>
                <a:cs typeface="+mn-cs"/>
              </a:rPr>
              <a:t>SDK</a:t>
            </a:r>
          </a:p>
        </p:txBody>
      </p:sp>
      <p:sp>
        <p:nvSpPr>
          <p:cNvPr id="28" name="Rounded Rectangle 27"/>
          <p:cNvSpPr/>
          <p:nvPr/>
        </p:nvSpPr>
        <p:spPr>
          <a:xfrm>
            <a:off x="3250892" y="3573117"/>
            <a:ext cx="719217" cy="212412"/>
          </a:xfrm>
          <a:prstGeom prst="roundRect">
            <a:avLst/>
          </a:prstGeom>
          <a:gradFill rotWithShape="1">
            <a:gsLst>
              <a:gs pos="0">
                <a:srgbClr val="A5A5A5">
                  <a:tint val="50000"/>
                  <a:satMod val="300000"/>
                </a:srgbClr>
              </a:gs>
              <a:gs pos="35000">
                <a:srgbClr val="A5A5A5">
                  <a:tint val="37000"/>
                  <a:satMod val="300000"/>
                </a:srgbClr>
              </a:gs>
              <a:gs pos="100000">
                <a:srgbClr val="A5A5A5">
                  <a:tint val="15000"/>
                  <a:satMod val="350000"/>
                </a:srgbClr>
              </a:gs>
            </a:gsLst>
            <a:lin ang="16200000" scaled="1"/>
          </a:gradFill>
          <a:ln w="9525" cap="flat" cmpd="sng" algn="ctr">
            <a:solidFill>
              <a:srgbClr val="A5A5A5">
                <a:shade val="95000"/>
                <a:satMod val="105000"/>
              </a:srgbClr>
            </a:solidFill>
            <a:prstDash val="solid"/>
          </a:ln>
          <a:effectLst>
            <a:outerShdw blurRad="40000" dist="20000" dir="5400000" rotWithShape="0">
              <a:srgbClr val="000000">
                <a:alpha val="38000"/>
              </a:srgbClr>
            </a:outerShdw>
          </a:effectLst>
        </p:spPr>
        <p:txBody>
          <a:bodyPr lIns="82288" tIns="41144" rIns="82288" bIns="41144" rtlCol="0" anchor="ctr"/>
          <a:lstStyle/>
          <a:p>
            <a:pPr algn="ctr" defTabSz="411443">
              <a:buClrTx/>
              <a:buFontTx/>
              <a:buNone/>
              <a:defRPr/>
            </a:pPr>
            <a:endParaRPr lang="en-US" sz="1100" kern="1200">
              <a:solidFill>
                <a:prstClr val="black"/>
              </a:solidFill>
              <a:latin typeface="Calibri"/>
              <a:ea typeface="+mn-ea"/>
              <a:cs typeface="+mn-cs"/>
            </a:endParaRPr>
          </a:p>
          <a:p>
            <a:pPr algn="ctr" defTabSz="411443">
              <a:buClrTx/>
              <a:buFontTx/>
              <a:buNone/>
              <a:defRPr/>
            </a:pPr>
            <a:r>
              <a:rPr lang="en-US" sz="1200" kern="1200">
                <a:solidFill>
                  <a:prstClr val="black"/>
                </a:solidFill>
                <a:latin typeface="Calibri"/>
                <a:ea typeface="+mn-ea"/>
                <a:cs typeface="+mn-cs"/>
              </a:rPr>
              <a:t>ONL</a:t>
            </a:r>
          </a:p>
          <a:p>
            <a:pPr algn="ctr" defTabSz="411443">
              <a:buClrTx/>
              <a:buFontTx/>
              <a:buNone/>
              <a:defRPr/>
            </a:pPr>
            <a:endParaRPr lang="en-US" sz="1100" kern="1200">
              <a:solidFill>
                <a:prstClr val="black"/>
              </a:solidFill>
              <a:latin typeface="Calibri"/>
              <a:ea typeface="+mn-ea"/>
              <a:cs typeface="+mn-cs"/>
            </a:endParaRPr>
          </a:p>
        </p:txBody>
      </p:sp>
      <p:sp>
        <p:nvSpPr>
          <p:cNvPr id="29" name="Rounded Rectangle 28"/>
          <p:cNvSpPr/>
          <p:nvPr/>
        </p:nvSpPr>
        <p:spPr>
          <a:xfrm>
            <a:off x="3250893" y="3780642"/>
            <a:ext cx="713854" cy="215826"/>
          </a:xfrm>
          <a:prstGeom prst="roundRect">
            <a:avLst/>
          </a:prstGeom>
          <a:gradFill rotWithShape="1">
            <a:gsLst>
              <a:gs pos="0">
                <a:srgbClr val="A5A5A5">
                  <a:tint val="50000"/>
                  <a:satMod val="300000"/>
                </a:srgbClr>
              </a:gs>
              <a:gs pos="35000">
                <a:srgbClr val="A5A5A5">
                  <a:tint val="37000"/>
                  <a:satMod val="300000"/>
                </a:srgbClr>
              </a:gs>
              <a:gs pos="100000">
                <a:srgbClr val="A5A5A5">
                  <a:tint val="15000"/>
                  <a:satMod val="350000"/>
                </a:srgbClr>
              </a:gs>
            </a:gsLst>
            <a:lin ang="16200000" scaled="1"/>
          </a:gradFill>
          <a:ln w="9525" cap="flat" cmpd="sng" algn="ctr">
            <a:solidFill>
              <a:srgbClr val="A5A5A5">
                <a:shade val="95000"/>
                <a:satMod val="105000"/>
              </a:srgbClr>
            </a:solidFill>
            <a:prstDash val="solid"/>
          </a:ln>
          <a:effectLst>
            <a:outerShdw blurRad="40000" dist="20000" dir="5400000" rotWithShape="0">
              <a:srgbClr val="000000">
                <a:alpha val="38000"/>
              </a:srgbClr>
            </a:outerShdw>
          </a:effectLst>
        </p:spPr>
        <p:txBody>
          <a:bodyPr lIns="82288" tIns="41144" rIns="82288" bIns="41144" rtlCol="0" anchor="ctr"/>
          <a:lstStyle/>
          <a:p>
            <a:pPr algn="ctr" defTabSz="411443">
              <a:buClrTx/>
              <a:buFontTx/>
              <a:buNone/>
              <a:defRPr/>
            </a:pPr>
            <a:endParaRPr lang="en-US" sz="1100" kern="1200">
              <a:solidFill>
                <a:prstClr val="black"/>
              </a:solidFill>
              <a:latin typeface="Calibri"/>
              <a:ea typeface="+mn-ea"/>
              <a:cs typeface="+mn-cs"/>
            </a:endParaRPr>
          </a:p>
          <a:p>
            <a:pPr algn="ctr" defTabSz="411443">
              <a:buClrTx/>
              <a:buFontTx/>
              <a:buNone/>
              <a:defRPr/>
            </a:pPr>
            <a:r>
              <a:rPr lang="en-US" sz="1200" kern="1200">
                <a:solidFill>
                  <a:prstClr val="black"/>
                </a:solidFill>
                <a:latin typeface="Calibri"/>
                <a:ea typeface="+mn-ea"/>
                <a:cs typeface="+mn-cs"/>
              </a:rPr>
              <a:t>ONIE</a:t>
            </a:r>
          </a:p>
          <a:p>
            <a:pPr algn="ctr" defTabSz="411443">
              <a:buClrTx/>
              <a:buFontTx/>
              <a:buNone/>
              <a:defRPr/>
            </a:pPr>
            <a:endParaRPr lang="en-US" sz="1100" kern="1200">
              <a:solidFill>
                <a:prstClr val="black"/>
              </a:solidFill>
              <a:latin typeface="Calibri"/>
              <a:ea typeface="+mn-ea"/>
              <a:cs typeface="+mn-cs"/>
            </a:endParaRPr>
          </a:p>
        </p:txBody>
      </p:sp>
      <p:cxnSp>
        <p:nvCxnSpPr>
          <p:cNvPr id="31" name="Straight Arrow Connector 30"/>
          <p:cNvCxnSpPr>
            <a:stCxn id="34" idx="2"/>
            <a:endCxn id="23" idx="0"/>
          </p:cNvCxnSpPr>
          <p:nvPr/>
        </p:nvCxnSpPr>
        <p:spPr>
          <a:xfrm flipH="1">
            <a:off x="4350712" y="1804295"/>
            <a:ext cx="4136" cy="1071541"/>
          </a:xfrm>
          <a:prstGeom prst="straightConnector1">
            <a:avLst/>
          </a:prstGeom>
          <a:noFill/>
          <a:ln w="12700" cap="flat" cmpd="sng" algn="ctr">
            <a:solidFill>
              <a:srgbClr val="FFFFFF">
                <a:lumMod val="50000"/>
              </a:srgbClr>
            </a:solidFill>
            <a:prstDash val="sysDash"/>
            <a:headEnd type="arrow"/>
            <a:tailEnd type="arrow"/>
          </a:ln>
          <a:effectLst>
            <a:outerShdw blurRad="40000" dist="20000" dir="5400000" rotWithShape="0">
              <a:srgbClr val="000000">
                <a:alpha val="38000"/>
              </a:srgbClr>
            </a:outerShdw>
          </a:effectLst>
        </p:spPr>
      </p:cxnSp>
      <p:sp>
        <p:nvSpPr>
          <p:cNvPr id="33" name="Rectangle 32"/>
          <p:cNvSpPr/>
          <p:nvPr/>
        </p:nvSpPr>
        <p:spPr>
          <a:xfrm>
            <a:off x="3682512" y="1016415"/>
            <a:ext cx="1352975" cy="417833"/>
          </a:xfrm>
          <a:prstGeom prst="rect">
            <a:avLst/>
          </a:prstGeom>
          <a:solidFill>
            <a:srgbClr val="FFFFFF"/>
          </a:solidFill>
          <a:ln w="9525" cap="flat" cmpd="sng" algn="ctr">
            <a:solidFill>
              <a:srgbClr val="000000">
                <a:shade val="95000"/>
                <a:satMod val="105000"/>
              </a:srgbClr>
            </a:solidFill>
            <a:prstDash val="solid"/>
          </a:ln>
          <a:effectLst>
            <a:outerShdw blurRad="40000" dist="20000" dir="5400000" rotWithShape="0">
              <a:srgbClr val="000000">
                <a:alpha val="38000"/>
              </a:srgbClr>
            </a:outerShdw>
          </a:effectLst>
        </p:spPr>
        <p:txBody>
          <a:bodyPr lIns="82288" tIns="41144" rIns="82288" bIns="41144" rtlCol="0" anchor="ctr"/>
          <a:lstStyle/>
          <a:p>
            <a:pPr algn="ctr" defTabSz="411443">
              <a:lnSpc>
                <a:spcPct val="80000"/>
              </a:lnSpc>
              <a:buClrTx/>
              <a:buFontTx/>
              <a:buNone/>
              <a:defRPr/>
            </a:pPr>
            <a:r>
              <a:rPr lang="en-US" kern="1200" dirty="0">
                <a:latin typeface="Calibri"/>
                <a:ea typeface="+mn-ea"/>
                <a:cs typeface="+mn-cs"/>
              </a:rPr>
              <a:t>Trellis apps</a:t>
            </a:r>
          </a:p>
        </p:txBody>
      </p:sp>
      <p:sp>
        <p:nvSpPr>
          <p:cNvPr id="34" name="Rounded Rectangle 33"/>
          <p:cNvSpPr/>
          <p:nvPr/>
        </p:nvSpPr>
        <p:spPr>
          <a:xfrm>
            <a:off x="3516500" y="1423161"/>
            <a:ext cx="1676694" cy="381132"/>
          </a:xfrm>
          <a:prstGeom prst="roundRect">
            <a:avLst/>
          </a:prstGeom>
          <a:gradFill rotWithShape="1">
            <a:gsLst>
              <a:gs pos="0">
                <a:srgbClr val="A5A5A5">
                  <a:tint val="50000"/>
                  <a:satMod val="300000"/>
                </a:srgbClr>
              </a:gs>
              <a:gs pos="35000">
                <a:srgbClr val="A5A5A5">
                  <a:tint val="37000"/>
                  <a:satMod val="300000"/>
                </a:srgbClr>
              </a:gs>
              <a:gs pos="100000">
                <a:srgbClr val="A5A5A5">
                  <a:tint val="15000"/>
                  <a:satMod val="350000"/>
                </a:srgbClr>
              </a:gs>
            </a:gsLst>
            <a:lin ang="16200000" scaled="1"/>
          </a:gradFill>
          <a:ln w="9525" cap="flat" cmpd="sng" algn="ctr">
            <a:solidFill>
              <a:srgbClr val="A5A5A5">
                <a:shade val="95000"/>
                <a:satMod val="105000"/>
              </a:srgbClr>
            </a:solidFill>
            <a:prstDash val="solid"/>
          </a:ln>
          <a:effectLst>
            <a:outerShdw blurRad="40000" dist="20000" dir="5400000" rotWithShape="0">
              <a:srgbClr val="000000">
                <a:alpha val="38000"/>
              </a:srgbClr>
            </a:outerShdw>
          </a:effectLst>
        </p:spPr>
        <p:txBody>
          <a:bodyPr lIns="82288" tIns="41144" rIns="82288" bIns="41144" rtlCol="0" anchor="ctr"/>
          <a:lstStyle/>
          <a:p>
            <a:pPr algn="ctr" defTabSz="411443">
              <a:buClrTx/>
              <a:buFontTx/>
              <a:buNone/>
              <a:defRPr/>
            </a:pPr>
            <a:r>
              <a:rPr lang="en-US" kern="1200">
                <a:solidFill>
                  <a:prstClr val="black"/>
                </a:solidFill>
                <a:latin typeface="Calibri"/>
                <a:ea typeface="+mn-ea"/>
                <a:cs typeface="+mn-cs"/>
              </a:rPr>
              <a:t>ONOS Cluster</a:t>
            </a:r>
            <a:endParaRPr lang="en-US" sz="1800" kern="1200">
              <a:solidFill>
                <a:prstClr val="black"/>
              </a:solidFill>
              <a:latin typeface="Calibri"/>
              <a:ea typeface="+mn-ea"/>
              <a:cs typeface="+mn-cs"/>
            </a:endParaRPr>
          </a:p>
        </p:txBody>
      </p:sp>
      <p:sp>
        <p:nvSpPr>
          <p:cNvPr id="36" name="Google Shape;80;p21"/>
          <p:cNvSpPr txBox="1">
            <a:spLocks/>
          </p:cNvSpPr>
          <p:nvPr/>
        </p:nvSpPr>
        <p:spPr>
          <a:xfrm>
            <a:off x="2169577" y="147265"/>
            <a:ext cx="4637622" cy="313176"/>
          </a:xfrm>
          <a:prstGeom prst="rect">
            <a:avLst/>
          </a:prstGeom>
          <a:noFill/>
          <a:ln>
            <a:noFill/>
          </a:ln>
        </p:spPr>
        <p:txBody>
          <a:bodyPr spcFirstLastPara="1" wrap="square" lIns="34274" tIns="17125" rIns="34274" bIns="17125"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35353"/>
              </a:buClr>
              <a:buSzPts val="10000"/>
              <a:buFont typeface="Source Sans Pro"/>
              <a:buNone/>
              <a:defRPr sz="3750" b="0" i="0" u="none" strike="noStrike" cap="none">
                <a:solidFill>
                  <a:srgbClr val="535353"/>
                </a:solidFill>
                <a:latin typeface="Source Sans Pro"/>
                <a:ea typeface="Source Sans Pro"/>
                <a:cs typeface="Source Sans Pro"/>
                <a:sym typeface="Source Sans Pro"/>
              </a:defRPr>
            </a:lvl1pPr>
            <a:lvl2pPr marR="0" lvl="1"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2pPr>
            <a:lvl3pPr marR="0" lvl="2"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3pPr>
            <a:lvl4pPr marR="0" lvl="3"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4pPr>
            <a:lvl5pPr marR="0" lvl="4"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5pPr>
            <a:lvl6pPr marR="0" lvl="5"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6pPr>
            <a:lvl7pPr marR="0" lvl="6"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7pPr>
            <a:lvl8pPr marR="0" lvl="7"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8pPr>
            <a:lvl9pPr marR="0" lvl="8"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9pPr>
          </a:lstStyle>
          <a:p>
            <a:pPr algn="ctr" defTabSz="914355">
              <a:defRPr/>
            </a:pPr>
            <a:r>
              <a:rPr lang="en-US" sz="3200" kern="1200">
                <a:solidFill>
                  <a:schemeClr val="accent1"/>
                </a:solidFill>
                <a:latin typeface="+mj-lt"/>
              </a:rPr>
              <a:t>System Components</a:t>
            </a:r>
            <a:endParaRPr lang="en-US" sz="3200">
              <a:solidFill>
                <a:schemeClr val="accent1"/>
              </a:solidFill>
              <a:latin typeface="+mj-lt"/>
            </a:endParaRPr>
          </a:p>
        </p:txBody>
      </p:sp>
      <p:sp>
        <p:nvSpPr>
          <p:cNvPr id="2" name="TextBox 1"/>
          <p:cNvSpPr txBox="1"/>
          <p:nvPr/>
        </p:nvSpPr>
        <p:spPr>
          <a:xfrm>
            <a:off x="812800" y="1049866"/>
            <a:ext cx="1972734" cy="738664"/>
          </a:xfrm>
          <a:prstGeom prst="rect">
            <a:avLst/>
          </a:prstGeom>
          <a:noFill/>
        </p:spPr>
        <p:txBody>
          <a:bodyPr wrap="square" rtlCol="0">
            <a:spAutoFit/>
          </a:bodyPr>
          <a:lstStyle/>
          <a:p>
            <a:r>
              <a:rPr lang="en-US"/>
              <a:t>Completely </a:t>
            </a:r>
          </a:p>
          <a:p>
            <a:r>
              <a:rPr lang="en-US"/>
              <a:t>open-source</a:t>
            </a:r>
          </a:p>
          <a:p>
            <a:r>
              <a:rPr lang="en-US"/>
              <a:t>(Apache licensed)</a:t>
            </a:r>
          </a:p>
        </p:txBody>
      </p:sp>
      <p:sp>
        <p:nvSpPr>
          <p:cNvPr id="3" name="Left Brace 2"/>
          <p:cNvSpPr/>
          <p:nvPr/>
        </p:nvSpPr>
        <p:spPr>
          <a:xfrm>
            <a:off x="2887133" y="965200"/>
            <a:ext cx="203200" cy="965200"/>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TextBox 15"/>
          <p:cNvSpPr txBox="1"/>
          <p:nvPr/>
        </p:nvSpPr>
        <p:spPr>
          <a:xfrm>
            <a:off x="812800" y="2904069"/>
            <a:ext cx="1972734" cy="307777"/>
          </a:xfrm>
          <a:prstGeom prst="rect">
            <a:avLst/>
          </a:prstGeom>
          <a:noFill/>
        </p:spPr>
        <p:txBody>
          <a:bodyPr wrap="square" rtlCol="0">
            <a:spAutoFit/>
          </a:bodyPr>
          <a:lstStyle/>
          <a:p>
            <a:r>
              <a:rPr lang="en-US"/>
              <a:t>Open source</a:t>
            </a:r>
          </a:p>
        </p:txBody>
      </p:sp>
      <p:cxnSp>
        <p:nvCxnSpPr>
          <p:cNvPr id="5" name="Straight Arrow Connector 4"/>
          <p:cNvCxnSpPr/>
          <p:nvPr/>
        </p:nvCxnSpPr>
        <p:spPr>
          <a:xfrm flipV="1">
            <a:off x="2082800" y="3064933"/>
            <a:ext cx="1854200" cy="1693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a:endCxn id="23" idx="1"/>
          </p:cNvCxnSpPr>
          <p:nvPr/>
        </p:nvCxnSpPr>
        <p:spPr>
          <a:xfrm>
            <a:off x="2082800" y="3081867"/>
            <a:ext cx="1118291" cy="57404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2091267" y="3107267"/>
            <a:ext cx="1117600" cy="82126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6087534" y="3149602"/>
            <a:ext cx="2777066" cy="523220"/>
          </a:xfrm>
          <a:prstGeom prst="rect">
            <a:avLst/>
          </a:prstGeom>
          <a:noFill/>
        </p:spPr>
        <p:txBody>
          <a:bodyPr wrap="square" rtlCol="0">
            <a:spAutoFit/>
          </a:bodyPr>
          <a:lstStyle/>
          <a:p>
            <a:r>
              <a:rPr lang="en-US">
                <a:solidFill>
                  <a:schemeClr val="accent1"/>
                </a:solidFill>
              </a:rPr>
              <a:t>Labs/Trials</a:t>
            </a:r>
            <a:r>
              <a:rPr lang="en-US"/>
              <a:t>: Community Edition</a:t>
            </a:r>
          </a:p>
          <a:p>
            <a:r>
              <a:rPr lang="en-US"/>
              <a:t>Binary available from ONF</a:t>
            </a:r>
          </a:p>
        </p:txBody>
      </p:sp>
      <p:sp>
        <p:nvSpPr>
          <p:cNvPr id="32" name="TextBox 31"/>
          <p:cNvSpPr txBox="1"/>
          <p:nvPr/>
        </p:nvSpPr>
        <p:spPr>
          <a:xfrm>
            <a:off x="6079069" y="3683002"/>
            <a:ext cx="2777066" cy="523220"/>
          </a:xfrm>
          <a:prstGeom prst="rect">
            <a:avLst/>
          </a:prstGeom>
          <a:noFill/>
        </p:spPr>
        <p:txBody>
          <a:bodyPr wrap="square" rtlCol="0">
            <a:spAutoFit/>
          </a:bodyPr>
          <a:lstStyle/>
          <a:p>
            <a:r>
              <a:rPr lang="en-US">
                <a:solidFill>
                  <a:srgbClr val="C0504D"/>
                </a:solidFill>
              </a:rPr>
              <a:t>Production</a:t>
            </a:r>
            <a:r>
              <a:rPr lang="en-US"/>
              <a:t>: Commercial Edition</a:t>
            </a:r>
          </a:p>
          <a:p>
            <a:r>
              <a:rPr lang="en-US"/>
              <a:t>Binary available from Broadcom</a:t>
            </a:r>
          </a:p>
        </p:txBody>
      </p:sp>
      <p:sp>
        <p:nvSpPr>
          <p:cNvPr id="14" name="Left Brace 13"/>
          <p:cNvSpPr/>
          <p:nvPr/>
        </p:nvSpPr>
        <p:spPr>
          <a:xfrm flipH="1">
            <a:off x="5791200" y="3225800"/>
            <a:ext cx="143933" cy="812800"/>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43289456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500"/>
                                        <p:tgtEl>
                                          <p:spTgt spid="2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500"/>
                                        <p:tgtEl>
                                          <p:spTgt spid="2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par>
                                <p:cTn id="29" presetID="10" presetClass="entr" presetSubtype="0"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500"/>
                                        <p:tgtEl>
                                          <p:spTgt spid="3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500"/>
                                        <p:tgtEl>
                                          <p:spTgt spid="3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fade">
                                      <p:cBhvr>
                                        <p:cTn id="42" dur="500"/>
                                        <p:tgtEl>
                                          <p:spTgt spid="2"/>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fade">
                                      <p:cBhvr>
                                        <p:cTn id="45" dur="500"/>
                                        <p:tgtEl>
                                          <p:spTgt spid="3"/>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500"/>
                                        <p:tgtEl>
                                          <p:spTgt spid="16"/>
                                        </p:tgtEl>
                                      </p:cBhvr>
                                    </p:animEffect>
                                  </p:childTnLst>
                                </p:cTn>
                              </p:par>
                              <p:par>
                                <p:cTn id="51" presetID="10" presetClass="entr" presetSubtype="0" fill="hold" nodeType="with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fade">
                                      <p:cBhvr>
                                        <p:cTn id="53" dur="500"/>
                                        <p:tgtEl>
                                          <p:spTgt spid="5"/>
                                        </p:tgtEl>
                                      </p:cBhvr>
                                    </p:animEffect>
                                  </p:childTnLst>
                                </p:cTn>
                              </p:par>
                              <p:par>
                                <p:cTn id="54" presetID="10" presetClass="entr" presetSubtype="0" fill="hold"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500"/>
                                        <p:tgtEl>
                                          <p:spTgt spid="25"/>
                                        </p:tgtEl>
                                      </p:cBhvr>
                                    </p:animEffect>
                                  </p:childTnLst>
                                </p:cTn>
                              </p:par>
                              <p:par>
                                <p:cTn id="57" presetID="10" presetClass="entr" presetSubtype="0" fill="hold"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500"/>
                                        <p:tgtEl>
                                          <p:spTgt spid="26"/>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fade">
                                      <p:cBhvr>
                                        <p:cTn id="64" dur="500"/>
                                        <p:tgtEl>
                                          <p:spTgt spid="30"/>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fade">
                                      <p:cBhvr>
                                        <p:cTn id="67" dur="500"/>
                                        <p:tgtEl>
                                          <p:spTgt spid="14"/>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1" nodeType="click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p:bldP spid="27" grpId="0" animBg="1"/>
      <p:bldP spid="28" grpId="0" animBg="1"/>
      <p:bldP spid="29" grpId="0" animBg="1"/>
      <p:bldP spid="33" grpId="0" animBg="1"/>
      <p:bldP spid="34" grpId="0" animBg="1"/>
      <p:bldP spid="2" grpId="0"/>
      <p:bldP spid="3" grpId="0" animBg="1"/>
      <p:bldP spid="16" grpId="0"/>
      <p:bldP spid="30" grpId="0"/>
      <p:bldP spid="32" grpId="1"/>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ounded Rectangle 32"/>
          <p:cNvSpPr/>
          <p:nvPr/>
        </p:nvSpPr>
        <p:spPr>
          <a:xfrm>
            <a:off x="3088790" y="2808600"/>
            <a:ext cx="780053" cy="378531"/>
          </a:xfrm>
          <a:prstGeom prst="roundRect">
            <a:avLst/>
          </a:prstGeom>
          <a:solidFill>
            <a:srgbClr val="FFFFFF"/>
          </a:solid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783">
              <a:buClrTx/>
              <a:buFontTx/>
              <a:buNone/>
            </a:pPr>
            <a:r>
              <a:rPr lang="en-US" sz="1100" b="1" kern="1200" dirty="0">
                <a:solidFill>
                  <a:prstClr val="black"/>
                </a:solidFill>
                <a:latin typeface="Calibri"/>
              </a:rPr>
              <a:t>LEAF 1</a:t>
            </a:r>
          </a:p>
        </p:txBody>
      </p:sp>
      <p:sp>
        <p:nvSpPr>
          <p:cNvPr id="34" name="Rounded Rectangle 33"/>
          <p:cNvSpPr/>
          <p:nvPr/>
        </p:nvSpPr>
        <p:spPr>
          <a:xfrm>
            <a:off x="5221496" y="2808600"/>
            <a:ext cx="780053" cy="378531"/>
          </a:xfrm>
          <a:prstGeom prst="roundRect">
            <a:avLst/>
          </a:prstGeom>
          <a:noFill/>
          <a:ln>
            <a:solidFill>
              <a:schemeClr val="accent5">
                <a:lumMod val="50000"/>
              </a:schemeClr>
            </a:solidFill>
          </a:ln>
          <a:effectLst/>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783">
              <a:buClrTx/>
              <a:buFontTx/>
              <a:buNone/>
            </a:pPr>
            <a:r>
              <a:rPr lang="en-US" sz="1100" b="1" kern="1200" dirty="0">
                <a:solidFill>
                  <a:prstClr val="black"/>
                </a:solidFill>
                <a:latin typeface="Calibri"/>
              </a:rPr>
              <a:t>LEAF 3</a:t>
            </a:r>
          </a:p>
        </p:txBody>
      </p:sp>
      <p:cxnSp>
        <p:nvCxnSpPr>
          <p:cNvPr id="35" name="Straight Connector 34"/>
          <p:cNvCxnSpPr/>
          <p:nvPr/>
        </p:nvCxnSpPr>
        <p:spPr>
          <a:xfrm flipV="1">
            <a:off x="3536293" y="2008113"/>
            <a:ext cx="1253260" cy="800487"/>
          </a:xfrm>
          <a:prstGeom prst="line">
            <a:avLst/>
          </a:prstGeom>
          <a:ln w="19050" cmpd="sng">
            <a:solidFill>
              <a:schemeClr val="tx1">
                <a:lumMod val="95000"/>
                <a:lumOff val="5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a:stCxn id="33" idx="0"/>
          </p:cNvCxnSpPr>
          <p:nvPr/>
        </p:nvCxnSpPr>
        <p:spPr>
          <a:xfrm flipV="1">
            <a:off x="3478817" y="1990375"/>
            <a:ext cx="298805" cy="818225"/>
          </a:xfrm>
          <a:prstGeom prst="line">
            <a:avLst/>
          </a:prstGeom>
          <a:ln w="19050" cmpd="sng">
            <a:solidFill>
              <a:schemeClr val="tx1">
                <a:lumMod val="95000"/>
                <a:lumOff val="5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4332775" y="2007041"/>
            <a:ext cx="1089895" cy="801558"/>
          </a:xfrm>
          <a:prstGeom prst="line">
            <a:avLst/>
          </a:prstGeom>
          <a:ln w="19050" cmpd="sng">
            <a:solidFill>
              <a:schemeClr val="tx1">
                <a:lumMod val="95000"/>
                <a:lumOff val="5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5226425" y="2007041"/>
            <a:ext cx="245510" cy="801558"/>
          </a:xfrm>
          <a:prstGeom prst="line">
            <a:avLst/>
          </a:prstGeom>
          <a:ln w="19050" cmpd="sng">
            <a:solidFill>
              <a:schemeClr val="tx1">
                <a:lumMod val="95000"/>
                <a:lumOff val="5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flipV="1">
            <a:off x="3541400" y="2004193"/>
            <a:ext cx="282291" cy="804407"/>
          </a:xfrm>
          <a:prstGeom prst="line">
            <a:avLst/>
          </a:prstGeom>
          <a:ln w="19050" cmpd="sng">
            <a:solidFill>
              <a:schemeClr val="tx1">
                <a:lumMod val="95000"/>
                <a:lumOff val="5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flipV="1">
            <a:off x="3618415" y="1990374"/>
            <a:ext cx="1264498" cy="818226"/>
          </a:xfrm>
          <a:prstGeom prst="line">
            <a:avLst/>
          </a:prstGeom>
          <a:ln w="19050" cmpd="sng">
            <a:solidFill>
              <a:schemeClr val="tx1">
                <a:lumMod val="95000"/>
                <a:lumOff val="5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flipH="1" flipV="1">
            <a:off x="4279139" y="2007041"/>
            <a:ext cx="1068427" cy="801558"/>
          </a:xfrm>
          <a:prstGeom prst="line">
            <a:avLst/>
          </a:prstGeom>
          <a:ln w="19050" cmpd="sng">
            <a:solidFill>
              <a:schemeClr val="tx1">
                <a:lumMod val="95000"/>
                <a:lumOff val="5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flipH="1" flipV="1">
            <a:off x="5260620" y="2007041"/>
            <a:ext cx="265511" cy="801558"/>
          </a:xfrm>
          <a:prstGeom prst="line">
            <a:avLst/>
          </a:prstGeom>
          <a:ln w="19050" cmpd="sng">
            <a:solidFill>
              <a:schemeClr val="tx1">
                <a:lumMod val="95000"/>
                <a:lumOff val="5000"/>
              </a:schemeClr>
            </a:solidFill>
            <a:prstDash val="solid"/>
          </a:ln>
        </p:spPr>
        <p:style>
          <a:lnRef idx="2">
            <a:schemeClr val="accent1"/>
          </a:lnRef>
          <a:fillRef idx="0">
            <a:schemeClr val="accent1"/>
          </a:fillRef>
          <a:effectRef idx="1">
            <a:schemeClr val="accent1"/>
          </a:effectRef>
          <a:fontRef idx="minor">
            <a:schemeClr val="tx1"/>
          </a:fontRef>
        </p:style>
      </p:cxnSp>
      <p:sp>
        <p:nvSpPr>
          <p:cNvPr id="43" name="Oval 42"/>
          <p:cNvSpPr/>
          <p:nvPr/>
        </p:nvSpPr>
        <p:spPr>
          <a:xfrm>
            <a:off x="3430146" y="2690338"/>
            <a:ext cx="404427" cy="63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783">
              <a:buClrTx/>
              <a:buFontTx/>
              <a:buNone/>
            </a:pPr>
            <a:endParaRPr lang="en-US" kern="1200">
              <a:solidFill>
                <a:prstClr val="white"/>
              </a:solidFill>
              <a:latin typeface="Calibri"/>
            </a:endParaRPr>
          </a:p>
        </p:txBody>
      </p:sp>
      <p:sp>
        <p:nvSpPr>
          <p:cNvPr id="45" name="TextBox 44"/>
          <p:cNvSpPr txBox="1"/>
          <p:nvPr/>
        </p:nvSpPr>
        <p:spPr>
          <a:xfrm>
            <a:off x="2781821" y="2227824"/>
            <a:ext cx="553424" cy="415497"/>
          </a:xfrm>
          <a:prstGeom prst="rect">
            <a:avLst/>
          </a:prstGeom>
          <a:noFill/>
        </p:spPr>
        <p:txBody>
          <a:bodyPr wrap="square" lIns="68579" tIns="34289" rIns="68579" bIns="34289" rtlCol="0">
            <a:spAutoFit/>
          </a:bodyPr>
          <a:lstStyle/>
          <a:p>
            <a:pPr defTabSz="685783">
              <a:buClrTx/>
              <a:buFontTx/>
              <a:buNone/>
            </a:pPr>
            <a:r>
              <a:rPr lang="en-US" sz="1100" kern="1200" dirty="0">
                <a:solidFill>
                  <a:prstClr val="black"/>
                </a:solidFill>
                <a:latin typeface="Calibri"/>
                <a:ea typeface="+mn-ea"/>
                <a:cs typeface="+mn-cs"/>
              </a:rPr>
              <a:t>ECMP groups</a:t>
            </a:r>
          </a:p>
        </p:txBody>
      </p:sp>
      <p:cxnSp>
        <p:nvCxnSpPr>
          <p:cNvPr id="46" name="Straight Arrow Connector 45"/>
          <p:cNvCxnSpPr>
            <a:stCxn id="45" idx="3"/>
            <a:endCxn id="43" idx="1"/>
          </p:cNvCxnSpPr>
          <p:nvPr/>
        </p:nvCxnSpPr>
        <p:spPr>
          <a:xfrm>
            <a:off x="3335245" y="2435573"/>
            <a:ext cx="154128" cy="26406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stCxn id="45" idx="3"/>
          </p:cNvCxnSpPr>
          <p:nvPr/>
        </p:nvCxnSpPr>
        <p:spPr>
          <a:xfrm flipV="1">
            <a:off x="3335246" y="2145043"/>
            <a:ext cx="368948" cy="29053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V="1">
            <a:off x="4036744" y="2004192"/>
            <a:ext cx="921640" cy="1103967"/>
          </a:xfrm>
          <a:prstGeom prst="line">
            <a:avLst/>
          </a:prstGeom>
          <a:ln w="19050" cmpd="sng">
            <a:solidFill>
              <a:schemeClr val="tx1">
                <a:lumMod val="95000"/>
                <a:lumOff val="5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104" name="Straight Connector 103"/>
          <p:cNvCxnSpPr/>
          <p:nvPr/>
        </p:nvCxnSpPr>
        <p:spPr>
          <a:xfrm flipV="1">
            <a:off x="3985178" y="2007043"/>
            <a:ext cx="1" cy="1087636"/>
          </a:xfrm>
          <a:prstGeom prst="line">
            <a:avLst/>
          </a:prstGeom>
          <a:ln w="19050" cmpd="sng">
            <a:solidFill>
              <a:schemeClr val="tx1">
                <a:lumMod val="95000"/>
                <a:lumOff val="5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flipV="1">
            <a:off x="4036743" y="2004192"/>
            <a:ext cx="0" cy="1103967"/>
          </a:xfrm>
          <a:prstGeom prst="line">
            <a:avLst/>
          </a:prstGeom>
          <a:ln w="19050" cmpd="sng">
            <a:solidFill>
              <a:schemeClr val="tx1">
                <a:lumMod val="95000"/>
                <a:lumOff val="5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flipV="1">
            <a:off x="4099828" y="2007042"/>
            <a:ext cx="899971" cy="1101119"/>
          </a:xfrm>
          <a:prstGeom prst="line">
            <a:avLst/>
          </a:prstGeom>
          <a:ln w="19050" cmpd="sng">
            <a:solidFill>
              <a:schemeClr val="tx1">
                <a:lumMod val="95000"/>
                <a:lumOff val="5000"/>
              </a:schemeClr>
            </a:solidFill>
            <a:prstDash val="solid"/>
          </a:ln>
        </p:spPr>
        <p:style>
          <a:lnRef idx="2">
            <a:schemeClr val="accent1"/>
          </a:lnRef>
          <a:fillRef idx="0">
            <a:schemeClr val="accent1"/>
          </a:fillRef>
          <a:effectRef idx="1">
            <a:schemeClr val="accent1"/>
          </a:effectRef>
          <a:fontRef idx="minor">
            <a:schemeClr val="tx1"/>
          </a:fontRef>
        </p:style>
      </p:cxnSp>
      <p:sp>
        <p:nvSpPr>
          <p:cNvPr id="62" name="Rounded Rectangle 61"/>
          <p:cNvSpPr/>
          <p:nvPr/>
        </p:nvSpPr>
        <p:spPr>
          <a:xfrm>
            <a:off x="4806485" y="3095907"/>
            <a:ext cx="780053" cy="378531"/>
          </a:xfrm>
          <a:prstGeom prst="roundRect">
            <a:avLst/>
          </a:prstGeom>
          <a:solidFill>
            <a:srgbClr val="FFFFFF"/>
          </a:solid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783">
              <a:buClrTx/>
              <a:buFontTx/>
              <a:buNone/>
            </a:pPr>
            <a:r>
              <a:rPr lang="en-US" sz="1100" b="1" kern="1200" dirty="0">
                <a:solidFill>
                  <a:prstClr val="black"/>
                </a:solidFill>
                <a:latin typeface="Calibri"/>
              </a:rPr>
              <a:t>LEAF 4</a:t>
            </a:r>
          </a:p>
        </p:txBody>
      </p:sp>
      <p:sp>
        <p:nvSpPr>
          <p:cNvPr id="65" name="Oval 64"/>
          <p:cNvSpPr/>
          <p:nvPr/>
        </p:nvSpPr>
        <p:spPr>
          <a:xfrm>
            <a:off x="3914012" y="2968869"/>
            <a:ext cx="323306" cy="6538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783">
              <a:buClrTx/>
              <a:buFontTx/>
              <a:buNone/>
            </a:pPr>
            <a:endParaRPr lang="en-US" kern="1200">
              <a:solidFill>
                <a:prstClr val="white"/>
              </a:solidFill>
              <a:latin typeface="Calibri"/>
            </a:endParaRPr>
          </a:p>
        </p:txBody>
      </p:sp>
      <p:cxnSp>
        <p:nvCxnSpPr>
          <p:cNvPr id="74" name="Straight Connector 73"/>
          <p:cNvCxnSpPr/>
          <p:nvPr/>
        </p:nvCxnSpPr>
        <p:spPr>
          <a:xfrm flipH="1" flipV="1">
            <a:off x="4176764" y="2007042"/>
            <a:ext cx="706148" cy="1087637"/>
          </a:xfrm>
          <a:prstGeom prst="line">
            <a:avLst/>
          </a:prstGeom>
          <a:ln w="19050" cmpd="sng">
            <a:solidFill>
              <a:schemeClr val="tx1">
                <a:lumMod val="95000"/>
                <a:lumOff val="5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flipH="1" flipV="1">
            <a:off x="4221661" y="2004194"/>
            <a:ext cx="731442" cy="1090485"/>
          </a:xfrm>
          <a:prstGeom prst="line">
            <a:avLst/>
          </a:prstGeom>
          <a:ln w="19050" cmpd="sng">
            <a:solidFill>
              <a:schemeClr val="tx1">
                <a:lumMod val="95000"/>
                <a:lumOff val="5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flipV="1">
            <a:off x="4999798" y="2007042"/>
            <a:ext cx="103462" cy="1087637"/>
          </a:xfrm>
          <a:prstGeom prst="line">
            <a:avLst/>
          </a:prstGeom>
          <a:ln w="19050" cmpd="sng">
            <a:solidFill>
              <a:schemeClr val="tx1">
                <a:lumMod val="95000"/>
                <a:lumOff val="5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flipV="1">
            <a:off x="4953103" y="2019294"/>
            <a:ext cx="109092" cy="1075385"/>
          </a:xfrm>
          <a:prstGeom prst="line">
            <a:avLst/>
          </a:prstGeom>
          <a:ln w="19050" cmpd="sng">
            <a:solidFill>
              <a:schemeClr val="tx1">
                <a:lumMod val="95000"/>
                <a:lumOff val="5000"/>
              </a:schemeClr>
            </a:solidFill>
            <a:prstDash val="solid"/>
          </a:ln>
        </p:spPr>
        <p:style>
          <a:lnRef idx="2">
            <a:schemeClr val="accent1"/>
          </a:lnRef>
          <a:fillRef idx="0">
            <a:schemeClr val="accent1"/>
          </a:fillRef>
          <a:effectRef idx="1">
            <a:schemeClr val="accent1"/>
          </a:effectRef>
          <a:fontRef idx="minor">
            <a:schemeClr val="tx1"/>
          </a:fontRef>
        </p:style>
      </p:cxnSp>
      <p:sp>
        <p:nvSpPr>
          <p:cNvPr id="93" name="Oval 92"/>
          <p:cNvSpPr/>
          <p:nvPr/>
        </p:nvSpPr>
        <p:spPr>
          <a:xfrm>
            <a:off x="4716162" y="2937118"/>
            <a:ext cx="406800" cy="63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783">
              <a:buClrTx/>
              <a:buFontTx/>
              <a:buNone/>
            </a:pPr>
            <a:endParaRPr lang="en-US" kern="1200">
              <a:solidFill>
                <a:prstClr val="white"/>
              </a:solidFill>
              <a:latin typeface="Calibri"/>
            </a:endParaRPr>
          </a:p>
        </p:txBody>
      </p:sp>
      <p:sp>
        <p:nvSpPr>
          <p:cNvPr id="120" name="Oval 119"/>
          <p:cNvSpPr/>
          <p:nvPr/>
        </p:nvSpPr>
        <p:spPr>
          <a:xfrm>
            <a:off x="5165936" y="2690338"/>
            <a:ext cx="432053" cy="63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783">
              <a:buClrTx/>
              <a:buFontTx/>
              <a:buNone/>
            </a:pPr>
            <a:endParaRPr lang="en-US" kern="1200">
              <a:solidFill>
                <a:prstClr val="white"/>
              </a:solidFill>
              <a:latin typeface="Calibri"/>
            </a:endParaRPr>
          </a:p>
        </p:txBody>
      </p:sp>
      <p:sp>
        <p:nvSpPr>
          <p:cNvPr id="122" name="Oval 121"/>
          <p:cNvSpPr/>
          <p:nvPr/>
        </p:nvSpPr>
        <p:spPr>
          <a:xfrm>
            <a:off x="4953104" y="2179458"/>
            <a:ext cx="213615" cy="8121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783">
              <a:buClrTx/>
              <a:buFontTx/>
              <a:buNone/>
            </a:pPr>
            <a:endParaRPr lang="en-US" kern="1200">
              <a:solidFill>
                <a:prstClr val="white"/>
              </a:solidFill>
              <a:latin typeface="Calibri"/>
            </a:endParaRPr>
          </a:p>
        </p:txBody>
      </p:sp>
      <p:sp>
        <p:nvSpPr>
          <p:cNvPr id="123" name="Oval 122"/>
          <p:cNvSpPr/>
          <p:nvPr/>
        </p:nvSpPr>
        <p:spPr>
          <a:xfrm>
            <a:off x="5165936" y="2063829"/>
            <a:ext cx="213615" cy="8121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783">
              <a:buClrTx/>
              <a:buFontTx/>
              <a:buNone/>
            </a:pPr>
            <a:endParaRPr lang="en-US" kern="1200">
              <a:solidFill>
                <a:prstClr val="white"/>
              </a:solidFill>
              <a:latin typeface="Calibri"/>
            </a:endParaRPr>
          </a:p>
        </p:txBody>
      </p:sp>
      <p:sp>
        <p:nvSpPr>
          <p:cNvPr id="124" name="Oval 123"/>
          <p:cNvSpPr/>
          <p:nvPr/>
        </p:nvSpPr>
        <p:spPr>
          <a:xfrm>
            <a:off x="4329066" y="2063829"/>
            <a:ext cx="213615" cy="8121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783">
              <a:buClrTx/>
              <a:buFontTx/>
              <a:buNone/>
            </a:pPr>
            <a:endParaRPr lang="en-US" kern="1200">
              <a:solidFill>
                <a:prstClr val="white"/>
              </a:solidFill>
              <a:latin typeface="Calibri"/>
            </a:endParaRPr>
          </a:p>
        </p:txBody>
      </p:sp>
      <p:sp>
        <p:nvSpPr>
          <p:cNvPr id="126" name="Oval 125"/>
          <p:cNvSpPr/>
          <p:nvPr/>
        </p:nvSpPr>
        <p:spPr>
          <a:xfrm>
            <a:off x="4197036" y="2178129"/>
            <a:ext cx="213615" cy="8121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783">
              <a:buClrTx/>
              <a:buFontTx/>
              <a:buNone/>
            </a:pPr>
            <a:endParaRPr lang="en-US" kern="1200">
              <a:solidFill>
                <a:prstClr val="white"/>
              </a:solidFill>
              <a:latin typeface="Calibri"/>
            </a:endParaRPr>
          </a:p>
        </p:txBody>
      </p:sp>
      <p:sp>
        <p:nvSpPr>
          <p:cNvPr id="127" name="Oval 126"/>
          <p:cNvSpPr/>
          <p:nvPr/>
        </p:nvSpPr>
        <p:spPr>
          <a:xfrm>
            <a:off x="3908997" y="2177464"/>
            <a:ext cx="213615" cy="8121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783">
              <a:buClrTx/>
              <a:buFontTx/>
              <a:buNone/>
            </a:pPr>
            <a:endParaRPr lang="en-US" kern="1200">
              <a:solidFill>
                <a:prstClr val="white"/>
              </a:solidFill>
              <a:latin typeface="Calibri"/>
            </a:endParaRPr>
          </a:p>
        </p:txBody>
      </p:sp>
      <p:sp>
        <p:nvSpPr>
          <p:cNvPr id="128" name="Oval 127"/>
          <p:cNvSpPr/>
          <p:nvPr/>
        </p:nvSpPr>
        <p:spPr>
          <a:xfrm>
            <a:off x="3653802" y="2061835"/>
            <a:ext cx="213615" cy="8121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783">
              <a:buClrTx/>
              <a:buFontTx/>
              <a:buNone/>
            </a:pPr>
            <a:endParaRPr lang="en-US" kern="1200">
              <a:solidFill>
                <a:prstClr val="white"/>
              </a:solidFill>
              <a:latin typeface="Calibri"/>
            </a:endParaRPr>
          </a:p>
        </p:txBody>
      </p:sp>
      <p:sp>
        <p:nvSpPr>
          <p:cNvPr id="131" name="Donut 130"/>
          <p:cNvSpPr/>
          <p:nvPr/>
        </p:nvSpPr>
        <p:spPr>
          <a:xfrm>
            <a:off x="3675037" y="4027053"/>
            <a:ext cx="83820" cy="140181"/>
          </a:xfrm>
          <a:prstGeom prst="donut">
            <a:avLst>
              <a:gd name="adj" fmla="val 7093"/>
            </a:avLst>
          </a:prstGeom>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783">
              <a:buClrTx/>
              <a:buFontTx/>
              <a:buNone/>
            </a:pPr>
            <a:endParaRPr lang="en-US" kern="1200">
              <a:solidFill>
                <a:srgbClr val="000000"/>
              </a:solidFill>
              <a:latin typeface="Arial"/>
            </a:endParaRPr>
          </a:p>
        </p:txBody>
      </p:sp>
      <p:sp>
        <p:nvSpPr>
          <p:cNvPr id="134" name="Rounded Rectangle 133"/>
          <p:cNvSpPr/>
          <p:nvPr/>
        </p:nvSpPr>
        <p:spPr>
          <a:xfrm>
            <a:off x="3810177" y="3945736"/>
            <a:ext cx="1064195" cy="319852"/>
          </a:xfrm>
          <a:prstGeom prst="roundRect">
            <a:avLst/>
          </a:prstGeom>
          <a:solidFill>
            <a:schemeClr val="bg2">
              <a:lumMod val="90000"/>
            </a:schemeClr>
          </a:solid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783">
              <a:buClrTx/>
              <a:buFontTx/>
              <a:buNone/>
            </a:pPr>
            <a:r>
              <a:rPr lang="en-US" sz="1100" b="1" kern="1200">
                <a:solidFill>
                  <a:prstClr val="black"/>
                </a:solidFill>
                <a:latin typeface="Calibri"/>
              </a:rPr>
              <a:t>SERVER</a:t>
            </a:r>
            <a:endParaRPr lang="en-US" sz="1100" b="1" kern="1200" dirty="0">
              <a:solidFill>
                <a:prstClr val="black"/>
              </a:solidFill>
              <a:latin typeface="Calibri"/>
            </a:endParaRPr>
          </a:p>
        </p:txBody>
      </p:sp>
      <p:sp>
        <p:nvSpPr>
          <p:cNvPr id="135" name="Rounded Rectangle 134"/>
          <p:cNvSpPr/>
          <p:nvPr/>
        </p:nvSpPr>
        <p:spPr>
          <a:xfrm>
            <a:off x="3810178" y="4389157"/>
            <a:ext cx="1064194" cy="304784"/>
          </a:xfrm>
          <a:prstGeom prst="roundRect">
            <a:avLst/>
          </a:prstGeom>
          <a:solidFill>
            <a:schemeClr val="bg2">
              <a:lumMod val="90000"/>
            </a:schemeClr>
          </a:solid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783">
              <a:buClrTx/>
              <a:buFontTx/>
              <a:buNone/>
            </a:pPr>
            <a:r>
              <a:rPr lang="en-US" sz="1100" b="1" kern="1200">
                <a:solidFill>
                  <a:prstClr val="black"/>
                </a:solidFill>
                <a:latin typeface="Calibri"/>
              </a:rPr>
              <a:t>SERVER</a:t>
            </a:r>
            <a:endParaRPr lang="en-US" sz="1100" b="1" kern="1200" dirty="0">
              <a:solidFill>
                <a:prstClr val="black"/>
              </a:solidFill>
              <a:latin typeface="Calibri"/>
            </a:endParaRPr>
          </a:p>
        </p:txBody>
      </p:sp>
      <p:cxnSp>
        <p:nvCxnSpPr>
          <p:cNvPr id="141" name="Elbow Connector 140"/>
          <p:cNvCxnSpPr/>
          <p:nvPr/>
        </p:nvCxnSpPr>
        <p:spPr>
          <a:xfrm rot="10800000">
            <a:off x="3585576" y="3451426"/>
            <a:ext cx="224603" cy="629602"/>
          </a:xfrm>
          <a:prstGeom prst="bentConnector2">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2" name="Elbow Connector 141"/>
          <p:cNvCxnSpPr/>
          <p:nvPr/>
        </p:nvCxnSpPr>
        <p:spPr>
          <a:xfrm rot="16200000" flipV="1">
            <a:off x="3006650" y="3412977"/>
            <a:ext cx="1029374" cy="577680"/>
          </a:xfrm>
          <a:prstGeom prst="bentConnector3">
            <a:avLst>
              <a:gd name="adj1" fmla="val 8518"/>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4" name="Elbow Connector 143"/>
          <p:cNvCxnSpPr>
            <a:stCxn id="135" idx="1"/>
          </p:cNvCxnSpPr>
          <p:nvPr/>
        </p:nvCxnSpPr>
        <p:spPr>
          <a:xfrm rot="10800000">
            <a:off x="3523551" y="3474438"/>
            <a:ext cx="286626" cy="1067112"/>
          </a:xfrm>
          <a:prstGeom prst="bentConnector2">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5" name="Elbow Connector 144"/>
          <p:cNvCxnSpPr/>
          <p:nvPr/>
        </p:nvCxnSpPr>
        <p:spPr>
          <a:xfrm rot="16200000" flipV="1">
            <a:off x="2770101" y="3576186"/>
            <a:ext cx="1429787" cy="651675"/>
          </a:xfrm>
          <a:prstGeom prst="bentConnector3">
            <a:avLst>
              <a:gd name="adj1" fmla="val 1757"/>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6" name="Elbow Connector 145"/>
          <p:cNvCxnSpPr/>
          <p:nvPr/>
        </p:nvCxnSpPr>
        <p:spPr>
          <a:xfrm rot="16200000" flipV="1">
            <a:off x="3317495" y="3201995"/>
            <a:ext cx="156255" cy="123285"/>
          </a:xfrm>
          <a:prstGeom prst="bentConnector3">
            <a:avLst>
              <a:gd name="adj1" fmla="val -2552"/>
            </a:avLst>
          </a:prstGeom>
          <a:ln w="1905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47" name="TextBox 146"/>
          <p:cNvSpPr txBox="1"/>
          <p:nvPr/>
        </p:nvSpPr>
        <p:spPr>
          <a:xfrm>
            <a:off x="2503166" y="4167234"/>
            <a:ext cx="880081" cy="346249"/>
          </a:xfrm>
          <a:prstGeom prst="rect">
            <a:avLst/>
          </a:prstGeom>
          <a:noFill/>
        </p:spPr>
        <p:txBody>
          <a:bodyPr wrap="square" lIns="68579" tIns="34289" rIns="68579" bIns="34289" rtlCol="0">
            <a:spAutoFit/>
          </a:bodyPr>
          <a:lstStyle/>
          <a:p>
            <a:pPr defTabSz="685783">
              <a:buClrTx/>
              <a:buFontTx/>
              <a:buNone/>
            </a:pPr>
            <a:r>
              <a:rPr lang="en-US" sz="900" kern="1200" dirty="0">
                <a:ea typeface="+mn-ea"/>
                <a:cs typeface="+mn-cs"/>
              </a:rPr>
              <a:t>Linux bonding</a:t>
            </a:r>
          </a:p>
          <a:p>
            <a:pPr defTabSz="685783">
              <a:buClrTx/>
              <a:buFontTx/>
              <a:buNone/>
            </a:pPr>
            <a:r>
              <a:rPr lang="en-US" sz="900" kern="1200" dirty="0">
                <a:ea typeface="+mn-ea"/>
                <a:cs typeface="+mn-cs"/>
              </a:rPr>
              <a:t>active-active</a:t>
            </a:r>
          </a:p>
        </p:txBody>
      </p:sp>
      <p:sp>
        <p:nvSpPr>
          <p:cNvPr id="148" name="TextBox 147"/>
          <p:cNvSpPr txBox="1"/>
          <p:nvPr/>
        </p:nvSpPr>
        <p:spPr>
          <a:xfrm>
            <a:off x="2514415" y="3490611"/>
            <a:ext cx="640189" cy="207749"/>
          </a:xfrm>
          <a:prstGeom prst="rect">
            <a:avLst/>
          </a:prstGeom>
          <a:noFill/>
        </p:spPr>
        <p:txBody>
          <a:bodyPr wrap="square" lIns="68579" tIns="34289" rIns="68579" bIns="34289" rtlCol="0">
            <a:spAutoFit/>
          </a:bodyPr>
          <a:lstStyle/>
          <a:p>
            <a:pPr defTabSz="685783">
              <a:buClrTx/>
              <a:buFontTx/>
              <a:buNone/>
            </a:pPr>
            <a:r>
              <a:rPr lang="en-US" sz="900" kern="1200" dirty="0">
                <a:ea typeface="+mn-ea"/>
                <a:cs typeface="+mn-cs"/>
              </a:rPr>
              <a:t>Pair-link</a:t>
            </a:r>
          </a:p>
        </p:txBody>
      </p:sp>
      <p:sp>
        <p:nvSpPr>
          <p:cNvPr id="149" name="Donut 148"/>
          <p:cNvSpPr/>
          <p:nvPr/>
        </p:nvSpPr>
        <p:spPr>
          <a:xfrm>
            <a:off x="3672730" y="4491261"/>
            <a:ext cx="83820" cy="140181"/>
          </a:xfrm>
          <a:prstGeom prst="donut">
            <a:avLst>
              <a:gd name="adj" fmla="val 7093"/>
            </a:avLst>
          </a:prstGeom>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783">
              <a:buClrTx/>
              <a:buFontTx/>
              <a:buNone/>
            </a:pPr>
            <a:endParaRPr lang="en-US" kern="1200">
              <a:solidFill>
                <a:srgbClr val="000000"/>
              </a:solidFill>
              <a:latin typeface="Arial"/>
            </a:endParaRPr>
          </a:p>
        </p:txBody>
      </p:sp>
      <p:sp>
        <p:nvSpPr>
          <p:cNvPr id="103" name="Rounded Rectangle 102"/>
          <p:cNvSpPr/>
          <p:nvPr/>
        </p:nvSpPr>
        <p:spPr>
          <a:xfrm>
            <a:off x="3457266" y="3097527"/>
            <a:ext cx="780053" cy="378531"/>
          </a:xfrm>
          <a:prstGeom prst="roundRect">
            <a:avLst/>
          </a:prstGeom>
          <a:solidFill>
            <a:srgbClr val="FFFFFF"/>
          </a:solid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783">
              <a:buClrTx/>
              <a:buFontTx/>
              <a:buNone/>
            </a:pPr>
            <a:r>
              <a:rPr lang="en-US" sz="1100" b="1" kern="1200" dirty="0">
                <a:solidFill>
                  <a:prstClr val="black"/>
                </a:solidFill>
                <a:latin typeface="Calibri"/>
              </a:rPr>
              <a:t>LEAF 2</a:t>
            </a:r>
          </a:p>
        </p:txBody>
      </p:sp>
      <p:cxnSp>
        <p:nvCxnSpPr>
          <p:cNvPr id="160" name="Elbow Connector 159"/>
          <p:cNvCxnSpPr/>
          <p:nvPr/>
        </p:nvCxnSpPr>
        <p:spPr>
          <a:xfrm rot="5400000" flipH="1" flipV="1">
            <a:off x="5577740" y="3204137"/>
            <a:ext cx="156255" cy="122240"/>
          </a:xfrm>
          <a:prstGeom prst="bentConnector3">
            <a:avLst>
              <a:gd name="adj1" fmla="val -2552"/>
            </a:avLst>
          </a:prstGeom>
          <a:ln w="190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3" name="Straight Arrow Connector 162"/>
          <p:cNvCxnSpPr>
            <a:stCxn id="148" idx="0"/>
          </p:cNvCxnSpPr>
          <p:nvPr/>
        </p:nvCxnSpPr>
        <p:spPr>
          <a:xfrm flipV="1">
            <a:off x="2834510" y="3280601"/>
            <a:ext cx="499471" cy="21000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7" name="Straight Arrow Connector 166"/>
          <p:cNvCxnSpPr>
            <a:endCxn id="149" idx="1"/>
          </p:cNvCxnSpPr>
          <p:nvPr/>
        </p:nvCxnSpPr>
        <p:spPr>
          <a:xfrm>
            <a:off x="3333980" y="4318137"/>
            <a:ext cx="351026" cy="19365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a:xfrm>
            <a:off x="5778631" y="3187131"/>
            <a:ext cx="389185" cy="37266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flipH="1" flipV="1">
            <a:off x="5770419" y="3187131"/>
            <a:ext cx="389184" cy="93568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5528208" y="3490609"/>
            <a:ext cx="631397" cy="632208"/>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a:off x="5528207" y="3476057"/>
            <a:ext cx="639608" cy="17495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0" name="TextBox 189"/>
          <p:cNvSpPr txBox="1"/>
          <p:nvPr/>
        </p:nvSpPr>
        <p:spPr>
          <a:xfrm>
            <a:off x="2454320" y="2882330"/>
            <a:ext cx="830813" cy="484746"/>
          </a:xfrm>
          <a:prstGeom prst="rect">
            <a:avLst/>
          </a:prstGeom>
          <a:noFill/>
        </p:spPr>
        <p:txBody>
          <a:bodyPr wrap="square" lIns="68579" tIns="34289" rIns="68579" bIns="34289" rtlCol="0">
            <a:spAutoFit/>
          </a:bodyPr>
          <a:lstStyle/>
          <a:p>
            <a:pPr defTabSz="685783">
              <a:buClrTx/>
              <a:buFontTx/>
              <a:buNone/>
            </a:pPr>
            <a:r>
              <a:rPr lang="en-US" sz="900" kern="1200" dirty="0">
                <a:ea typeface="+mn-ea"/>
                <a:cs typeface="+mn-cs"/>
              </a:rPr>
              <a:t>Paired Leaves</a:t>
            </a:r>
          </a:p>
          <a:p>
            <a:pPr defTabSz="685783">
              <a:buClrTx/>
              <a:buFontTx/>
              <a:buNone/>
            </a:pPr>
            <a:r>
              <a:rPr lang="en-US" sz="900" kern="1200" dirty="0">
                <a:ea typeface="+mn-ea"/>
                <a:cs typeface="+mn-cs"/>
              </a:rPr>
              <a:t>(Dual-ToRs)</a:t>
            </a:r>
          </a:p>
        </p:txBody>
      </p:sp>
      <p:sp>
        <p:nvSpPr>
          <p:cNvPr id="201" name="TextBox 200"/>
          <p:cNvSpPr txBox="1"/>
          <p:nvPr/>
        </p:nvSpPr>
        <p:spPr>
          <a:xfrm>
            <a:off x="3751948" y="3714346"/>
            <a:ext cx="1206435" cy="207747"/>
          </a:xfrm>
          <a:prstGeom prst="rect">
            <a:avLst/>
          </a:prstGeom>
          <a:noFill/>
        </p:spPr>
        <p:txBody>
          <a:bodyPr wrap="square" lIns="68579" tIns="34289" rIns="68579" bIns="34289" rtlCol="0">
            <a:spAutoFit/>
          </a:bodyPr>
          <a:lstStyle/>
          <a:p>
            <a:pPr defTabSz="685783">
              <a:buClrTx/>
              <a:buFontTx/>
              <a:buNone/>
            </a:pPr>
            <a:r>
              <a:rPr lang="en-US" sz="900" kern="1200" dirty="0">
                <a:ea typeface="+mn-ea"/>
                <a:cs typeface="+mn-cs"/>
              </a:rPr>
              <a:t>Dual-homed servers</a:t>
            </a:r>
          </a:p>
        </p:txBody>
      </p:sp>
      <p:sp>
        <p:nvSpPr>
          <p:cNvPr id="203" name="TextBox 202"/>
          <p:cNvSpPr txBox="1"/>
          <p:nvPr/>
        </p:nvSpPr>
        <p:spPr>
          <a:xfrm>
            <a:off x="5970751" y="4318137"/>
            <a:ext cx="653884" cy="346249"/>
          </a:xfrm>
          <a:prstGeom prst="rect">
            <a:avLst/>
          </a:prstGeom>
          <a:noFill/>
        </p:spPr>
        <p:txBody>
          <a:bodyPr wrap="square" lIns="68579" tIns="34289" rIns="68579" bIns="34289" rtlCol="0">
            <a:spAutoFit/>
          </a:bodyPr>
          <a:lstStyle/>
          <a:p>
            <a:pPr algn="r" defTabSz="685783">
              <a:buClrTx/>
              <a:buFontTx/>
              <a:buNone/>
            </a:pPr>
            <a:r>
              <a:rPr lang="en-US" sz="900" kern="1200" dirty="0">
                <a:ea typeface="+mn-ea"/>
                <a:cs typeface="+mn-cs"/>
              </a:rPr>
              <a:t>External </a:t>
            </a:r>
          </a:p>
          <a:p>
            <a:pPr algn="r" defTabSz="685783">
              <a:buClrTx/>
              <a:buFontTx/>
              <a:buNone/>
            </a:pPr>
            <a:r>
              <a:rPr lang="en-US" sz="900" kern="1200" dirty="0">
                <a:ea typeface="+mn-ea"/>
                <a:cs typeface="+mn-cs"/>
              </a:rPr>
              <a:t>Routers</a:t>
            </a:r>
          </a:p>
        </p:txBody>
      </p:sp>
      <p:cxnSp>
        <p:nvCxnSpPr>
          <p:cNvPr id="206" name="Straight Arrow Connector 205"/>
          <p:cNvCxnSpPr>
            <a:endCxn id="131" idx="3"/>
          </p:cNvCxnSpPr>
          <p:nvPr/>
        </p:nvCxnSpPr>
        <p:spPr>
          <a:xfrm flipV="1">
            <a:off x="3333981" y="4146704"/>
            <a:ext cx="353333" cy="17143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Rounded Rectangle 31"/>
          <p:cNvSpPr/>
          <p:nvPr/>
        </p:nvSpPr>
        <p:spPr>
          <a:xfrm>
            <a:off x="4650827" y="1628511"/>
            <a:ext cx="780053" cy="378531"/>
          </a:xfrm>
          <a:prstGeom prst="roundRect">
            <a:avLst/>
          </a:prstGeom>
          <a:solidFill>
            <a:srgbClr val="FFFFFF"/>
          </a:solid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783">
              <a:buClrTx/>
              <a:buFontTx/>
              <a:buNone/>
            </a:pPr>
            <a:r>
              <a:rPr lang="en-US" sz="1100" b="1" kern="1200" dirty="0">
                <a:solidFill>
                  <a:prstClr val="black"/>
                </a:solidFill>
                <a:latin typeface="Calibri"/>
              </a:rPr>
              <a:t>SPINE 2</a:t>
            </a:r>
          </a:p>
        </p:txBody>
      </p:sp>
      <p:sp>
        <p:nvSpPr>
          <p:cNvPr id="31" name="Rounded Rectangle 30"/>
          <p:cNvSpPr/>
          <p:nvPr/>
        </p:nvSpPr>
        <p:spPr>
          <a:xfrm>
            <a:off x="3704194" y="1625661"/>
            <a:ext cx="780053" cy="378531"/>
          </a:xfrm>
          <a:prstGeom prst="roundRect">
            <a:avLst/>
          </a:prstGeom>
          <a:solidFill>
            <a:srgbClr val="FFFFFF"/>
          </a:solid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783">
              <a:buClrTx/>
              <a:buFontTx/>
              <a:buNone/>
            </a:pPr>
            <a:r>
              <a:rPr lang="en-US" sz="1100" b="1" kern="1200" dirty="0">
                <a:solidFill>
                  <a:prstClr val="black"/>
                </a:solidFill>
                <a:latin typeface="Calibri"/>
              </a:rPr>
              <a:t>SPINE 1</a:t>
            </a:r>
          </a:p>
        </p:txBody>
      </p:sp>
      <p:pic>
        <p:nvPicPr>
          <p:cNvPr id="63" name="Picture 9" descr="C:\Users\Stefano\AppData\Local\Temp\7zE933D.tmp\router-25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8483" y="3364891"/>
            <a:ext cx="507598" cy="507598"/>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9" descr="C:\Users\Stefano\AppData\Local\Temp\7zE933D.tmp\router-25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8483" y="3869019"/>
            <a:ext cx="507598" cy="507598"/>
          </a:xfrm>
          <a:prstGeom prst="rect">
            <a:avLst/>
          </a:prstGeom>
          <a:noFill/>
          <a:extLst>
            <a:ext uri="{909E8E84-426E-40dd-AFC4-6F175D3DCCD1}">
              <a14:hiddenFill xmlns:a14="http://schemas.microsoft.com/office/drawing/2010/main">
                <a:solidFill>
                  <a:srgbClr val="FFFFFF"/>
                </a:solidFill>
              </a14:hiddenFill>
            </a:ext>
          </a:extLst>
        </p:spPr>
      </p:pic>
      <p:sp>
        <p:nvSpPr>
          <p:cNvPr id="66" name="Rectangle 65"/>
          <p:cNvSpPr/>
          <p:nvPr/>
        </p:nvSpPr>
        <p:spPr>
          <a:xfrm>
            <a:off x="2344780" y="414866"/>
            <a:ext cx="1135022" cy="282781"/>
          </a:xfrm>
          <a:prstGeom prst="rect">
            <a:avLst/>
          </a:prstGeom>
          <a:solidFill>
            <a:srgbClr val="FFFFFF"/>
          </a:solidFill>
          <a:ln w="9525" cap="flat" cmpd="sng" algn="ctr">
            <a:solidFill>
              <a:srgbClr val="000000">
                <a:shade val="95000"/>
                <a:satMod val="105000"/>
              </a:srgbClr>
            </a:solidFill>
            <a:prstDash val="solid"/>
          </a:ln>
          <a:effectLst>
            <a:outerShdw blurRad="40000" dist="20000" dir="5400000" rotWithShape="0">
              <a:srgbClr val="000000">
                <a:alpha val="38000"/>
              </a:srgbClr>
            </a:outerShdw>
          </a:effectLst>
        </p:spPr>
        <p:txBody>
          <a:bodyPr lIns="82288" tIns="41144" rIns="82288" bIns="41144" rtlCol="0" anchor="ctr"/>
          <a:lstStyle/>
          <a:p>
            <a:pPr algn="ctr" defTabSz="411443">
              <a:lnSpc>
                <a:spcPct val="80000"/>
              </a:lnSpc>
              <a:buClrTx/>
              <a:buFontTx/>
              <a:buNone/>
              <a:defRPr/>
            </a:pPr>
            <a:r>
              <a:rPr lang="en-US" kern="1200" dirty="0">
                <a:latin typeface="Calibri"/>
                <a:ea typeface="+mn-ea"/>
                <a:cs typeface="+mn-cs"/>
              </a:rPr>
              <a:t>Trellis apps</a:t>
            </a:r>
          </a:p>
        </p:txBody>
      </p:sp>
      <p:sp>
        <p:nvSpPr>
          <p:cNvPr id="67" name="Rounded Rectangle 66"/>
          <p:cNvSpPr/>
          <p:nvPr/>
        </p:nvSpPr>
        <p:spPr>
          <a:xfrm>
            <a:off x="2269067" y="686560"/>
            <a:ext cx="1312334" cy="287106"/>
          </a:xfrm>
          <a:prstGeom prst="roundRect">
            <a:avLst/>
          </a:prstGeom>
          <a:gradFill rotWithShape="1">
            <a:gsLst>
              <a:gs pos="0">
                <a:srgbClr val="A5A5A5">
                  <a:tint val="50000"/>
                  <a:satMod val="300000"/>
                </a:srgbClr>
              </a:gs>
              <a:gs pos="35000">
                <a:srgbClr val="A5A5A5">
                  <a:tint val="37000"/>
                  <a:satMod val="300000"/>
                </a:srgbClr>
              </a:gs>
              <a:gs pos="100000">
                <a:srgbClr val="A5A5A5">
                  <a:tint val="15000"/>
                  <a:satMod val="350000"/>
                </a:srgbClr>
              </a:gs>
            </a:gsLst>
            <a:lin ang="16200000" scaled="1"/>
          </a:gradFill>
          <a:ln w="9525" cap="flat" cmpd="sng" algn="ctr">
            <a:solidFill>
              <a:srgbClr val="A5A5A5">
                <a:shade val="95000"/>
                <a:satMod val="105000"/>
              </a:srgbClr>
            </a:solidFill>
            <a:prstDash val="solid"/>
          </a:ln>
          <a:effectLst>
            <a:outerShdw blurRad="40000" dist="20000" dir="5400000" rotWithShape="0">
              <a:srgbClr val="000000">
                <a:alpha val="38000"/>
              </a:srgbClr>
            </a:outerShdw>
          </a:effectLst>
        </p:spPr>
        <p:txBody>
          <a:bodyPr lIns="82288" tIns="41144" rIns="82288" bIns="41144" rtlCol="0" anchor="ctr"/>
          <a:lstStyle/>
          <a:p>
            <a:pPr algn="ctr" defTabSz="411443">
              <a:buClrTx/>
              <a:buFontTx/>
              <a:buNone/>
              <a:defRPr/>
            </a:pPr>
            <a:r>
              <a:rPr lang="en-US" kern="1200">
                <a:solidFill>
                  <a:prstClr val="black"/>
                </a:solidFill>
                <a:latin typeface="Calibri"/>
                <a:ea typeface="+mn-ea"/>
                <a:cs typeface="+mn-cs"/>
              </a:rPr>
              <a:t>ONOS 1</a:t>
            </a:r>
            <a:endParaRPr lang="en-US" sz="1800" kern="1200">
              <a:solidFill>
                <a:prstClr val="black"/>
              </a:solidFill>
              <a:latin typeface="Calibri"/>
              <a:ea typeface="+mn-ea"/>
              <a:cs typeface="+mn-cs"/>
            </a:endParaRPr>
          </a:p>
        </p:txBody>
      </p:sp>
      <p:sp>
        <p:nvSpPr>
          <p:cNvPr id="68" name="Rectangle 67"/>
          <p:cNvSpPr/>
          <p:nvPr/>
        </p:nvSpPr>
        <p:spPr>
          <a:xfrm>
            <a:off x="4266713" y="397932"/>
            <a:ext cx="1135022" cy="282781"/>
          </a:xfrm>
          <a:prstGeom prst="rect">
            <a:avLst/>
          </a:prstGeom>
          <a:solidFill>
            <a:srgbClr val="FFFFFF"/>
          </a:solidFill>
          <a:ln w="9525" cap="flat" cmpd="sng" algn="ctr">
            <a:solidFill>
              <a:srgbClr val="000000">
                <a:shade val="95000"/>
                <a:satMod val="105000"/>
              </a:srgbClr>
            </a:solidFill>
            <a:prstDash val="solid"/>
          </a:ln>
          <a:effectLst>
            <a:outerShdw blurRad="40000" dist="20000" dir="5400000" rotWithShape="0">
              <a:srgbClr val="000000">
                <a:alpha val="38000"/>
              </a:srgbClr>
            </a:outerShdw>
          </a:effectLst>
        </p:spPr>
        <p:txBody>
          <a:bodyPr lIns="82288" tIns="41144" rIns="82288" bIns="41144" rtlCol="0" anchor="ctr"/>
          <a:lstStyle/>
          <a:p>
            <a:pPr algn="ctr" defTabSz="411443">
              <a:lnSpc>
                <a:spcPct val="80000"/>
              </a:lnSpc>
              <a:buClrTx/>
              <a:buFontTx/>
              <a:buNone/>
              <a:defRPr/>
            </a:pPr>
            <a:r>
              <a:rPr lang="en-US" kern="1200" dirty="0">
                <a:latin typeface="Calibri"/>
                <a:ea typeface="+mn-ea"/>
                <a:cs typeface="+mn-cs"/>
              </a:rPr>
              <a:t>Trellis apps</a:t>
            </a:r>
          </a:p>
        </p:txBody>
      </p:sp>
      <p:sp>
        <p:nvSpPr>
          <p:cNvPr id="69" name="Rounded Rectangle 68"/>
          <p:cNvSpPr/>
          <p:nvPr/>
        </p:nvSpPr>
        <p:spPr>
          <a:xfrm>
            <a:off x="4191000" y="669626"/>
            <a:ext cx="1312334" cy="287106"/>
          </a:xfrm>
          <a:prstGeom prst="roundRect">
            <a:avLst/>
          </a:prstGeom>
          <a:gradFill rotWithShape="1">
            <a:gsLst>
              <a:gs pos="0">
                <a:srgbClr val="A5A5A5">
                  <a:tint val="50000"/>
                  <a:satMod val="300000"/>
                </a:srgbClr>
              </a:gs>
              <a:gs pos="35000">
                <a:srgbClr val="A5A5A5">
                  <a:tint val="37000"/>
                  <a:satMod val="300000"/>
                </a:srgbClr>
              </a:gs>
              <a:gs pos="100000">
                <a:srgbClr val="A5A5A5">
                  <a:tint val="15000"/>
                  <a:satMod val="350000"/>
                </a:srgbClr>
              </a:gs>
            </a:gsLst>
            <a:lin ang="16200000" scaled="1"/>
          </a:gradFill>
          <a:ln w="9525" cap="flat" cmpd="sng" algn="ctr">
            <a:solidFill>
              <a:srgbClr val="A5A5A5">
                <a:shade val="95000"/>
                <a:satMod val="105000"/>
              </a:srgbClr>
            </a:solidFill>
            <a:prstDash val="solid"/>
          </a:ln>
          <a:effectLst>
            <a:outerShdw blurRad="40000" dist="20000" dir="5400000" rotWithShape="0">
              <a:srgbClr val="000000">
                <a:alpha val="38000"/>
              </a:srgbClr>
            </a:outerShdw>
          </a:effectLst>
        </p:spPr>
        <p:txBody>
          <a:bodyPr lIns="82288" tIns="41144" rIns="82288" bIns="41144" rtlCol="0" anchor="ctr"/>
          <a:lstStyle/>
          <a:p>
            <a:pPr algn="ctr" defTabSz="411443">
              <a:buClrTx/>
              <a:buFontTx/>
              <a:buNone/>
              <a:defRPr/>
            </a:pPr>
            <a:r>
              <a:rPr lang="en-US" kern="1200">
                <a:solidFill>
                  <a:prstClr val="black"/>
                </a:solidFill>
                <a:latin typeface="Calibri"/>
                <a:ea typeface="+mn-ea"/>
                <a:cs typeface="+mn-cs"/>
              </a:rPr>
              <a:t>ONOS 2</a:t>
            </a:r>
            <a:endParaRPr lang="en-US" sz="1800" kern="1200">
              <a:solidFill>
                <a:prstClr val="black"/>
              </a:solidFill>
              <a:latin typeface="Calibri"/>
              <a:ea typeface="+mn-ea"/>
              <a:cs typeface="+mn-cs"/>
            </a:endParaRPr>
          </a:p>
        </p:txBody>
      </p:sp>
      <p:sp>
        <p:nvSpPr>
          <p:cNvPr id="70" name="Rectangle 69"/>
          <p:cNvSpPr/>
          <p:nvPr/>
        </p:nvSpPr>
        <p:spPr>
          <a:xfrm>
            <a:off x="6095512" y="397933"/>
            <a:ext cx="1135022" cy="282781"/>
          </a:xfrm>
          <a:prstGeom prst="rect">
            <a:avLst/>
          </a:prstGeom>
          <a:solidFill>
            <a:srgbClr val="FFFFFF"/>
          </a:solidFill>
          <a:ln w="9525" cap="flat" cmpd="sng" algn="ctr">
            <a:solidFill>
              <a:srgbClr val="000000">
                <a:shade val="95000"/>
                <a:satMod val="105000"/>
              </a:srgbClr>
            </a:solidFill>
            <a:prstDash val="solid"/>
          </a:ln>
          <a:effectLst>
            <a:outerShdw blurRad="40000" dist="20000" dir="5400000" rotWithShape="0">
              <a:srgbClr val="000000">
                <a:alpha val="38000"/>
              </a:srgbClr>
            </a:outerShdw>
          </a:effectLst>
        </p:spPr>
        <p:txBody>
          <a:bodyPr lIns="82288" tIns="41144" rIns="82288" bIns="41144" rtlCol="0" anchor="ctr"/>
          <a:lstStyle/>
          <a:p>
            <a:pPr algn="ctr" defTabSz="411443">
              <a:lnSpc>
                <a:spcPct val="80000"/>
              </a:lnSpc>
              <a:buClrTx/>
              <a:buFontTx/>
              <a:buNone/>
              <a:defRPr/>
            </a:pPr>
            <a:r>
              <a:rPr lang="en-US" kern="1200" dirty="0">
                <a:latin typeface="Calibri"/>
                <a:ea typeface="+mn-ea"/>
                <a:cs typeface="+mn-cs"/>
              </a:rPr>
              <a:t>Trellis apps</a:t>
            </a:r>
          </a:p>
        </p:txBody>
      </p:sp>
      <p:sp>
        <p:nvSpPr>
          <p:cNvPr id="71" name="Rounded Rectangle 70"/>
          <p:cNvSpPr/>
          <p:nvPr/>
        </p:nvSpPr>
        <p:spPr>
          <a:xfrm>
            <a:off x="6019799" y="669627"/>
            <a:ext cx="1312334" cy="287106"/>
          </a:xfrm>
          <a:prstGeom prst="roundRect">
            <a:avLst/>
          </a:prstGeom>
          <a:gradFill rotWithShape="1">
            <a:gsLst>
              <a:gs pos="0">
                <a:srgbClr val="A5A5A5">
                  <a:tint val="50000"/>
                  <a:satMod val="300000"/>
                </a:srgbClr>
              </a:gs>
              <a:gs pos="35000">
                <a:srgbClr val="A5A5A5">
                  <a:tint val="37000"/>
                  <a:satMod val="300000"/>
                </a:srgbClr>
              </a:gs>
              <a:gs pos="100000">
                <a:srgbClr val="A5A5A5">
                  <a:tint val="15000"/>
                  <a:satMod val="350000"/>
                </a:srgbClr>
              </a:gs>
            </a:gsLst>
            <a:lin ang="16200000" scaled="1"/>
          </a:gradFill>
          <a:ln w="9525" cap="flat" cmpd="sng" algn="ctr">
            <a:solidFill>
              <a:srgbClr val="A5A5A5">
                <a:shade val="95000"/>
                <a:satMod val="105000"/>
              </a:srgbClr>
            </a:solidFill>
            <a:prstDash val="solid"/>
          </a:ln>
          <a:effectLst>
            <a:outerShdw blurRad="40000" dist="20000" dir="5400000" rotWithShape="0">
              <a:srgbClr val="000000">
                <a:alpha val="38000"/>
              </a:srgbClr>
            </a:outerShdw>
          </a:effectLst>
        </p:spPr>
        <p:txBody>
          <a:bodyPr lIns="82288" tIns="41144" rIns="82288" bIns="41144" rtlCol="0" anchor="ctr"/>
          <a:lstStyle/>
          <a:p>
            <a:pPr algn="ctr" defTabSz="411443">
              <a:buClrTx/>
              <a:buFontTx/>
              <a:buNone/>
              <a:defRPr/>
            </a:pPr>
            <a:r>
              <a:rPr lang="en-US" kern="1200">
                <a:solidFill>
                  <a:prstClr val="black"/>
                </a:solidFill>
                <a:latin typeface="Calibri"/>
                <a:ea typeface="+mn-ea"/>
                <a:cs typeface="+mn-cs"/>
              </a:rPr>
              <a:t>ONOS 3</a:t>
            </a:r>
            <a:endParaRPr lang="en-US" sz="1800" kern="1200">
              <a:solidFill>
                <a:prstClr val="black"/>
              </a:solidFill>
              <a:latin typeface="Calibri"/>
              <a:ea typeface="+mn-ea"/>
              <a:cs typeface="+mn-cs"/>
            </a:endParaRPr>
          </a:p>
        </p:txBody>
      </p:sp>
      <p:sp>
        <p:nvSpPr>
          <p:cNvPr id="2" name="Left-Right Arrow 1"/>
          <p:cNvSpPr/>
          <p:nvPr/>
        </p:nvSpPr>
        <p:spPr>
          <a:xfrm>
            <a:off x="3699933" y="770467"/>
            <a:ext cx="330200" cy="186266"/>
          </a:xfrm>
          <a:prstGeom prst="lef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Left-Right Arrow 71"/>
          <p:cNvSpPr/>
          <p:nvPr/>
        </p:nvSpPr>
        <p:spPr>
          <a:xfrm>
            <a:off x="5604933" y="745067"/>
            <a:ext cx="330200" cy="186266"/>
          </a:xfrm>
          <a:prstGeom prst="lef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Google Shape;80;p21"/>
          <p:cNvSpPr txBox="1">
            <a:spLocks/>
          </p:cNvSpPr>
          <p:nvPr/>
        </p:nvSpPr>
        <p:spPr>
          <a:xfrm>
            <a:off x="67733" y="299667"/>
            <a:ext cx="2159000" cy="313176"/>
          </a:xfrm>
          <a:prstGeom prst="rect">
            <a:avLst/>
          </a:prstGeom>
          <a:noFill/>
          <a:ln>
            <a:noFill/>
          </a:ln>
        </p:spPr>
        <p:txBody>
          <a:bodyPr spcFirstLastPara="1" wrap="square" lIns="34274" tIns="17125" rIns="34274" bIns="17125"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35353"/>
              </a:buClr>
              <a:buSzPts val="10000"/>
              <a:buFont typeface="Source Sans Pro"/>
              <a:buNone/>
              <a:defRPr sz="3750" b="0" i="0" u="none" strike="noStrike" cap="none">
                <a:solidFill>
                  <a:srgbClr val="535353"/>
                </a:solidFill>
                <a:latin typeface="Source Sans Pro"/>
                <a:ea typeface="Source Sans Pro"/>
                <a:cs typeface="Source Sans Pro"/>
                <a:sym typeface="Source Sans Pro"/>
              </a:defRPr>
            </a:lvl1pPr>
            <a:lvl2pPr marR="0" lvl="1"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2pPr>
            <a:lvl3pPr marR="0" lvl="2"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3pPr>
            <a:lvl4pPr marR="0" lvl="3"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4pPr>
            <a:lvl5pPr marR="0" lvl="4"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5pPr>
            <a:lvl6pPr marR="0" lvl="5"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6pPr>
            <a:lvl7pPr marR="0" lvl="6"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7pPr>
            <a:lvl8pPr marR="0" lvl="7"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8pPr>
            <a:lvl9pPr marR="0" lvl="8"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9pPr>
          </a:lstStyle>
          <a:p>
            <a:pPr algn="ctr" defTabSz="914355">
              <a:defRPr/>
            </a:pPr>
            <a:r>
              <a:rPr lang="en-US" sz="2800" kern="1200">
                <a:solidFill>
                  <a:schemeClr val="accent1"/>
                </a:solidFill>
                <a:latin typeface="+mj-lt"/>
              </a:rPr>
              <a:t>Trellis</a:t>
            </a:r>
          </a:p>
          <a:p>
            <a:pPr algn="ctr" defTabSz="914355">
              <a:defRPr/>
            </a:pPr>
            <a:r>
              <a:rPr lang="en-US" sz="2800" kern="1200">
                <a:solidFill>
                  <a:schemeClr val="accent1"/>
                </a:solidFill>
                <a:latin typeface="+mj-lt"/>
              </a:rPr>
              <a:t>Redundancy</a:t>
            </a:r>
            <a:endParaRPr lang="en-US" sz="2800">
              <a:solidFill>
                <a:schemeClr val="accent1"/>
              </a:solidFill>
              <a:latin typeface="+mj-lt"/>
            </a:endParaRPr>
          </a:p>
        </p:txBody>
      </p:sp>
    </p:spTree>
    <p:extLst>
      <p:ext uri="{BB962C8B-B14F-4D97-AF65-F5344CB8AC3E}">
        <p14:creationId xmlns:p14="http://schemas.microsoft.com/office/powerpoint/2010/main" val="218497544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500"/>
                                        <p:tgtEl>
                                          <p:spTgt spid="6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7"/>
                                        </p:tgtEl>
                                        <p:attrNameLst>
                                          <p:attrName>style.visibility</p:attrName>
                                        </p:attrNameLst>
                                      </p:cBhvr>
                                      <p:to>
                                        <p:strVal val="visible"/>
                                      </p:to>
                                    </p:set>
                                    <p:animEffect transition="in" filter="fade">
                                      <p:cBhvr>
                                        <p:cTn id="10" dur="500"/>
                                        <p:tgtEl>
                                          <p:spTgt spid="6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8"/>
                                        </p:tgtEl>
                                        <p:attrNameLst>
                                          <p:attrName>style.visibility</p:attrName>
                                        </p:attrNameLst>
                                      </p:cBhvr>
                                      <p:to>
                                        <p:strVal val="visible"/>
                                      </p:to>
                                    </p:set>
                                    <p:animEffect transition="in" filter="fade">
                                      <p:cBhvr>
                                        <p:cTn id="13" dur="500"/>
                                        <p:tgtEl>
                                          <p:spTgt spid="6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9"/>
                                        </p:tgtEl>
                                        <p:attrNameLst>
                                          <p:attrName>style.visibility</p:attrName>
                                        </p:attrNameLst>
                                      </p:cBhvr>
                                      <p:to>
                                        <p:strVal val="visible"/>
                                      </p:to>
                                    </p:set>
                                    <p:animEffect transition="in" filter="fade">
                                      <p:cBhvr>
                                        <p:cTn id="16" dur="500"/>
                                        <p:tgtEl>
                                          <p:spTgt spid="6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0"/>
                                        </p:tgtEl>
                                        <p:attrNameLst>
                                          <p:attrName>style.visibility</p:attrName>
                                        </p:attrNameLst>
                                      </p:cBhvr>
                                      <p:to>
                                        <p:strVal val="visible"/>
                                      </p:to>
                                    </p:set>
                                    <p:animEffect transition="in" filter="fade">
                                      <p:cBhvr>
                                        <p:cTn id="19" dur="500"/>
                                        <p:tgtEl>
                                          <p:spTgt spid="7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1"/>
                                        </p:tgtEl>
                                        <p:attrNameLst>
                                          <p:attrName>style.visibility</p:attrName>
                                        </p:attrNameLst>
                                      </p:cBhvr>
                                      <p:to>
                                        <p:strVal val="visible"/>
                                      </p:to>
                                    </p:set>
                                    <p:animEffect transition="in" filter="fade">
                                      <p:cBhvr>
                                        <p:cTn id="22" dur="500"/>
                                        <p:tgtEl>
                                          <p:spTgt spid="7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72"/>
                                        </p:tgtEl>
                                        <p:attrNameLst>
                                          <p:attrName>style.visibility</p:attrName>
                                        </p:attrNameLst>
                                      </p:cBhvr>
                                      <p:to>
                                        <p:strVal val="visible"/>
                                      </p:to>
                                    </p:set>
                                    <p:animEffect transition="in" filter="fade">
                                      <p:cBhvr>
                                        <p:cTn id="28"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7" grpId="0" animBg="1"/>
      <p:bldP spid="68" grpId="0" animBg="1"/>
      <p:bldP spid="69" grpId="0" animBg="1"/>
      <p:bldP spid="70" grpId="0" animBg="1"/>
      <p:bldP spid="71" grpId="0" animBg="1"/>
      <p:bldP spid="2" grpId="0" animBg="1"/>
      <p:bldP spid="7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81000" y="0"/>
            <a:ext cx="8370927" cy="5143500"/>
          </a:xfrm>
          <a:prstGeom prst="rect">
            <a:avLst/>
          </a:prstGeom>
        </p:spPr>
      </p:pic>
      <p:sp>
        <p:nvSpPr>
          <p:cNvPr id="4" name="Rectangle 3"/>
          <p:cNvSpPr/>
          <p:nvPr/>
        </p:nvSpPr>
        <p:spPr>
          <a:xfrm>
            <a:off x="138317" y="64128"/>
            <a:ext cx="3347854" cy="307777"/>
          </a:xfrm>
          <a:prstGeom prst="rect">
            <a:avLst/>
          </a:prstGeom>
        </p:spPr>
        <p:txBody>
          <a:bodyPr wrap="none">
            <a:spAutoFit/>
          </a:bodyPr>
          <a:lstStyle/>
          <a:p>
            <a:r>
              <a:rPr lang="en-US">
                <a:solidFill>
                  <a:srgbClr val="4F81BD"/>
                </a:solidFill>
              </a:rPr>
              <a:t>https://www.opennetworking.org/trellis/</a:t>
            </a:r>
          </a:p>
        </p:txBody>
      </p:sp>
    </p:spTree>
    <p:extLst>
      <p:ext uri="{BB962C8B-B14F-4D97-AF65-F5344CB8AC3E}">
        <p14:creationId xmlns:p14="http://schemas.microsoft.com/office/powerpoint/2010/main" val="334028672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7"/>
          <p:cNvSpPr txBox="1">
            <a:spLocks noGrp="1"/>
          </p:cNvSpPr>
          <p:nvPr>
            <p:ph type="title"/>
          </p:nvPr>
        </p:nvSpPr>
        <p:spPr>
          <a:xfrm>
            <a:off x="278775" y="786875"/>
            <a:ext cx="3033000" cy="3673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a:t>Why Trellis?</a:t>
            </a:r>
            <a:endParaRPr/>
          </a:p>
        </p:txBody>
      </p:sp>
      <p:sp>
        <p:nvSpPr>
          <p:cNvPr id="92" name="Google Shape;92;p17"/>
          <p:cNvSpPr txBox="1">
            <a:spLocks noGrp="1"/>
          </p:cNvSpPr>
          <p:nvPr>
            <p:ph type="body" idx="1"/>
          </p:nvPr>
        </p:nvSpPr>
        <p:spPr>
          <a:xfrm>
            <a:off x="2754288" y="922175"/>
            <a:ext cx="5972100" cy="847200"/>
          </a:xfrm>
          <a:prstGeom prst="rect">
            <a:avLst/>
          </a:prstGeom>
        </p:spPr>
        <p:txBody>
          <a:bodyPr spcFirstLastPara="1" wrap="square" lIns="91425" tIns="91425" rIns="91425" bIns="91425" anchor="ctr" anchorCtr="0">
            <a:noAutofit/>
          </a:bodyPr>
          <a:lstStyle/>
          <a:p>
            <a:pPr marL="457200" lvl="0" indent="-387350" algn="l" rtl="0">
              <a:spcBef>
                <a:spcPts val="600"/>
              </a:spcBef>
              <a:spcAft>
                <a:spcPts val="0"/>
              </a:spcAft>
              <a:buClr>
                <a:srgbClr val="666666"/>
              </a:buClr>
              <a:buSzPts val="2500"/>
              <a:buChar char="•"/>
            </a:pPr>
            <a:r>
              <a:rPr lang="en-US" b="1">
                <a:solidFill>
                  <a:srgbClr val="666666"/>
                </a:solidFill>
              </a:rPr>
              <a:t>Trellis is designed for </a:t>
            </a:r>
            <a:r>
              <a:rPr lang="en-US" b="1"/>
              <a:t>service provider access/edge</a:t>
            </a:r>
            <a:endParaRPr b="1"/>
          </a:p>
        </p:txBody>
      </p:sp>
    </p:spTree>
    <p:extLst>
      <p:ext uri="{BB962C8B-B14F-4D97-AF65-F5344CB8AC3E}">
        <p14:creationId xmlns:p14="http://schemas.microsoft.com/office/powerpoint/2010/main" val="121162534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10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grpSp>
        <p:nvGrpSpPr>
          <p:cNvPr id="113" name="Google Shape;526;p53"/>
          <p:cNvGrpSpPr/>
          <p:nvPr/>
        </p:nvGrpSpPr>
        <p:grpSpPr>
          <a:xfrm>
            <a:off x="2516328" y="1979607"/>
            <a:ext cx="4357483" cy="1772739"/>
            <a:chOff x="2694292" y="2473027"/>
            <a:chExt cx="4357483" cy="1772739"/>
          </a:xfrm>
        </p:grpSpPr>
        <p:sp>
          <p:nvSpPr>
            <p:cNvPr id="114" name="Google Shape;527;p53"/>
            <p:cNvSpPr/>
            <p:nvPr/>
          </p:nvSpPr>
          <p:spPr>
            <a:xfrm>
              <a:off x="2725902" y="2730466"/>
              <a:ext cx="4323109" cy="1515300"/>
            </a:xfrm>
            <a:prstGeom prst="ellipse">
              <a:avLst/>
            </a:prstGeom>
            <a:solidFill>
              <a:srgbClr val="D0E0E3"/>
            </a:solidFill>
            <a:ln>
              <a:noFill/>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cxnSp>
          <p:nvCxnSpPr>
            <p:cNvPr id="115" name="Google Shape;528;p53"/>
            <p:cNvCxnSpPr>
              <a:stCxn id="124" idx="0"/>
              <a:endCxn id="125" idx="2"/>
            </p:cNvCxnSpPr>
            <p:nvPr/>
          </p:nvCxnSpPr>
          <p:spPr>
            <a:xfrm flipH="1" flipV="1">
              <a:off x="4894988" y="2853303"/>
              <a:ext cx="1022542" cy="917650"/>
            </a:xfrm>
            <a:prstGeom prst="straightConnector1">
              <a:avLst/>
            </a:prstGeom>
            <a:noFill/>
            <a:ln w="19050" cap="flat" cmpd="sng">
              <a:solidFill>
                <a:srgbClr val="666666"/>
              </a:solidFill>
              <a:prstDash val="solid"/>
              <a:round/>
              <a:headEnd type="none" w="med" len="med"/>
              <a:tailEnd type="none" w="med" len="med"/>
            </a:ln>
          </p:spPr>
        </p:cxnSp>
        <p:cxnSp>
          <p:nvCxnSpPr>
            <p:cNvPr id="116" name="Google Shape;530;p53"/>
            <p:cNvCxnSpPr>
              <a:stCxn id="131" idx="0"/>
              <a:endCxn id="126" idx="2"/>
            </p:cNvCxnSpPr>
            <p:nvPr/>
          </p:nvCxnSpPr>
          <p:spPr>
            <a:xfrm rot="10800000">
              <a:off x="5876675" y="2853253"/>
              <a:ext cx="830400" cy="917700"/>
            </a:xfrm>
            <a:prstGeom prst="straightConnector1">
              <a:avLst/>
            </a:prstGeom>
            <a:noFill/>
            <a:ln w="19050" cap="flat" cmpd="sng">
              <a:solidFill>
                <a:srgbClr val="666666"/>
              </a:solidFill>
              <a:prstDash val="solid"/>
              <a:round/>
              <a:headEnd type="none" w="med" len="med"/>
              <a:tailEnd type="none" w="med" len="med"/>
            </a:ln>
          </p:spPr>
        </p:cxnSp>
        <p:cxnSp>
          <p:nvCxnSpPr>
            <p:cNvPr id="117" name="Google Shape;532;p53"/>
            <p:cNvCxnSpPr>
              <a:stCxn id="124" idx="0"/>
              <a:endCxn id="126" idx="2"/>
            </p:cNvCxnSpPr>
            <p:nvPr/>
          </p:nvCxnSpPr>
          <p:spPr>
            <a:xfrm flipH="1" flipV="1">
              <a:off x="5876813" y="2853303"/>
              <a:ext cx="40717" cy="917650"/>
            </a:xfrm>
            <a:prstGeom prst="straightConnector1">
              <a:avLst/>
            </a:prstGeom>
            <a:noFill/>
            <a:ln w="19050" cap="flat" cmpd="sng">
              <a:solidFill>
                <a:srgbClr val="666666"/>
              </a:solidFill>
              <a:prstDash val="solid"/>
              <a:round/>
              <a:headEnd type="none" w="med" len="med"/>
              <a:tailEnd type="none" w="med" len="med"/>
            </a:ln>
          </p:spPr>
        </p:cxnSp>
        <p:cxnSp>
          <p:nvCxnSpPr>
            <p:cNvPr id="118" name="Google Shape;533;p53"/>
            <p:cNvCxnSpPr>
              <a:stCxn id="131" idx="0"/>
              <a:endCxn id="125" idx="2"/>
            </p:cNvCxnSpPr>
            <p:nvPr/>
          </p:nvCxnSpPr>
          <p:spPr>
            <a:xfrm rot="10800000">
              <a:off x="4895075" y="2853253"/>
              <a:ext cx="1812000" cy="917700"/>
            </a:xfrm>
            <a:prstGeom prst="straightConnector1">
              <a:avLst/>
            </a:prstGeom>
            <a:noFill/>
            <a:ln w="19050" cap="flat" cmpd="sng">
              <a:solidFill>
                <a:srgbClr val="666666"/>
              </a:solidFill>
              <a:prstDash val="solid"/>
              <a:round/>
              <a:headEnd type="none" w="med" len="med"/>
              <a:tailEnd type="none" w="med" len="med"/>
            </a:ln>
          </p:spPr>
        </p:cxnSp>
        <p:cxnSp>
          <p:nvCxnSpPr>
            <p:cNvPr id="119" name="Google Shape;534;p53"/>
            <p:cNvCxnSpPr>
              <a:stCxn id="129" idx="0"/>
              <a:endCxn id="125" idx="2"/>
            </p:cNvCxnSpPr>
            <p:nvPr/>
          </p:nvCxnSpPr>
          <p:spPr>
            <a:xfrm flipH="1" flipV="1">
              <a:off x="4894988" y="2853303"/>
              <a:ext cx="31979" cy="917650"/>
            </a:xfrm>
            <a:prstGeom prst="straightConnector1">
              <a:avLst/>
            </a:prstGeom>
            <a:noFill/>
            <a:ln w="19050" cap="flat" cmpd="sng">
              <a:solidFill>
                <a:srgbClr val="666666"/>
              </a:solidFill>
              <a:prstDash val="solid"/>
              <a:round/>
              <a:headEnd type="none" w="med" len="med"/>
              <a:tailEnd type="none" w="med" len="med"/>
            </a:ln>
          </p:spPr>
        </p:cxnSp>
        <p:cxnSp>
          <p:nvCxnSpPr>
            <p:cNvPr id="120" name="Google Shape;536;p53"/>
            <p:cNvCxnSpPr>
              <a:stCxn id="129" idx="0"/>
              <a:endCxn id="126" idx="2"/>
            </p:cNvCxnSpPr>
            <p:nvPr/>
          </p:nvCxnSpPr>
          <p:spPr>
            <a:xfrm flipV="1">
              <a:off x="4926967" y="2853303"/>
              <a:ext cx="949846" cy="917650"/>
            </a:xfrm>
            <a:prstGeom prst="straightConnector1">
              <a:avLst/>
            </a:prstGeom>
            <a:noFill/>
            <a:ln w="19050" cap="flat" cmpd="sng">
              <a:solidFill>
                <a:srgbClr val="666666"/>
              </a:solidFill>
              <a:prstDash val="solid"/>
              <a:round/>
              <a:headEnd type="none" w="med" len="med"/>
              <a:tailEnd type="none" w="med" len="med"/>
            </a:ln>
          </p:spPr>
        </p:cxnSp>
        <p:cxnSp>
          <p:nvCxnSpPr>
            <p:cNvPr id="121" name="Google Shape;537;p53"/>
            <p:cNvCxnSpPr>
              <a:stCxn id="123" idx="3"/>
              <a:endCxn id="129" idx="1"/>
            </p:cNvCxnSpPr>
            <p:nvPr/>
          </p:nvCxnSpPr>
          <p:spPr>
            <a:xfrm>
              <a:off x="4456424" y="3875053"/>
              <a:ext cx="125843" cy="0"/>
            </a:xfrm>
            <a:prstGeom prst="straightConnector1">
              <a:avLst/>
            </a:prstGeom>
            <a:noFill/>
            <a:ln w="19050" cap="flat" cmpd="sng">
              <a:solidFill>
                <a:srgbClr val="666666"/>
              </a:solidFill>
              <a:prstDash val="solid"/>
              <a:round/>
              <a:headEnd type="none" w="med" len="med"/>
              <a:tailEnd type="none" w="med" len="med"/>
            </a:ln>
          </p:spPr>
        </p:cxnSp>
        <p:cxnSp>
          <p:nvCxnSpPr>
            <p:cNvPr id="122" name="Google Shape;539;p53"/>
            <p:cNvCxnSpPr>
              <a:stCxn id="124" idx="3"/>
              <a:endCxn id="131" idx="1"/>
            </p:cNvCxnSpPr>
            <p:nvPr/>
          </p:nvCxnSpPr>
          <p:spPr>
            <a:xfrm>
              <a:off x="6262230" y="3875053"/>
              <a:ext cx="100145" cy="0"/>
            </a:xfrm>
            <a:prstGeom prst="straightConnector1">
              <a:avLst/>
            </a:prstGeom>
            <a:noFill/>
            <a:ln w="19050" cap="flat" cmpd="sng">
              <a:solidFill>
                <a:srgbClr val="666666"/>
              </a:solidFill>
              <a:prstDash val="solid"/>
              <a:round/>
              <a:headEnd type="none" w="med" len="med"/>
              <a:tailEnd type="none" w="med" len="med"/>
            </a:ln>
          </p:spPr>
        </p:cxnSp>
        <p:sp>
          <p:nvSpPr>
            <p:cNvPr id="123" name="Google Shape;538;p53"/>
            <p:cNvSpPr/>
            <p:nvPr/>
          </p:nvSpPr>
          <p:spPr>
            <a:xfrm>
              <a:off x="3767024" y="3770953"/>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endParaRPr kumimoji="0" sz="1000" b="0" i="0" u="none" strike="noStrike" kern="0" cap="none" spc="0" normalizeH="0" baseline="0" noProof="0">
                <a:ln>
                  <a:noFill/>
                </a:ln>
                <a:solidFill>
                  <a:srgbClr val="FFFFFF"/>
                </a:solidFill>
                <a:effectLst/>
                <a:uLnTx/>
                <a:uFillTx/>
                <a:latin typeface="Droid Sans"/>
                <a:ea typeface="Droid Sans"/>
                <a:cs typeface="Droid Sans"/>
                <a:sym typeface="Droid Sans"/>
              </a:endParaRPr>
            </a:p>
          </p:txBody>
        </p:sp>
        <p:sp>
          <p:nvSpPr>
            <p:cNvPr id="124" name="Google Shape;529;p53"/>
            <p:cNvSpPr/>
            <p:nvPr/>
          </p:nvSpPr>
          <p:spPr>
            <a:xfrm>
              <a:off x="5572830" y="3770953"/>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p>
          </p:txBody>
        </p:sp>
        <p:sp>
          <p:nvSpPr>
            <p:cNvPr id="125" name="Google Shape;496;p53"/>
            <p:cNvSpPr/>
            <p:nvPr/>
          </p:nvSpPr>
          <p:spPr>
            <a:xfrm>
              <a:off x="4550288" y="2645103"/>
              <a:ext cx="689400" cy="208200"/>
            </a:xfrm>
            <a:prstGeom prst="roundRect">
              <a:avLst>
                <a:gd name="adj" fmla="val 16667"/>
              </a:avLst>
            </a:prstGeom>
            <a:solidFill>
              <a:srgbClr val="C0504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Spine</a:t>
              </a:r>
            </a:p>
          </p:txBody>
        </p:sp>
        <p:sp>
          <p:nvSpPr>
            <p:cNvPr id="126" name="Google Shape;499;p53"/>
            <p:cNvSpPr/>
            <p:nvPr/>
          </p:nvSpPr>
          <p:spPr>
            <a:xfrm>
              <a:off x="5532113" y="2645103"/>
              <a:ext cx="689400" cy="208200"/>
            </a:xfrm>
            <a:prstGeom prst="roundRect">
              <a:avLst>
                <a:gd name="adj" fmla="val 16667"/>
              </a:avLst>
            </a:prstGeom>
            <a:solidFill>
              <a:srgbClr val="C0504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Spine</a:t>
              </a:r>
            </a:p>
          </p:txBody>
        </p:sp>
        <p:cxnSp>
          <p:nvCxnSpPr>
            <p:cNvPr id="127" name="Google Shape;544;p53"/>
            <p:cNvCxnSpPr>
              <a:stCxn id="123" idx="0"/>
              <a:endCxn id="125" idx="2"/>
            </p:cNvCxnSpPr>
            <p:nvPr/>
          </p:nvCxnSpPr>
          <p:spPr>
            <a:xfrm flipV="1">
              <a:off x="4111724" y="2853303"/>
              <a:ext cx="783264" cy="917650"/>
            </a:xfrm>
            <a:prstGeom prst="straightConnector1">
              <a:avLst/>
            </a:prstGeom>
            <a:noFill/>
            <a:ln w="19050" cap="flat" cmpd="sng">
              <a:solidFill>
                <a:srgbClr val="666666"/>
              </a:solidFill>
              <a:prstDash val="solid"/>
              <a:round/>
              <a:headEnd type="none" w="med" len="med"/>
              <a:tailEnd type="none" w="med" len="med"/>
            </a:ln>
          </p:spPr>
        </p:cxnSp>
        <p:sp>
          <p:nvSpPr>
            <p:cNvPr id="128" name="Google Shape;548;p53"/>
            <p:cNvSpPr txBox="1"/>
            <p:nvPr/>
          </p:nvSpPr>
          <p:spPr>
            <a:xfrm>
              <a:off x="2694292" y="2473027"/>
              <a:ext cx="1714359" cy="280800"/>
            </a:xfrm>
            <a:prstGeom prst="rect">
              <a:avLst/>
            </a:prstGeom>
            <a:noFill/>
            <a:ln>
              <a:noFill/>
            </a:ln>
          </p:spPr>
          <p:txBody>
            <a:bodyPr spcFirstLastPara="1" wrap="square" lIns="91425" tIns="91425" rIns="91425" bIns="91425" anchor="t"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600" b="1" i="1" u="none" strike="noStrike" kern="0" cap="none" spc="0" normalizeH="0" baseline="0" noProof="0">
                  <a:ln>
                    <a:noFill/>
                  </a:ln>
                  <a:solidFill>
                    <a:srgbClr val="134F5C"/>
                  </a:solidFill>
                  <a:effectLst/>
                  <a:uLnTx/>
                  <a:uFillTx/>
                  <a:latin typeface="Droid Sans"/>
                  <a:ea typeface="Droid Sans"/>
                  <a:cs typeface="Droid Sans"/>
                  <a:sym typeface="Droid Sans"/>
                </a:rPr>
                <a:t>Central Office</a:t>
              </a:r>
              <a:endParaRPr kumimoji="0" sz="1600" b="1" i="1" u="none" strike="noStrike" kern="0" cap="none" spc="0" normalizeH="0" baseline="0" noProof="0">
                <a:ln>
                  <a:noFill/>
                </a:ln>
                <a:solidFill>
                  <a:srgbClr val="134F5C"/>
                </a:solidFill>
                <a:effectLst/>
                <a:uLnTx/>
                <a:uFillTx/>
                <a:latin typeface="Droid Sans"/>
                <a:ea typeface="Droid Sans"/>
                <a:cs typeface="Droid Sans"/>
                <a:sym typeface="Droid Sans"/>
              </a:endParaRPr>
            </a:p>
          </p:txBody>
        </p:sp>
        <p:sp>
          <p:nvSpPr>
            <p:cNvPr id="129" name="Google Shape;535;p53"/>
            <p:cNvSpPr/>
            <p:nvPr/>
          </p:nvSpPr>
          <p:spPr>
            <a:xfrm>
              <a:off x="4582267" y="3770953"/>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p>
          </p:txBody>
        </p:sp>
        <p:cxnSp>
          <p:nvCxnSpPr>
            <p:cNvPr id="130" name="Google Shape;549;p53"/>
            <p:cNvCxnSpPr>
              <a:stCxn id="123" idx="0"/>
              <a:endCxn id="126" idx="2"/>
            </p:cNvCxnSpPr>
            <p:nvPr/>
          </p:nvCxnSpPr>
          <p:spPr>
            <a:xfrm flipV="1">
              <a:off x="4111724" y="2853303"/>
              <a:ext cx="1765089" cy="917650"/>
            </a:xfrm>
            <a:prstGeom prst="straightConnector1">
              <a:avLst/>
            </a:prstGeom>
            <a:noFill/>
            <a:ln w="19050" cap="flat" cmpd="sng">
              <a:solidFill>
                <a:srgbClr val="666666"/>
              </a:solidFill>
              <a:prstDash val="solid"/>
              <a:round/>
              <a:headEnd type="none" w="med" len="med"/>
              <a:tailEnd type="none" w="med" len="med"/>
            </a:ln>
          </p:spPr>
        </p:cxnSp>
        <p:sp>
          <p:nvSpPr>
            <p:cNvPr id="131" name="Google Shape;531;p53"/>
            <p:cNvSpPr/>
            <p:nvPr/>
          </p:nvSpPr>
          <p:spPr>
            <a:xfrm>
              <a:off x="6362375" y="3770953"/>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p>
          </p:txBody>
        </p:sp>
      </p:grpSp>
      <p:sp>
        <p:nvSpPr>
          <p:cNvPr id="132" name="Google Shape;550;p53"/>
          <p:cNvSpPr/>
          <p:nvPr/>
        </p:nvSpPr>
        <p:spPr>
          <a:xfrm>
            <a:off x="3938906" y="291199"/>
            <a:ext cx="4077643" cy="507152"/>
          </a:xfrm>
          <a:prstGeom prst="snip2DiagRect">
            <a:avLst>
              <a:gd name="adj1" fmla="val 0"/>
              <a:gd name="adj2" fmla="val 16667"/>
            </a:avLst>
          </a:prstGeom>
          <a:solidFill>
            <a:srgbClr val="5E9546"/>
          </a:solidFill>
          <a:ln>
            <a:noFill/>
          </a:ln>
        </p:spPr>
        <p:txBody>
          <a:bodyPr spcFirstLastPara="1" wrap="square" lIns="91421" tIns="91421" rIns="91421" bIns="91421" anchor="ctr" anchorCtr="0">
            <a:noAutofit/>
          </a:bodyPr>
          <a:lstStyle/>
          <a:p>
            <a:pPr marL="0" marR="0" lvl="0" indent="0" algn="ctr" defTabSz="457178"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Droid Sans"/>
                <a:ea typeface="Droid Sans"/>
                <a:cs typeface="Droid Sans"/>
                <a:sym typeface="Droid Sans"/>
              </a:rPr>
              <a:t>Trellis apps</a:t>
            </a:r>
            <a:endParaRPr kumimoji="0" sz="1600" b="1" i="0" u="none" strike="noStrike" kern="1200" cap="none" spc="0" normalizeH="0" baseline="0" noProof="0">
              <a:ln>
                <a:noFill/>
              </a:ln>
              <a:solidFill>
                <a:srgbClr val="FFFFFF"/>
              </a:solidFill>
              <a:effectLst/>
              <a:uLnTx/>
              <a:uFillTx/>
              <a:latin typeface="Droid Sans"/>
              <a:ea typeface="Droid Sans"/>
              <a:cs typeface="Droid Sans"/>
              <a:sym typeface="Droid Sans"/>
            </a:endParaRPr>
          </a:p>
          <a:p>
            <a:pPr marL="0" marR="0" lvl="0" indent="0" algn="ctr" defTabSz="457178"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Droid Sans"/>
                <a:ea typeface="Droid Sans"/>
                <a:cs typeface="Droid Sans"/>
                <a:sym typeface="Droid Sans"/>
              </a:rPr>
              <a:t>IPv4/v6 unicast/multicast, vlans, MPLS SR, vRouter </a:t>
            </a:r>
            <a:r>
              <a:rPr kumimoji="0" lang="mr-IN" sz="1200" b="0" i="0" u="none" strike="noStrike" kern="1200" cap="none" spc="0" normalizeH="0" baseline="0" noProof="0">
                <a:ln>
                  <a:noFill/>
                </a:ln>
                <a:solidFill>
                  <a:srgbClr val="FFFFFF"/>
                </a:solidFill>
                <a:effectLst/>
                <a:uLnTx/>
                <a:uFillTx/>
                <a:latin typeface="Droid Sans"/>
                <a:ea typeface="Droid Sans"/>
                <a:cs typeface="Droid Sans"/>
                <a:sym typeface="Droid Sans"/>
              </a:rPr>
              <a:t>…</a:t>
            </a:r>
            <a:endParaRPr kumimoji="0" sz="1200" b="0" i="0" u="none" strike="noStrike" kern="1200" cap="none" spc="0" normalizeH="0" baseline="0" noProof="0">
              <a:ln>
                <a:noFill/>
              </a:ln>
              <a:solidFill>
                <a:srgbClr val="FFFFFF"/>
              </a:solidFill>
              <a:effectLst/>
              <a:uLnTx/>
              <a:uFillTx/>
              <a:latin typeface="Droid Sans"/>
              <a:ea typeface="Droid Sans"/>
              <a:cs typeface="Droid Sans"/>
              <a:sym typeface="Droid Sans"/>
            </a:endParaRPr>
          </a:p>
        </p:txBody>
      </p:sp>
      <p:grpSp>
        <p:nvGrpSpPr>
          <p:cNvPr id="133" name="Google Shape;553;p53"/>
          <p:cNvGrpSpPr/>
          <p:nvPr/>
        </p:nvGrpSpPr>
        <p:grpSpPr>
          <a:xfrm>
            <a:off x="3938155" y="859901"/>
            <a:ext cx="4110779" cy="1070115"/>
            <a:chOff x="3328399" y="665769"/>
            <a:chExt cx="4926000" cy="1070115"/>
          </a:xfrm>
        </p:grpSpPr>
        <p:sp>
          <p:nvSpPr>
            <p:cNvPr id="134" name="Google Shape;554;p53"/>
            <p:cNvSpPr/>
            <p:nvPr/>
          </p:nvSpPr>
          <p:spPr>
            <a:xfrm>
              <a:off x="3328399" y="665769"/>
              <a:ext cx="4926000" cy="351000"/>
            </a:xfrm>
            <a:prstGeom prst="roundRect">
              <a:avLst>
                <a:gd name="adj" fmla="val 16667"/>
              </a:avLst>
            </a:prstGeom>
            <a:solidFill>
              <a:srgbClr val="666666"/>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FFFFFF"/>
                  </a:solidFill>
                  <a:effectLst/>
                  <a:uLnTx/>
                  <a:uFillTx/>
                  <a:latin typeface="Droid Sans"/>
                  <a:ea typeface="Droid Sans"/>
                  <a:cs typeface="Droid Sans"/>
                  <a:sym typeface="Droid Sans"/>
                </a:rPr>
                <a:t>ONOS Cluster</a:t>
              </a:r>
              <a:endParaRPr kumimoji="0" sz="1400" b="1" i="0" u="none" strike="noStrike" kern="0" cap="none" spc="0" normalizeH="0" baseline="0" noProof="0">
                <a:ln>
                  <a:noFill/>
                </a:ln>
                <a:solidFill>
                  <a:srgbClr val="FFFFFF"/>
                </a:solidFill>
                <a:effectLst/>
                <a:uLnTx/>
                <a:uFillTx/>
                <a:latin typeface="Droid Sans"/>
                <a:ea typeface="Droid Sans"/>
                <a:cs typeface="Droid Sans"/>
                <a:sym typeface="Droid Sans"/>
              </a:endParaRPr>
            </a:p>
          </p:txBody>
        </p:sp>
        <p:sp>
          <p:nvSpPr>
            <p:cNvPr id="135" name="Google Shape;555;p53"/>
            <p:cNvSpPr/>
            <p:nvPr/>
          </p:nvSpPr>
          <p:spPr>
            <a:xfrm>
              <a:off x="4898156" y="1109784"/>
              <a:ext cx="221400" cy="626100"/>
            </a:xfrm>
            <a:prstGeom prst="upDownArrow">
              <a:avLst>
                <a:gd name="adj1" fmla="val 50000"/>
                <a:gd name="adj2" fmla="val 50000"/>
              </a:avLst>
            </a:prstGeom>
            <a:gradFill>
              <a:gsLst>
                <a:gs pos="0">
                  <a:srgbClr val="DBD4EB"/>
                </a:gs>
                <a:gs pos="100000">
                  <a:srgbClr val="9180BB"/>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sp>
          <p:nvSpPr>
            <p:cNvPr id="136" name="Google Shape;556;p53"/>
            <p:cNvSpPr/>
            <p:nvPr/>
          </p:nvSpPr>
          <p:spPr>
            <a:xfrm>
              <a:off x="5293031" y="1109784"/>
              <a:ext cx="221400" cy="626100"/>
            </a:xfrm>
            <a:prstGeom prst="upDownArrow">
              <a:avLst>
                <a:gd name="adj1" fmla="val 50000"/>
                <a:gd name="adj2" fmla="val 50000"/>
              </a:avLst>
            </a:prstGeom>
            <a:gradFill>
              <a:gsLst>
                <a:gs pos="0">
                  <a:srgbClr val="D4E5F5"/>
                </a:gs>
                <a:gs pos="100000">
                  <a:srgbClr val="70A4D5"/>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grpSp>
      <p:grpSp>
        <p:nvGrpSpPr>
          <p:cNvPr id="137" name="Google Shape;559;p53"/>
          <p:cNvGrpSpPr/>
          <p:nvPr/>
        </p:nvGrpSpPr>
        <p:grpSpPr>
          <a:xfrm>
            <a:off x="5739566" y="2151684"/>
            <a:ext cx="3100582" cy="1125849"/>
            <a:chOff x="5917532" y="2645103"/>
            <a:chExt cx="3100582" cy="1125849"/>
          </a:xfrm>
        </p:grpSpPr>
        <p:sp>
          <p:nvSpPr>
            <p:cNvPr id="138" name="Google Shape;560;p53"/>
            <p:cNvSpPr/>
            <p:nvPr/>
          </p:nvSpPr>
          <p:spPr>
            <a:xfrm>
              <a:off x="7290125" y="3040653"/>
              <a:ext cx="460000" cy="208200"/>
            </a:xfrm>
            <a:prstGeom prst="flowChartMagneticDisk">
              <a:avLst/>
            </a:prstGeom>
            <a:solidFill>
              <a:srgbClr val="D9D9D9"/>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sp>
          <p:nvSpPr>
            <p:cNvPr id="139" name="Google Shape;561;p53"/>
            <p:cNvSpPr/>
            <p:nvPr/>
          </p:nvSpPr>
          <p:spPr>
            <a:xfrm>
              <a:off x="7442525" y="3208003"/>
              <a:ext cx="460000" cy="208200"/>
            </a:xfrm>
            <a:prstGeom prst="flowChartMagneticDisk">
              <a:avLst/>
            </a:prstGeom>
            <a:solidFill>
              <a:srgbClr val="D9D9D9"/>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cxnSp>
          <p:nvCxnSpPr>
            <p:cNvPr id="140" name="Google Shape;562;p53"/>
            <p:cNvCxnSpPr>
              <a:stCxn id="139" idx="2"/>
            </p:cNvCxnSpPr>
            <p:nvPr/>
          </p:nvCxnSpPr>
          <p:spPr>
            <a:xfrm flipH="1">
              <a:off x="6665625" y="3312103"/>
              <a:ext cx="776900" cy="441125"/>
            </a:xfrm>
            <a:prstGeom prst="straightConnector1">
              <a:avLst/>
            </a:prstGeom>
            <a:noFill/>
            <a:ln w="19050" cap="flat" cmpd="sng">
              <a:solidFill>
                <a:srgbClr val="666666"/>
              </a:solidFill>
              <a:prstDash val="solid"/>
              <a:round/>
              <a:headEnd type="none" w="med" len="med"/>
              <a:tailEnd type="none" w="med" len="med"/>
            </a:ln>
          </p:spPr>
        </p:cxnSp>
        <p:cxnSp>
          <p:nvCxnSpPr>
            <p:cNvPr id="141" name="Google Shape;563;p53"/>
            <p:cNvCxnSpPr>
              <a:stCxn id="138" idx="2"/>
              <a:endCxn id="124" idx="0"/>
            </p:cNvCxnSpPr>
            <p:nvPr/>
          </p:nvCxnSpPr>
          <p:spPr>
            <a:xfrm flipH="1">
              <a:off x="5917532" y="3144753"/>
              <a:ext cx="1372593" cy="626199"/>
            </a:xfrm>
            <a:prstGeom prst="straightConnector1">
              <a:avLst/>
            </a:prstGeom>
            <a:noFill/>
            <a:ln w="19050" cap="flat" cmpd="sng">
              <a:solidFill>
                <a:srgbClr val="666666"/>
              </a:solidFill>
              <a:prstDash val="solid"/>
              <a:round/>
              <a:headEnd type="none" w="med" len="med"/>
              <a:tailEnd type="none" w="med" len="med"/>
            </a:ln>
          </p:spPr>
        </p:cxnSp>
        <p:cxnSp>
          <p:nvCxnSpPr>
            <p:cNvPr id="142" name="Google Shape;564;p53"/>
            <p:cNvCxnSpPr>
              <a:endCxn id="138" idx="4"/>
            </p:cNvCxnSpPr>
            <p:nvPr/>
          </p:nvCxnSpPr>
          <p:spPr>
            <a:xfrm rot="10800000">
              <a:off x="7750125" y="3144753"/>
              <a:ext cx="475800" cy="0"/>
            </a:xfrm>
            <a:prstGeom prst="straightConnector1">
              <a:avLst/>
            </a:prstGeom>
            <a:noFill/>
            <a:ln w="19050" cap="flat" cmpd="sng">
              <a:solidFill>
                <a:srgbClr val="666666"/>
              </a:solidFill>
              <a:prstDash val="solid"/>
              <a:round/>
              <a:headEnd type="none" w="med" len="med"/>
              <a:tailEnd type="none" w="med" len="med"/>
            </a:ln>
          </p:spPr>
        </p:cxnSp>
        <p:cxnSp>
          <p:nvCxnSpPr>
            <p:cNvPr id="143" name="Google Shape;565;p53"/>
            <p:cNvCxnSpPr>
              <a:endCxn id="139" idx="4"/>
            </p:cNvCxnSpPr>
            <p:nvPr/>
          </p:nvCxnSpPr>
          <p:spPr>
            <a:xfrm rot="10800000">
              <a:off x="7902525" y="3312103"/>
              <a:ext cx="510000" cy="0"/>
            </a:xfrm>
            <a:prstGeom prst="straightConnector1">
              <a:avLst/>
            </a:prstGeom>
            <a:noFill/>
            <a:ln w="19050" cap="flat" cmpd="sng">
              <a:solidFill>
                <a:srgbClr val="666666"/>
              </a:solidFill>
              <a:prstDash val="solid"/>
              <a:round/>
              <a:headEnd type="none" w="med" len="med"/>
              <a:tailEnd type="none" w="med" len="med"/>
            </a:ln>
          </p:spPr>
        </p:cxnSp>
        <p:sp>
          <p:nvSpPr>
            <p:cNvPr id="144" name="Google Shape;566;p53"/>
            <p:cNvSpPr/>
            <p:nvPr/>
          </p:nvSpPr>
          <p:spPr>
            <a:xfrm>
              <a:off x="8069550" y="2944578"/>
              <a:ext cx="948564" cy="553716"/>
            </a:xfrm>
            <a:prstGeom prst="cloud">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a:ln>
                    <a:noFill/>
                  </a:ln>
                  <a:solidFill>
                    <a:sysClr val="windowText" lastClr="000000"/>
                  </a:solidFill>
                  <a:effectLst/>
                  <a:uLnTx/>
                  <a:uFillTx/>
                  <a:latin typeface="Droid Sans"/>
                  <a:ea typeface="Droid Sans"/>
                  <a:cs typeface="Droid Sans"/>
                  <a:sym typeface="Droid Sans"/>
                </a:rPr>
                <a:t>Internet</a:t>
              </a:r>
              <a:endParaRPr kumimoji="0" sz="1000" b="0" i="1" u="none" strike="noStrike" kern="0" cap="none" spc="0" normalizeH="0" baseline="0" noProof="0">
                <a:ln>
                  <a:noFill/>
                </a:ln>
                <a:solidFill>
                  <a:sysClr val="windowText" lastClr="000000"/>
                </a:solidFill>
                <a:effectLst/>
                <a:uLnTx/>
                <a:uFillTx/>
                <a:latin typeface="Droid Sans"/>
                <a:ea typeface="Droid Sans"/>
                <a:cs typeface="Droid Sans"/>
                <a:sym typeface="Droid Sans"/>
              </a:endParaRPr>
            </a:p>
          </p:txBody>
        </p:sp>
        <p:sp>
          <p:nvSpPr>
            <p:cNvPr id="145" name="Google Shape;567;p53"/>
            <p:cNvSpPr txBox="1"/>
            <p:nvPr/>
          </p:nvSpPr>
          <p:spPr>
            <a:xfrm>
              <a:off x="6884038" y="2645103"/>
              <a:ext cx="1423726" cy="280800"/>
            </a:xfrm>
            <a:prstGeom prst="rect">
              <a:avLst/>
            </a:prstGeom>
            <a:noFill/>
            <a:ln>
              <a:noFill/>
            </a:ln>
          </p:spPr>
          <p:txBody>
            <a:bodyPr spcFirstLastPara="1" wrap="square" lIns="91425" tIns="91425" rIns="91425" bIns="91425" anchor="t"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a:ln>
                    <a:noFill/>
                  </a:ln>
                  <a:solidFill>
                    <a:sysClr val="windowText" lastClr="000000"/>
                  </a:solidFill>
                  <a:effectLst/>
                  <a:uLnTx/>
                  <a:uFillTx/>
                  <a:latin typeface="Droid Sans"/>
                  <a:ea typeface="Droid Sans"/>
                  <a:cs typeface="Droid Sans"/>
                  <a:sym typeface="Droid Sans"/>
                </a:rPr>
                <a:t> Metro/Core </a:t>
              </a:r>
            </a:p>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a:ln>
                    <a:noFill/>
                  </a:ln>
                  <a:solidFill>
                    <a:sysClr val="windowText" lastClr="000000"/>
                  </a:solidFill>
                  <a:effectLst/>
                  <a:uLnTx/>
                  <a:uFillTx/>
                  <a:latin typeface="Droid Sans"/>
                  <a:ea typeface="Droid Sans"/>
                  <a:cs typeface="Droid Sans"/>
                  <a:sym typeface="Droid Sans"/>
                </a:rPr>
                <a:t>Routers</a:t>
              </a:r>
              <a:endParaRPr kumimoji="0" sz="1000" b="0" i="1" u="none" strike="noStrike" kern="0" cap="none" spc="0" normalizeH="0" baseline="0" noProof="0">
                <a:ln>
                  <a:noFill/>
                </a:ln>
                <a:solidFill>
                  <a:sysClr val="windowText" lastClr="000000"/>
                </a:solidFill>
                <a:effectLst/>
                <a:uLnTx/>
                <a:uFillTx/>
                <a:latin typeface="Droid Sans"/>
                <a:ea typeface="Droid Sans"/>
                <a:cs typeface="Droid Sans"/>
                <a:sym typeface="Droid Sans"/>
              </a:endParaRPr>
            </a:p>
          </p:txBody>
        </p:sp>
      </p:grpSp>
      <p:sp>
        <p:nvSpPr>
          <p:cNvPr id="146" name="Google Shape;575;p53"/>
          <p:cNvSpPr/>
          <p:nvPr/>
        </p:nvSpPr>
        <p:spPr>
          <a:xfrm>
            <a:off x="1013175" y="3140853"/>
            <a:ext cx="237000" cy="2370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1" tIns="91421" rIns="91421" bIns="91421"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cxnSp>
        <p:nvCxnSpPr>
          <p:cNvPr id="147" name="Google Shape;576;p53"/>
          <p:cNvCxnSpPr>
            <a:stCxn id="85" idx="1"/>
            <a:endCxn id="146" idx="7"/>
          </p:cNvCxnSpPr>
          <p:nvPr/>
        </p:nvCxnSpPr>
        <p:spPr>
          <a:xfrm flipH="1">
            <a:off x="1215467" y="2868869"/>
            <a:ext cx="1344882" cy="306692"/>
          </a:xfrm>
          <a:prstGeom prst="straightConnector1">
            <a:avLst/>
          </a:prstGeom>
          <a:noFill/>
          <a:ln w="19050" cap="flat" cmpd="sng">
            <a:solidFill>
              <a:srgbClr val="666666"/>
            </a:solidFill>
            <a:prstDash val="solid"/>
            <a:round/>
            <a:headEnd type="none" w="med" len="med"/>
            <a:tailEnd type="none" w="med" len="med"/>
          </a:ln>
        </p:spPr>
      </p:cxnSp>
      <p:pic>
        <p:nvPicPr>
          <p:cNvPr id="148" name="Google Shape;520;p53"/>
          <p:cNvPicPr preferRelativeResize="0"/>
          <p:nvPr/>
        </p:nvPicPr>
        <p:blipFill>
          <a:blip r:embed="rId3">
            <a:alphaModFix/>
          </a:blip>
          <a:stretch>
            <a:fillRect/>
          </a:stretch>
        </p:blipFill>
        <p:spPr>
          <a:xfrm>
            <a:off x="1221496" y="2339522"/>
            <a:ext cx="198900" cy="463300"/>
          </a:xfrm>
          <a:prstGeom prst="rect">
            <a:avLst/>
          </a:prstGeom>
          <a:noFill/>
          <a:ln>
            <a:noFill/>
          </a:ln>
        </p:spPr>
      </p:pic>
      <p:sp>
        <p:nvSpPr>
          <p:cNvPr id="149" name="Google Shape;525;p53"/>
          <p:cNvSpPr txBox="1"/>
          <p:nvPr/>
        </p:nvSpPr>
        <p:spPr>
          <a:xfrm>
            <a:off x="553875" y="2656607"/>
            <a:ext cx="1033511" cy="351000"/>
          </a:xfrm>
          <a:prstGeom prst="rect">
            <a:avLst/>
          </a:prstGeom>
          <a:noFill/>
          <a:ln>
            <a:noFill/>
          </a:ln>
        </p:spPr>
        <p:txBody>
          <a:bodyPr spcFirstLastPara="1" wrap="square" lIns="91421" tIns="91421" rIns="91421" bIns="91421" anchor="t" anchorCtr="0">
            <a:noAutofit/>
          </a:bodyPr>
          <a:lstStyle/>
          <a:p>
            <a:pPr marL="0" marR="0" lvl="0" indent="0" algn="ctr" defTabSz="457178"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4B4B4B"/>
                </a:solidFill>
                <a:effectLst/>
                <a:uLnTx/>
                <a:uFillTx/>
                <a:latin typeface="Droid Sans"/>
                <a:ea typeface="Droid Sans"/>
                <a:cs typeface="Droid Sans"/>
                <a:sym typeface="Droid Sans"/>
              </a:rPr>
              <a:t>Base station</a:t>
            </a:r>
            <a:endParaRPr kumimoji="0" sz="1100" b="0" i="1" u="none" strike="noStrike" kern="1200" cap="none" spc="0" normalizeH="0" baseline="0" noProof="0">
              <a:ln>
                <a:noFill/>
              </a:ln>
              <a:solidFill>
                <a:srgbClr val="4B4B4B"/>
              </a:solidFill>
              <a:effectLst/>
              <a:uLnTx/>
              <a:uFillTx/>
              <a:latin typeface="Droid Sans"/>
              <a:ea typeface="Droid Sans"/>
              <a:cs typeface="Droid Sans"/>
              <a:sym typeface="Droid Sans"/>
            </a:endParaRPr>
          </a:p>
        </p:txBody>
      </p:sp>
      <p:cxnSp>
        <p:nvCxnSpPr>
          <p:cNvPr id="150" name="Google Shape;576;p53"/>
          <p:cNvCxnSpPr>
            <a:stCxn id="85" idx="1"/>
            <a:endCxn id="148" idx="3"/>
          </p:cNvCxnSpPr>
          <p:nvPr/>
        </p:nvCxnSpPr>
        <p:spPr>
          <a:xfrm flipH="1" flipV="1">
            <a:off x="1420396" y="2571172"/>
            <a:ext cx="1139953" cy="297697"/>
          </a:xfrm>
          <a:prstGeom prst="straightConnector1">
            <a:avLst/>
          </a:prstGeom>
          <a:noFill/>
          <a:ln w="19050" cap="flat" cmpd="sng">
            <a:solidFill>
              <a:srgbClr val="666666"/>
            </a:solidFill>
            <a:prstDash val="solid"/>
            <a:round/>
            <a:headEnd type="none" w="med" len="med"/>
            <a:tailEnd type="none" w="med" len="med"/>
          </a:ln>
        </p:spPr>
      </p:cxnSp>
      <p:sp>
        <p:nvSpPr>
          <p:cNvPr id="151" name="Google Shape;575;p53"/>
          <p:cNvSpPr/>
          <p:nvPr/>
        </p:nvSpPr>
        <p:spPr>
          <a:xfrm>
            <a:off x="1315874" y="3677281"/>
            <a:ext cx="237000" cy="2370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1" tIns="91421" rIns="91421" bIns="91421"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cxnSp>
        <p:nvCxnSpPr>
          <p:cNvPr id="152" name="Google Shape;576;p53"/>
          <p:cNvCxnSpPr>
            <a:stCxn id="85" idx="1"/>
            <a:endCxn id="151" idx="7"/>
          </p:cNvCxnSpPr>
          <p:nvPr/>
        </p:nvCxnSpPr>
        <p:spPr>
          <a:xfrm flipH="1">
            <a:off x="1518166" y="2868869"/>
            <a:ext cx="1042183" cy="843120"/>
          </a:xfrm>
          <a:prstGeom prst="straightConnector1">
            <a:avLst/>
          </a:prstGeom>
          <a:noFill/>
          <a:ln w="19050" cap="flat" cmpd="sng">
            <a:solidFill>
              <a:srgbClr val="666666"/>
            </a:solidFill>
            <a:prstDash val="solid"/>
            <a:round/>
            <a:headEnd type="none" w="med" len="med"/>
            <a:tailEnd type="none" w="med" len="med"/>
          </a:ln>
        </p:spPr>
      </p:cxnSp>
      <p:sp>
        <p:nvSpPr>
          <p:cNvPr id="153" name="Rounded Rectangle 152"/>
          <p:cNvSpPr/>
          <p:nvPr/>
        </p:nvSpPr>
        <p:spPr>
          <a:xfrm>
            <a:off x="4012317" y="3906919"/>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4" name="Rounded Rectangle 153"/>
          <p:cNvSpPr/>
          <p:nvPr/>
        </p:nvSpPr>
        <p:spPr>
          <a:xfrm>
            <a:off x="4011019" y="4059319"/>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5" name="Rounded Rectangle 154"/>
          <p:cNvSpPr/>
          <p:nvPr/>
        </p:nvSpPr>
        <p:spPr>
          <a:xfrm>
            <a:off x="4009721" y="4219808"/>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6" name="Rounded Rectangle 155"/>
          <p:cNvSpPr/>
          <p:nvPr/>
        </p:nvSpPr>
        <p:spPr>
          <a:xfrm>
            <a:off x="4008423" y="4380296"/>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7" name="Rounded Rectangle 156"/>
          <p:cNvSpPr/>
          <p:nvPr/>
        </p:nvSpPr>
        <p:spPr>
          <a:xfrm>
            <a:off x="5863481" y="3897542"/>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8" name="Rounded Rectangle 157"/>
          <p:cNvSpPr/>
          <p:nvPr/>
        </p:nvSpPr>
        <p:spPr>
          <a:xfrm>
            <a:off x="5862183" y="4049942"/>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9" name="Rounded Rectangle 158"/>
          <p:cNvSpPr/>
          <p:nvPr/>
        </p:nvSpPr>
        <p:spPr>
          <a:xfrm>
            <a:off x="5860885" y="4210431"/>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60" name="Rounded Rectangle 159"/>
          <p:cNvSpPr/>
          <p:nvPr/>
        </p:nvSpPr>
        <p:spPr>
          <a:xfrm>
            <a:off x="5859587" y="4370919"/>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61" name="Google Shape;525;p53"/>
          <p:cNvSpPr txBox="1"/>
          <p:nvPr/>
        </p:nvSpPr>
        <p:spPr>
          <a:xfrm>
            <a:off x="469224" y="3385499"/>
            <a:ext cx="888000" cy="351000"/>
          </a:xfrm>
          <a:prstGeom prst="rect">
            <a:avLst/>
          </a:prstGeom>
          <a:noFill/>
          <a:ln>
            <a:noFill/>
          </a:ln>
        </p:spPr>
        <p:txBody>
          <a:bodyPr spcFirstLastPara="1" wrap="square" lIns="91421" tIns="91421" rIns="91421" bIns="91421" anchor="t" anchorCtr="0">
            <a:noAutofit/>
          </a:bodyPr>
          <a:lstStyle/>
          <a:p>
            <a:pPr marL="0" marR="0" lvl="0" indent="0" algn="ctr" defTabSz="457178"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4B4B4B"/>
                </a:solidFill>
                <a:effectLst/>
                <a:uLnTx/>
                <a:uFillTx/>
                <a:latin typeface="Droid Sans"/>
                <a:ea typeface="Droid Sans"/>
                <a:cs typeface="Droid Sans"/>
                <a:sym typeface="Droid Sans"/>
              </a:rPr>
              <a:t>R-PHY</a:t>
            </a:r>
            <a:endParaRPr kumimoji="0" sz="1100" b="0" i="1" u="none" strike="noStrike" kern="1200" cap="none" spc="0" normalizeH="0" baseline="0" noProof="0">
              <a:ln>
                <a:noFill/>
              </a:ln>
              <a:solidFill>
                <a:srgbClr val="4B4B4B"/>
              </a:solidFill>
              <a:effectLst/>
              <a:uLnTx/>
              <a:uFillTx/>
              <a:latin typeface="Droid Sans"/>
              <a:ea typeface="Droid Sans"/>
              <a:cs typeface="Droid Sans"/>
              <a:sym typeface="Droid Sans"/>
            </a:endParaRPr>
          </a:p>
        </p:txBody>
      </p:sp>
      <p:sp>
        <p:nvSpPr>
          <p:cNvPr id="162" name="Google Shape;525;p53"/>
          <p:cNvSpPr txBox="1"/>
          <p:nvPr/>
        </p:nvSpPr>
        <p:spPr>
          <a:xfrm>
            <a:off x="685841" y="3827888"/>
            <a:ext cx="888000" cy="351000"/>
          </a:xfrm>
          <a:prstGeom prst="rect">
            <a:avLst/>
          </a:prstGeom>
          <a:noFill/>
          <a:ln>
            <a:noFill/>
          </a:ln>
        </p:spPr>
        <p:txBody>
          <a:bodyPr spcFirstLastPara="1" wrap="square" lIns="91421" tIns="91421" rIns="91421" bIns="91421" anchor="t" anchorCtr="0">
            <a:noAutofit/>
          </a:bodyPr>
          <a:lstStyle/>
          <a:p>
            <a:pPr marL="0" marR="0" lvl="0" indent="0" algn="ctr" defTabSz="457178"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4B4B4B"/>
                </a:solidFill>
                <a:effectLst/>
                <a:uLnTx/>
                <a:uFillTx/>
                <a:latin typeface="Droid Sans"/>
                <a:ea typeface="Droid Sans"/>
                <a:cs typeface="Droid Sans"/>
                <a:sym typeface="Droid Sans"/>
              </a:rPr>
              <a:t>R-OLT</a:t>
            </a:r>
            <a:endParaRPr kumimoji="0" sz="1100" b="0" i="1" u="none" strike="noStrike" kern="1200" cap="none" spc="0" normalizeH="0" baseline="0" noProof="0">
              <a:ln>
                <a:noFill/>
              </a:ln>
              <a:solidFill>
                <a:srgbClr val="4B4B4B"/>
              </a:solidFill>
              <a:effectLst/>
              <a:uLnTx/>
              <a:uFillTx/>
              <a:latin typeface="Droid Sans"/>
              <a:ea typeface="Droid Sans"/>
              <a:cs typeface="Droid Sans"/>
              <a:sym typeface="Droid Sans"/>
            </a:endParaRPr>
          </a:p>
        </p:txBody>
      </p:sp>
      <p:cxnSp>
        <p:nvCxnSpPr>
          <p:cNvPr id="165" name="Google Shape;541;p53"/>
          <p:cNvCxnSpPr/>
          <p:nvPr/>
        </p:nvCxnSpPr>
        <p:spPr>
          <a:xfrm rot="10800000">
            <a:off x="3751142" y="3485841"/>
            <a:ext cx="383100" cy="428100"/>
          </a:xfrm>
          <a:prstGeom prst="straightConnector1">
            <a:avLst/>
          </a:prstGeom>
          <a:noFill/>
          <a:ln w="19050" cap="flat" cmpd="sng">
            <a:solidFill>
              <a:srgbClr val="666666"/>
            </a:solidFill>
            <a:prstDash val="solid"/>
            <a:round/>
            <a:headEnd type="none" w="med" len="med"/>
            <a:tailEnd type="none" w="med" len="med"/>
          </a:ln>
        </p:spPr>
      </p:cxnSp>
      <p:cxnSp>
        <p:nvCxnSpPr>
          <p:cNvPr id="166" name="Google Shape;542;p53"/>
          <p:cNvCxnSpPr/>
          <p:nvPr/>
        </p:nvCxnSpPr>
        <p:spPr>
          <a:xfrm rot="10800000" flipH="1">
            <a:off x="4301826" y="3485841"/>
            <a:ext cx="375600" cy="428100"/>
          </a:xfrm>
          <a:prstGeom prst="straightConnector1">
            <a:avLst/>
          </a:prstGeom>
          <a:noFill/>
          <a:ln w="19050" cap="flat" cmpd="sng">
            <a:solidFill>
              <a:srgbClr val="666666"/>
            </a:solidFill>
            <a:prstDash val="solid"/>
            <a:round/>
            <a:headEnd type="none" w="med" len="med"/>
            <a:tailEnd type="none" w="med" len="med"/>
          </a:ln>
        </p:spPr>
      </p:cxnSp>
      <p:cxnSp>
        <p:nvCxnSpPr>
          <p:cNvPr id="167" name="Google Shape;546;p53"/>
          <p:cNvCxnSpPr>
            <a:endCxn id="124" idx="2"/>
          </p:cNvCxnSpPr>
          <p:nvPr/>
        </p:nvCxnSpPr>
        <p:spPr>
          <a:xfrm flipH="1" flipV="1">
            <a:off x="5739566" y="3485733"/>
            <a:ext cx="271101" cy="418683"/>
          </a:xfrm>
          <a:prstGeom prst="straightConnector1">
            <a:avLst/>
          </a:prstGeom>
          <a:noFill/>
          <a:ln w="19050" cap="flat" cmpd="sng">
            <a:solidFill>
              <a:srgbClr val="666666"/>
            </a:solidFill>
            <a:prstDash val="solid"/>
            <a:round/>
            <a:headEnd type="none" w="med" len="med"/>
            <a:tailEnd type="none" w="med" len="med"/>
          </a:ln>
        </p:spPr>
      </p:cxnSp>
      <p:cxnSp>
        <p:nvCxnSpPr>
          <p:cNvPr id="168" name="Google Shape;547;p53"/>
          <p:cNvCxnSpPr/>
          <p:nvPr/>
        </p:nvCxnSpPr>
        <p:spPr>
          <a:xfrm rot="10800000" flipH="1">
            <a:off x="6178251" y="3476316"/>
            <a:ext cx="375600" cy="428100"/>
          </a:xfrm>
          <a:prstGeom prst="straightConnector1">
            <a:avLst/>
          </a:prstGeom>
          <a:noFill/>
          <a:ln w="19050" cap="flat" cmpd="sng">
            <a:solidFill>
              <a:srgbClr val="666666"/>
            </a:solidFill>
            <a:prstDash val="solid"/>
            <a:round/>
            <a:headEnd type="none" w="med" len="med"/>
            <a:tailEnd type="none" w="med" len="med"/>
          </a:ln>
        </p:spPr>
      </p:cxnSp>
      <p:sp>
        <p:nvSpPr>
          <p:cNvPr id="84" name="Google Shape;538;p53"/>
          <p:cNvSpPr/>
          <p:nvPr/>
        </p:nvSpPr>
        <p:spPr>
          <a:xfrm>
            <a:off x="2677816" y="3080679"/>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endParaRPr kumimoji="0" sz="1000" b="0" i="0" u="none" strike="noStrike" kern="0" cap="none" spc="0" normalizeH="0" baseline="0" noProof="0">
              <a:ln>
                <a:noFill/>
              </a:ln>
              <a:solidFill>
                <a:srgbClr val="FFFFFF"/>
              </a:solidFill>
              <a:effectLst/>
              <a:uLnTx/>
              <a:uFillTx/>
              <a:latin typeface="Droid Sans"/>
              <a:ea typeface="Droid Sans"/>
              <a:cs typeface="Droid Sans"/>
              <a:sym typeface="Droid Sans"/>
            </a:endParaRPr>
          </a:p>
        </p:txBody>
      </p:sp>
      <p:sp>
        <p:nvSpPr>
          <p:cNvPr id="85" name="Google Shape;538;p53"/>
          <p:cNvSpPr/>
          <p:nvPr/>
        </p:nvSpPr>
        <p:spPr>
          <a:xfrm>
            <a:off x="2560349" y="2764769"/>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endParaRPr kumimoji="0" sz="1000" b="0" i="0" u="none" strike="noStrike" kern="0" cap="none" spc="0" normalizeH="0" baseline="0" noProof="0">
              <a:ln>
                <a:noFill/>
              </a:ln>
              <a:solidFill>
                <a:srgbClr val="FFFFFF"/>
              </a:solidFill>
              <a:effectLst/>
              <a:uLnTx/>
              <a:uFillTx/>
              <a:latin typeface="Droid Sans"/>
              <a:ea typeface="Droid Sans"/>
              <a:cs typeface="Droid Sans"/>
              <a:sym typeface="Droid Sans"/>
            </a:endParaRPr>
          </a:p>
        </p:txBody>
      </p:sp>
      <p:sp>
        <p:nvSpPr>
          <p:cNvPr id="163" name="Google Shape;575;p53"/>
          <p:cNvSpPr/>
          <p:nvPr/>
        </p:nvSpPr>
        <p:spPr>
          <a:xfrm>
            <a:off x="2222336" y="3512182"/>
            <a:ext cx="237000" cy="2370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1" tIns="91421" rIns="91421" bIns="91421"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sp>
        <p:nvSpPr>
          <p:cNvPr id="169" name="Google Shape;575;p53"/>
          <p:cNvSpPr/>
          <p:nvPr/>
        </p:nvSpPr>
        <p:spPr>
          <a:xfrm>
            <a:off x="2634012" y="3690127"/>
            <a:ext cx="237000" cy="2370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1" tIns="91421" rIns="91421" bIns="91421"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cxnSp>
        <p:nvCxnSpPr>
          <p:cNvPr id="170" name="Google Shape;576;p53"/>
          <p:cNvCxnSpPr>
            <a:stCxn id="84" idx="2"/>
            <a:endCxn id="169" idx="7"/>
          </p:cNvCxnSpPr>
          <p:nvPr/>
        </p:nvCxnSpPr>
        <p:spPr>
          <a:xfrm flipH="1">
            <a:off x="2836304" y="3288879"/>
            <a:ext cx="186212" cy="435956"/>
          </a:xfrm>
          <a:prstGeom prst="straightConnector1">
            <a:avLst/>
          </a:prstGeom>
          <a:noFill/>
          <a:ln w="19050" cap="flat" cmpd="sng">
            <a:solidFill>
              <a:srgbClr val="666666"/>
            </a:solidFill>
            <a:prstDash val="solid"/>
            <a:round/>
            <a:headEnd type="none" w="med" len="med"/>
            <a:tailEnd type="none" w="med" len="med"/>
          </a:ln>
        </p:spPr>
      </p:cxnSp>
      <p:cxnSp>
        <p:nvCxnSpPr>
          <p:cNvPr id="171" name="Google Shape;576;p53"/>
          <p:cNvCxnSpPr>
            <a:stCxn id="84" idx="2"/>
            <a:endCxn id="163" idx="6"/>
          </p:cNvCxnSpPr>
          <p:nvPr/>
        </p:nvCxnSpPr>
        <p:spPr>
          <a:xfrm flipH="1">
            <a:off x="2459336" y="3288879"/>
            <a:ext cx="563180" cy="341803"/>
          </a:xfrm>
          <a:prstGeom prst="straightConnector1">
            <a:avLst/>
          </a:prstGeom>
          <a:noFill/>
          <a:ln w="19050" cap="flat" cmpd="sng">
            <a:solidFill>
              <a:srgbClr val="666666"/>
            </a:solidFill>
            <a:prstDash val="solid"/>
            <a:round/>
            <a:headEnd type="none" w="med" len="med"/>
            <a:tailEnd type="none" w="med" len="med"/>
          </a:ln>
        </p:spPr>
      </p:cxnSp>
      <p:cxnSp>
        <p:nvCxnSpPr>
          <p:cNvPr id="172" name="Google Shape;544;p53"/>
          <p:cNvCxnSpPr>
            <a:stCxn id="85" idx="3"/>
            <a:endCxn id="125" idx="2"/>
          </p:cNvCxnSpPr>
          <p:nvPr/>
        </p:nvCxnSpPr>
        <p:spPr>
          <a:xfrm flipV="1">
            <a:off x="3249749" y="2359883"/>
            <a:ext cx="1467275" cy="508986"/>
          </a:xfrm>
          <a:prstGeom prst="straightConnector1">
            <a:avLst/>
          </a:prstGeom>
          <a:noFill/>
          <a:ln w="19050" cap="flat" cmpd="sng">
            <a:solidFill>
              <a:srgbClr val="666666"/>
            </a:solidFill>
            <a:prstDash val="solid"/>
            <a:round/>
            <a:headEnd type="none" w="med" len="med"/>
            <a:tailEnd type="none" w="med" len="med"/>
          </a:ln>
        </p:spPr>
      </p:cxnSp>
      <p:cxnSp>
        <p:nvCxnSpPr>
          <p:cNvPr id="173" name="Google Shape;544;p53"/>
          <p:cNvCxnSpPr>
            <a:stCxn id="84" idx="3"/>
            <a:endCxn id="126" idx="2"/>
          </p:cNvCxnSpPr>
          <p:nvPr/>
        </p:nvCxnSpPr>
        <p:spPr>
          <a:xfrm flipV="1">
            <a:off x="3367216" y="2359883"/>
            <a:ext cx="2331633" cy="824896"/>
          </a:xfrm>
          <a:prstGeom prst="straightConnector1">
            <a:avLst/>
          </a:prstGeom>
          <a:noFill/>
          <a:ln w="19050" cap="flat" cmpd="sng">
            <a:solidFill>
              <a:srgbClr val="666666"/>
            </a:solidFill>
            <a:prstDash val="solid"/>
            <a:round/>
            <a:headEnd type="none" w="med" len="med"/>
            <a:tailEnd type="none" w="med" len="med"/>
          </a:ln>
        </p:spPr>
      </p:cxnSp>
      <p:cxnSp>
        <p:nvCxnSpPr>
          <p:cNvPr id="174" name="Google Shape;544;p53"/>
          <p:cNvCxnSpPr>
            <a:stCxn id="85" idx="3"/>
          </p:cNvCxnSpPr>
          <p:nvPr/>
        </p:nvCxnSpPr>
        <p:spPr>
          <a:xfrm flipV="1">
            <a:off x="3249749" y="2381250"/>
            <a:ext cx="2409689" cy="487619"/>
          </a:xfrm>
          <a:prstGeom prst="straightConnector1">
            <a:avLst/>
          </a:prstGeom>
          <a:noFill/>
          <a:ln w="19050" cap="flat" cmpd="sng">
            <a:solidFill>
              <a:srgbClr val="666666"/>
            </a:solidFill>
            <a:prstDash val="solid"/>
            <a:round/>
            <a:headEnd type="none" w="med" len="med"/>
            <a:tailEnd type="none" w="med" len="med"/>
          </a:ln>
        </p:spPr>
      </p:cxnSp>
      <p:cxnSp>
        <p:nvCxnSpPr>
          <p:cNvPr id="175" name="Google Shape;544;p53"/>
          <p:cNvCxnSpPr>
            <a:stCxn id="84" idx="3"/>
          </p:cNvCxnSpPr>
          <p:nvPr/>
        </p:nvCxnSpPr>
        <p:spPr>
          <a:xfrm flipV="1">
            <a:off x="3367216" y="2373313"/>
            <a:ext cx="1339722" cy="811466"/>
          </a:xfrm>
          <a:prstGeom prst="straightConnector1">
            <a:avLst/>
          </a:prstGeom>
          <a:noFill/>
          <a:ln w="19050" cap="flat" cmpd="sng">
            <a:solidFill>
              <a:srgbClr val="666666"/>
            </a:solidFill>
            <a:prstDash val="solid"/>
            <a:round/>
            <a:headEnd type="none" w="med" len="med"/>
            <a:tailEnd type="none" w="med" len="med"/>
          </a:ln>
        </p:spPr>
      </p:cxnSp>
      <p:pic>
        <p:nvPicPr>
          <p:cNvPr id="76" name="Picture 75"/>
          <p:cNvPicPr>
            <a:picLocks noChangeAspect="1"/>
          </p:cNvPicPr>
          <p:nvPr/>
        </p:nvPicPr>
        <p:blipFill>
          <a:blip r:embed="rId4"/>
          <a:stretch>
            <a:fillRect/>
          </a:stretch>
        </p:blipFill>
        <p:spPr>
          <a:xfrm>
            <a:off x="87312" y="174625"/>
            <a:ext cx="1748702" cy="539750"/>
          </a:xfrm>
          <a:prstGeom prst="rect">
            <a:avLst/>
          </a:prstGeom>
        </p:spPr>
      </p:pic>
      <p:grpSp>
        <p:nvGrpSpPr>
          <p:cNvPr id="224" name="Group 223">
            <a:extLst>
              <a:ext uri="{FF2B5EF4-FFF2-40B4-BE49-F238E27FC236}">
                <a16:creationId xmlns:a16="http://schemas.microsoft.com/office/drawing/2014/main" xmlns="" id="{D57AC10E-5D91-A243-A410-E0716E795B63}"/>
              </a:ext>
            </a:extLst>
          </p:cNvPr>
          <p:cNvGrpSpPr/>
          <p:nvPr/>
        </p:nvGrpSpPr>
        <p:grpSpPr>
          <a:xfrm>
            <a:off x="0" y="4234098"/>
            <a:ext cx="321569" cy="369332"/>
            <a:chOff x="2313319" y="3769428"/>
            <a:chExt cx="321569" cy="369332"/>
          </a:xfrm>
        </p:grpSpPr>
        <p:sp>
          <p:nvSpPr>
            <p:cNvPr id="225" name="Oval 224">
              <a:extLst>
                <a:ext uri="{FF2B5EF4-FFF2-40B4-BE49-F238E27FC236}">
                  <a16:creationId xmlns:a16="http://schemas.microsoft.com/office/drawing/2014/main" xmlns="" id="{0CF9680B-0FBA-9F4C-9C05-12921E2B0A78}"/>
                </a:ext>
              </a:extLst>
            </p:cNvPr>
            <p:cNvSpPr/>
            <p:nvPr/>
          </p:nvSpPr>
          <p:spPr>
            <a:xfrm>
              <a:off x="2313319" y="3790227"/>
              <a:ext cx="320040" cy="320040"/>
            </a:xfrm>
            <a:prstGeom prst="ellipse">
              <a:avLst/>
            </a:prstGeom>
            <a:noFill/>
            <a:ln w="28575">
              <a:solidFill>
                <a:srgbClr val="912686"/>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sym typeface="Arial"/>
              </a:endParaRPr>
            </a:p>
          </p:txBody>
        </p:sp>
        <p:sp>
          <p:nvSpPr>
            <p:cNvPr id="226" name="Rectangle 225">
              <a:extLst>
                <a:ext uri="{FF2B5EF4-FFF2-40B4-BE49-F238E27FC236}">
                  <a16:creationId xmlns:a16="http://schemas.microsoft.com/office/drawing/2014/main" xmlns="" id="{1F55E3DE-0CF8-034C-939A-F0033CD1B831}"/>
                </a:ext>
              </a:extLst>
            </p:cNvPr>
            <p:cNvSpPr/>
            <p:nvPr/>
          </p:nvSpPr>
          <p:spPr>
            <a:xfrm>
              <a:off x="2333202" y="3769428"/>
              <a:ext cx="301686"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A4D46"/>
                  </a:solidFill>
                  <a:effectLst/>
                  <a:uLnTx/>
                  <a:uFillTx/>
                  <a:latin typeface="Calibri" panose="020F0502020204030204" pitchFamily="34" charset="0"/>
                  <a:ea typeface="+mn-ea"/>
                  <a:cs typeface="Calibri" panose="020F0502020204030204" pitchFamily="34" charset="0"/>
                  <a:sym typeface="Arial"/>
                </a:rPr>
                <a:t>1</a:t>
              </a:r>
              <a:endParaRPr kumimoji="0" lang="en-US" sz="1800" b="1" i="0" u="none" strike="noStrike" kern="1200" cap="none" spc="0" normalizeH="0" baseline="0" noProof="0" dirty="0">
                <a:ln>
                  <a:noFill/>
                </a:ln>
                <a:solidFill>
                  <a:srgbClr val="4B4B4B"/>
                </a:solidFill>
                <a:effectLst/>
                <a:uLnTx/>
                <a:uFillTx/>
                <a:latin typeface="Calibri" panose="020F0502020204030204" pitchFamily="34" charset="0"/>
                <a:ea typeface="+mn-ea"/>
                <a:cs typeface="Calibri" panose="020F0502020204030204" pitchFamily="34" charset="0"/>
                <a:sym typeface="Arial"/>
              </a:endParaRPr>
            </a:p>
          </p:txBody>
        </p:sp>
      </p:grpSp>
      <p:grpSp>
        <p:nvGrpSpPr>
          <p:cNvPr id="227" name="Group 226">
            <a:extLst>
              <a:ext uri="{FF2B5EF4-FFF2-40B4-BE49-F238E27FC236}">
                <a16:creationId xmlns:a16="http://schemas.microsoft.com/office/drawing/2014/main" xmlns="" id="{38D59D78-F56F-7E4B-9D70-DE45686F34AB}"/>
              </a:ext>
            </a:extLst>
          </p:cNvPr>
          <p:cNvGrpSpPr/>
          <p:nvPr/>
        </p:nvGrpSpPr>
        <p:grpSpPr>
          <a:xfrm>
            <a:off x="425233" y="4188062"/>
            <a:ext cx="971768" cy="461665"/>
            <a:chOff x="6482384" y="783080"/>
            <a:chExt cx="1938062" cy="500118"/>
          </a:xfrm>
        </p:grpSpPr>
        <p:sp>
          <p:nvSpPr>
            <p:cNvPr id="228" name="Rectangle 227">
              <a:extLst>
                <a:ext uri="{FF2B5EF4-FFF2-40B4-BE49-F238E27FC236}">
                  <a16:creationId xmlns:a16="http://schemas.microsoft.com/office/drawing/2014/main" xmlns="" id="{F2005EE6-09D7-C342-8020-3AA11A717E7F}"/>
                </a:ext>
              </a:extLst>
            </p:cNvPr>
            <p:cNvSpPr/>
            <p:nvPr/>
          </p:nvSpPr>
          <p:spPr>
            <a:xfrm>
              <a:off x="6482384" y="783080"/>
              <a:ext cx="1938062" cy="450313"/>
            </a:xfrm>
            <a:prstGeom prst="rect">
              <a:avLst/>
            </a:prstGeom>
            <a:solidFill>
              <a:srgbClr val="912686"/>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229" name="TextBox 228">
              <a:extLst>
                <a:ext uri="{FF2B5EF4-FFF2-40B4-BE49-F238E27FC236}">
                  <a16:creationId xmlns:a16="http://schemas.microsoft.com/office/drawing/2014/main" xmlns="" id="{A40656F3-705E-9B43-809B-D4308E473832}"/>
                </a:ext>
              </a:extLst>
            </p:cNvPr>
            <p:cNvSpPr txBox="1"/>
            <p:nvPr/>
          </p:nvSpPr>
          <p:spPr>
            <a:xfrm>
              <a:off x="6493716" y="783080"/>
              <a:ext cx="1910899" cy="500118"/>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Types of Traffic</a:t>
              </a:r>
            </a:p>
          </p:txBody>
        </p:sp>
      </p:grpSp>
      <p:sp>
        <p:nvSpPr>
          <p:cNvPr id="230" name="Google Shape;89;p19"/>
          <p:cNvSpPr txBox="1">
            <a:spLocks/>
          </p:cNvSpPr>
          <p:nvPr/>
        </p:nvSpPr>
        <p:spPr>
          <a:xfrm>
            <a:off x="2343150" y="4818063"/>
            <a:ext cx="4991100" cy="325437"/>
          </a:xfrm>
          <a:prstGeom prst="rect">
            <a:avLst/>
          </a:prstGeom>
          <a:noFill/>
          <a:ln>
            <a:noFill/>
          </a:ln>
        </p:spPr>
        <p:txBody>
          <a:bodyPr spcFirstLastPara="1" vert="horz" wrap="square" lIns="91425" tIns="91425" rIns="91425" bIns="91425" rtlCol="0" anchor="ctr" anchorCtr="0">
            <a:noAutofit/>
          </a:bodyPr>
          <a:lstStyle>
            <a:lvl1pPr marR="0" lvl="0" algn="ctr" defTabSz="457178" rtl="0" eaLnBrk="1" latinLnBrk="0" hangingPunct="1">
              <a:lnSpc>
                <a:spcPct val="113333"/>
              </a:lnSpc>
              <a:spcBef>
                <a:spcPts val="0"/>
              </a:spcBef>
              <a:spcAft>
                <a:spcPts val="0"/>
              </a:spcAft>
              <a:buClr>
                <a:schemeClr val="accent3"/>
              </a:buClr>
              <a:buSzPts val="3000"/>
              <a:buFont typeface="Calibri"/>
              <a:buNone/>
              <a:defRPr sz="3000" b="0" i="0" u="none" strike="noStrike" kern="1200"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pPr marL="0" marR="0" lvl="0" indent="0" algn="l" defTabSz="457178" rtl="0" eaLnBrk="1" fontAlgn="auto" latinLnBrk="0" hangingPunct="1">
              <a:lnSpc>
                <a:spcPct val="100000"/>
              </a:lnSpc>
              <a:spcBef>
                <a:spcPts val="0"/>
              </a:spcBef>
              <a:spcAft>
                <a:spcPts val="0"/>
              </a:spcAft>
              <a:buClr>
                <a:srgbClr val="4B994B"/>
              </a:buClr>
              <a:buSzPts val="3200"/>
              <a:buFont typeface="Calibri"/>
              <a:buNone/>
              <a:tabLst/>
              <a:defRPr/>
            </a:pPr>
            <a:r>
              <a:rPr kumimoji="0" lang="en-US" sz="2000" b="1" i="0" u="none" strike="noStrike" kern="1200" cap="none" spc="0" normalizeH="0" baseline="0" noProof="0" dirty="0">
                <a:ln>
                  <a:noFill/>
                </a:ln>
                <a:solidFill>
                  <a:srgbClr val="AF3333"/>
                </a:solidFill>
                <a:effectLst/>
                <a:uLnTx/>
                <a:uFillTx/>
                <a:latin typeface="Calibri"/>
                <a:cs typeface="Calibri"/>
                <a:sym typeface="Calibri"/>
              </a:rPr>
              <a:t>Optimized for Service Provider Access/Edge </a:t>
            </a:r>
          </a:p>
        </p:txBody>
      </p:sp>
      <p:grpSp>
        <p:nvGrpSpPr>
          <p:cNvPr id="231" name="Group 230">
            <a:extLst>
              <a:ext uri="{FF2B5EF4-FFF2-40B4-BE49-F238E27FC236}">
                <a16:creationId xmlns:a16="http://schemas.microsoft.com/office/drawing/2014/main" xmlns="" id="{D57AC10E-5D91-A243-A410-E0716E795B63}"/>
              </a:ext>
            </a:extLst>
          </p:cNvPr>
          <p:cNvGrpSpPr/>
          <p:nvPr/>
        </p:nvGrpSpPr>
        <p:grpSpPr>
          <a:xfrm>
            <a:off x="4502151" y="3648311"/>
            <a:ext cx="321569" cy="369332"/>
            <a:chOff x="2313319" y="3769428"/>
            <a:chExt cx="321569" cy="369332"/>
          </a:xfrm>
        </p:grpSpPr>
        <p:sp>
          <p:nvSpPr>
            <p:cNvPr id="232" name="Oval 231">
              <a:extLst>
                <a:ext uri="{FF2B5EF4-FFF2-40B4-BE49-F238E27FC236}">
                  <a16:creationId xmlns:a16="http://schemas.microsoft.com/office/drawing/2014/main" xmlns="" id="{0CF9680B-0FBA-9F4C-9C05-12921E2B0A78}"/>
                </a:ext>
              </a:extLst>
            </p:cNvPr>
            <p:cNvSpPr/>
            <p:nvPr/>
          </p:nvSpPr>
          <p:spPr>
            <a:xfrm>
              <a:off x="2313319" y="3790227"/>
              <a:ext cx="320040" cy="320040"/>
            </a:xfrm>
            <a:prstGeom prst="ellipse">
              <a:avLst/>
            </a:prstGeom>
            <a:noFill/>
            <a:ln w="28575">
              <a:solidFill>
                <a:srgbClr val="912686"/>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sym typeface="Arial"/>
              </a:endParaRPr>
            </a:p>
          </p:txBody>
        </p:sp>
        <p:sp>
          <p:nvSpPr>
            <p:cNvPr id="233" name="Rectangle 232">
              <a:extLst>
                <a:ext uri="{FF2B5EF4-FFF2-40B4-BE49-F238E27FC236}">
                  <a16:creationId xmlns:a16="http://schemas.microsoft.com/office/drawing/2014/main" xmlns="" id="{1F55E3DE-0CF8-034C-939A-F0033CD1B831}"/>
                </a:ext>
              </a:extLst>
            </p:cNvPr>
            <p:cNvSpPr/>
            <p:nvPr/>
          </p:nvSpPr>
          <p:spPr>
            <a:xfrm>
              <a:off x="2333202" y="3769428"/>
              <a:ext cx="301686"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A4D46"/>
                  </a:solidFill>
                  <a:effectLst/>
                  <a:uLnTx/>
                  <a:uFillTx/>
                  <a:latin typeface="Calibri" panose="020F0502020204030204" pitchFamily="34" charset="0"/>
                  <a:ea typeface="+mn-ea"/>
                  <a:cs typeface="Calibri" panose="020F0502020204030204" pitchFamily="34" charset="0"/>
                  <a:sym typeface="Arial"/>
                </a:rPr>
                <a:t>2</a:t>
              </a:r>
              <a:endParaRPr kumimoji="0" lang="en-US" sz="1800" b="1" i="0" u="none" strike="noStrike" kern="1200" cap="none" spc="0" normalizeH="0" baseline="0" noProof="0" dirty="0">
                <a:ln>
                  <a:noFill/>
                </a:ln>
                <a:solidFill>
                  <a:srgbClr val="4B4B4B"/>
                </a:solidFill>
                <a:effectLst/>
                <a:uLnTx/>
                <a:uFillTx/>
                <a:latin typeface="Calibri" panose="020F0502020204030204" pitchFamily="34" charset="0"/>
                <a:ea typeface="+mn-ea"/>
                <a:cs typeface="Calibri" panose="020F0502020204030204" pitchFamily="34" charset="0"/>
                <a:sym typeface="Arial"/>
              </a:endParaRPr>
            </a:p>
          </p:txBody>
        </p:sp>
      </p:grpSp>
      <p:grpSp>
        <p:nvGrpSpPr>
          <p:cNvPr id="234" name="Group 233">
            <a:extLst>
              <a:ext uri="{FF2B5EF4-FFF2-40B4-BE49-F238E27FC236}">
                <a16:creationId xmlns:a16="http://schemas.microsoft.com/office/drawing/2014/main" xmlns="" id="{38D59D78-F56F-7E4B-9D70-DE45686F34AB}"/>
              </a:ext>
            </a:extLst>
          </p:cNvPr>
          <p:cNvGrpSpPr/>
          <p:nvPr/>
        </p:nvGrpSpPr>
        <p:grpSpPr>
          <a:xfrm>
            <a:off x="4927384" y="3602275"/>
            <a:ext cx="971768" cy="461665"/>
            <a:chOff x="6482384" y="783080"/>
            <a:chExt cx="1938062" cy="500118"/>
          </a:xfrm>
        </p:grpSpPr>
        <p:sp>
          <p:nvSpPr>
            <p:cNvPr id="235" name="Rectangle 234">
              <a:extLst>
                <a:ext uri="{FF2B5EF4-FFF2-40B4-BE49-F238E27FC236}">
                  <a16:creationId xmlns:a16="http://schemas.microsoft.com/office/drawing/2014/main" xmlns="" id="{F2005EE6-09D7-C342-8020-3AA11A717E7F}"/>
                </a:ext>
              </a:extLst>
            </p:cNvPr>
            <p:cNvSpPr/>
            <p:nvPr/>
          </p:nvSpPr>
          <p:spPr>
            <a:xfrm>
              <a:off x="6482384" y="783080"/>
              <a:ext cx="1938062" cy="450313"/>
            </a:xfrm>
            <a:prstGeom prst="rect">
              <a:avLst/>
            </a:prstGeom>
            <a:solidFill>
              <a:srgbClr val="912686"/>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236" name="TextBox 235">
              <a:extLst>
                <a:ext uri="{FF2B5EF4-FFF2-40B4-BE49-F238E27FC236}">
                  <a16:creationId xmlns:a16="http://schemas.microsoft.com/office/drawing/2014/main" xmlns="" id="{A40656F3-705E-9B43-809B-D4308E473832}"/>
                </a:ext>
              </a:extLst>
            </p:cNvPr>
            <p:cNvSpPr txBox="1"/>
            <p:nvPr/>
          </p:nvSpPr>
          <p:spPr>
            <a:xfrm>
              <a:off x="6493716" y="783080"/>
              <a:ext cx="1910899" cy="500118"/>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Types of Switches</a:t>
              </a:r>
            </a:p>
          </p:txBody>
        </p:sp>
      </p:grpSp>
    </p:spTree>
    <p:extLst>
      <p:ext uri="{BB962C8B-B14F-4D97-AF65-F5344CB8AC3E}">
        <p14:creationId xmlns:p14="http://schemas.microsoft.com/office/powerpoint/2010/main" val="92819994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4"/>
                                        </p:tgtEl>
                                        <p:attrNameLst>
                                          <p:attrName>style.visibility</p:attrName>
                                        </p:attrNameLst>
                                      </p:cBhvr>
                                      <p:to>
                                        <p:strVal val="visible"/>
                                      </p:to>
                                    </p:set>
                                    <p:animEffect transition="in" filter="fade">
                                      <p:cBhvr>
                                        <p:cTn id="7" dur="500"/>
                                        <p:tgtEl>
                                          <p:spTgt spid="224"/>
                                        </p:tgtEl>
                                      </p:cBhvr>
                                    </p:animEffect>
                                  </p:childTnLst>
                                </p:cTn>
                              </p:par>
                              <p:par>
                                <p:cTn id="8" presetID="10" presetClass="entr" presetSubtype="0" fill="hold" nodeType="withEffect">
                                  <p:stCondLst>
                                    <p:cond delay="0"/>
                                  </p:stCondLst>
                                  <p:childTnLst>
                                    <p:set>
                                      <p:cBhvr>
                                        <p:cTn id="9" dur="1" fill="hold">
                                          <p:stCondLst>
                                            <p:cond delay="0"/>
                                          </p:stCondLst>
                                        </p:cTn>
                                        <p:tgtEl>
                                          <p:spTgt spid="227"/>
                                        </p:tgtEl>
                                        <p:attrNameLst>
                                          <p:attrName>style.visibility</p:attrName>
                                        </p:attrNameLst>
                                      </p:cBhvr>
                                      <p:to>
                                        <p:strVal val="visible"/>
                                      </p:to>
                                    </p:set>
                                    <p:animEffect transition="in" filter="fade">
                                      <p:cBhvr>
                                        <p:cTn id="10" dur="500"/>
                                        <p:tgtEl>
                                          <p:spTgt spid="22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31"/>
                                        </p:tgtEl>
                                        <p:attrNameLst>
                                          <p:attrName>style.visibility</p:attrName>
                                        </p:attrNameLst>
                                      </p:cBhvr>
                                      <p:to>
                                        <p:strVal val="visible"/>
                                      </p:to>
                                    </p:set>
                                    <p:animEffect transition="in" filter="fade">
                                      <p:cBhvr>
                                        <p:cTn id="15" dur="500"/>
                                        <p:tgtEl>
                                          <p:spTgt spid="231"/>
                                        </p:tgtEl>
                                      </p:cBhvr>
                                    </p:animEffect>
                                  </p:childTnLst>
                                </p:cTn>
                              </p:par>
                              <p:par>
                                <p:cTn id="16" presetID="10" presetClass="entr" presetSubtype="0" fill="hold" nodeType="withEffect">
                                  <p:stCondLst>
                                    <p:cond delay="0"/>
                                  </p:stCondLst>
                                  <p:childTnLst>
                                    <p:set>
                                      <p:cBhvr>
                                        <p:cTn id="17" dur="1" fill="hold">
                                          <p:stCondLst>
                                            <p:cond delay="0"/>
                                          </p:stCondLst>
                                        </p:cTn>
                                        <p:tgtEl>
                                          <p:spTgt spid="234"/>
                                        </p:tgtEl>
                                        <p:attrNameLst>
                                          <p:attrName>style.visibility</p:attrName>
                                        </p:attrNameLst>
                                      </p:cBhvr>
                                      <p:to>
                                        <p:strVal val="visible"/>
                                      </p:to>
                                    </p:set>
                                    <p:animEffect transition="in" filter="fade">
                                      <p:cBhvr>
                                        <p:cTn id="18" dur="500"/>
                                        <p:tgtEl>
                                          <p:spTgt spid="2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grpSp>
        <p:nvGrpSpPr>
          <p:cNvPr id="113" name="Google Shape;526;p53"/>
          <p:cNvGrpSpPr/>
          <p:nvPr/>
        </p:nvGrpSpPr>
        <p:grpSpPr>
          <a:xfrm>
            <a:off x="2905266" y="2151683"/>
            <a:ext cx="3968545" cy="1600663"/>
            <a:chOff x="3083230" y="2645103"/>
            <a:chExt cx="3968545" cy="1600663"/>
          </a:xfrm>
        </p:grpSpPr>
        <p:sp>
          <p:nvSpPr>
            <p:cNvPr id="114" name="Google Shape;527;p53"/>
            <p:cNvSpPr/>
            <p:nvPr/>
          </p:nvSpPr>
          <p:spPr>
            <a:xfrm>
              <a:off x="3345027" y="2730466"/>
              <a:ext cx="3703984" cy="1515300"/>
            </a:xfrm>
            <a:prstGeom prst="ellipse">
              <a:avLst/>
            </a:prstGeom>
            <a:solidFill>
              <a:srgbClr val="D0E0E3"/>
            </a:solidFill>
            <a:ln>
              <a:noFill/>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cxnSp>
          <p:nvCxnSpPr>
            <p:cNvPr id="115" name="Google Shape;528;p53"/>
            <p:cNvCxnSpPr>
              <a:stCxn id="124" idx="0"/>
              <a:endCxn id="125" idx="2"/>
            </p:cNvCxnSpPr>
            <p:nvPr/>
          </p:nvCxnSpPr>
          <p:spPr>
            <a:xfrm flipH="1" flipV="1">
              <a:off x="4894988" y="2853303"/>
              <a:ext cx="1022542" cy="917650"/>
            </a:xfrm>
            <a:prstGeom prst="straightConnector1">
              <a:avLst/>
            </a:prstGeom>
            <a:noFill/>
            <a:ln w="19050" cap="flat" cmpd="sng">
              <a:solidFill>
                <a:srgbClr val="666666"/>
              </a:solidFill>
              <a:prstDash val="solid"/>
              <a:round/>
              <a:headEnd type="none" w="med" len="med"/>
              <a:tailEnd type="none" w="med" len="med"/>
            </a:ln>
          </p:spPr>
        </p:cxnSp>
        <p:cxnSp>
          <p:nvCxnSpPr>
            <p:cNvPr id="116" name="Google Shape;530;p53"/>
            <p:cNvCxnSpPr>
              <a:stCxn id="131" idx="0"/>
              <a:endCxn id="126" idx="2"/>
            </p:cNvCxnSpPr>
            <p:nvPr/>
          </p:nvCxnSpPr>
          <p:spPr>
            <a:xfrm rot="10800000">
              <a:off x="5876675" y="2853253"/>
              <a:ext cx="830400" cy="917700"/>
            </a:xfrm>
            <a:prstGeom prst="straightConnector1">
              <a:avLst/>
            </a:prstGeom>
            <a:noFill/>
            <a:ln w="19050" cap="flat" cmpd="sng">
              <a:solidFill>
                <a:srgbClr val="666666"/>
              </a:solidFill>
              <a:prstDash val="solid"/>
              <a:round/>
              <a:headEnd type="none" w="med" len="med"/>
              <a:tailEnd type="none" w="med" len="med"/>
            </a:ln>
          </p:spPr>
        </p:cxnSp>
        <p:cxnSp>
          <p:nvCxnSpPr>
            <p:cNvPr id="117" name="Google Shape;532;p53"/>
            <p:cNvCxnSpPr>
              <a:stCxn id="124" idx="0"/>
              <a:endCxn id="126" idx="2"/>
            </p:cNvCxnSpPr>
            <p:nvPr/>
          </p:nvCxnSpPr>
          <p:spPr>
            <a:xfrm flipH="1" flipV="1">
              <a:off x="5876813" y="2853303"/>
              <a:ext cx="40717" cy="917650"/>
            </a:xfrm>
            <a:prstGeom prst="straightConnector1">
              <a:avLst/>
            </a:prstGeom>
            <a:noFill/>
            <a:ln w="19050" cap="flat" cmpd="sng">
              <a:solidFill>
                <a:srgbClr val="666666"/>
              </a:solidFill>
              <a:prstDash val="solid"/>
              <a:round/>
              <a:headEnd type="none" w="med" len="med"/>
              <a:tailEnd type="none" w="med" len="med"/>
            </a:ln>
          </p:spPr>
        </p:cxnSp>
        <p:cxnSp>
          <p:nvCxnSpPr>
            <p:cNvPr id="118" name="Google Shape;533;p53"/>
            <p:cNvCxnSpPr>
              <a:stCxn id="131" idx="0"/>
              <a:endCxn id="125" idx="2"/>
            </p:cNvCxnSpPr>
            <p:nvPr/>
          </p:nvCxnSpPr>
          <p:spPr>
            <a:xfrm rot="10800000">
              <a:off x="4895075" y="2853253"/>
              <a:ext cx="1812000" cy="917700"/>
            </a:xfrm>
            <a:prstGeom prst="straightConnector1">
              <a:avLst/>
            </a:prstGeom>
            <a:noFill/>
            <a:ln w="19050" cap="flat" cmpd="sng">
              <a:solidFill>
                <a:srgbClr val="666666"/>
              </a:solidFill>
              <a:prstDash val="solid"/>
              <a:round/>
              <a:headEnd type="none" w="med" len="med"/>
              <a:tailEnd type="none" w="med" len="med"/>
            </a:ln>
          </p:spPr>
        </p:cxnSp>
        <p:cxnSp>
          <p:nvCxnSpPr>
            <p:cNvPr id="119" name="Google Shape;534;p53"/>
            <p:cNvCxnSpPr>
              <a:stCxn id="129" idx="0"/>
              <a:endCxn id="125" idx="2"/>
            </p:cNvCxnSpPr>
            <p:nvPr/>
          </p:nvCxnSpPr>
          <p:spPr>
            <a:xfrm flipH="1" flipV="1">
              <a:off x="4894988" y="2853303"/>
              <a:ext cx="31979" cy="917650"/>
            </a:xfrm>
            <a:prstGeom prst="straightConnector1">
              <a:avLst/>
            </a:prstGeom>
            <a:noFill/>
            <a:ln w="19050" cap="flat" cmpd="sng">
              <a:solidFill>
                <a:srgbClr val="666666"/>
              </a:solidFill>
              <a:prstDash val="solid"/>
              <a:round/>
              <a:headEnd type="none" w="med" len="med"/>
              <a:tailEnd type="none" w="med" len="med"/>
            </a:ln>
          </p:spPr>
        </p:cxnSp>
        <p:cxnSp>
          <p:nvCxnSpPr>
            <p:cNvPr id="120" name="Google Shape;536;p53"/>
            <p:cNvCxnSpPr>
              <a:stCxn id="129" idx="0"/>
              <a:endCxn id="126" idx="2"/>
            </p:cNvCxnSpPr>
            <p:nvPr/>
          </p:nvCxnSpPr>
          <p:spPr>
            <a:xfrm flipV="1">
              <a:off x="4926967" y="2853303"/>
              <a:ext cx="949846" cy="917650"/>
            </a:xfrm>
            <a:prstGeom prst="straightConnector1">
              <a:avLst/>
            </a:prstGeom>
            <a:noFill/>
            <a:ln w="19050" cap="flat" cmpd="sng">
              <a:solidFill>
                <a:srgbClr val="666666"/>
              </a:solidFill>
              <a:prstDash val="solid"/>
              <a:round/>
              <a:headEnd type="none" w="med" len="med"/>
              <a:tailEnd type="none" w="med" len="med"/>
            </a:ln>
          </p:spPr>
        </p:cxnSp>
        <p:cxnSp>
          <p:nvCxnSpPr>
            <p:cNvPr id="121" name="Google Shape;537;p53"/>
            <p:cNvCxnSpPr>
              <a:stCxn id="123" idx="3"/>
              <a:endCxn id="129" idx="1"/>
            </p:cNvCxnSpPr>
            <p:nvPr/>
          </p:nvCxnSpPr>
          <p:spPr>
            <a:xfrm>
              <a:off x="4456424" y="3875053"/>
              <a:ext cx="125843" cy="0"/>
            </a:xfrm>
            <a:prstGeom prst="straightConnector1">
              <a:avLst/>
            </a:prstGeom>
            <a:noFill/>
            <a:ln w="19050" cap="flat" cmpd="sng">
              <a:solidFill>
                <a:srgbClr val="666666"/>
              </a:solidFill>
              <a:prstDash val="solid"/>
              <a:round/>
              <a:headEnd type="none" w="med" len="med"/>
              <a:tailEnd type="none" w="med" len="med"/>
            </a:ln>
          </p:spPr>
        </p:cxnSp>
        <p:cxnSp>
          <p:nvCxnSpPr>
            <p:cNvPr id="122" name="Google Shape;539;p53"/>
            <p:cNvCxnSpPr>
              <a:stCxn id="124" idx="3"/>
              <a:endCxn id="131" idx="1"/>
            </p:cNvCxnSpPr>
            <p:nvPr/>
          </p:nvCxnSpPr>
          <p:spPr>
            <a:xfrm>
              <a:off x="6262230" y="3875053"/>
              <a:ext cx="100145" cy="0"/>
            </a:xfrm>
            <a:prstGeom prst="straightConnector1">
              <a:avLst/>
            </a:prstGeom>
            <a:noFill/>
            <a:ln w="19050" cap="flat" cmpd="sng">
              <a:solidFill>
                <a:srgbClr val="666666"/>
              </a:solidFill>
              <a:prstDash val="solid"/>
              <a:round/>
              <a:headEnd type="none" w="med" len="med"/>
              <a:tailEnd type="none" w="med" len="med"/>
            </a:ln>
          </p:spPr>
        </p:cxnSp>
        <p:sp>
          <p:nvSpPr>
            <p:cNvPr id="123" name="Google Shape;538;p53"/>
            <p:cNvSpPr/>
            <p:nvPr/>
          </p:nvSpPr>
          <p:spPr>
            <a:xfrm>
              <a:off x="3767024" y="3770953"/>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endParaRPr kumimoji="0" sz="1000" b="0" i="0" u="none" strike="noStrike" kern="0" cap="none" spc="0" normalizeH="0" baseline="0" noProof="0">
                <a:ln>
                  <a:noFill/>
                </a:ln>
                <a:solidFill>
                  <a:srgbClr val="FFFFFF"/>
                </a:solidFill>
                <a:effectLst/>
                <a:uLnTx/>
                <a:uFillTx/>
                <a:latin typeface="Droid Sans"/>
                <a:ea typeface="Droid Sans"/>
                <a:cs typeface="Droid Sans"/>
                <a:sym typeface="Droid Sans"/>
              </a:endParaRPr>
            </a:p>
          </p:txBody>
        </p:sp>
        <p:sp>
          <p:nvSpPr>
            <p:cNvPr id="124" name="Google Shape;529;p53"/>
            <p:cNvSpPr/>
            <p:nvPr/>
          </p:nvSpPr>
          <p:spPr>
            <a:xfrm>
              <a:off x="5572830" y="3770953"/>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p>
          </p:txBody>
        </p:sp>
        <p:sp>
          <p:nvSpPr>
            <p:cNvPr id="125" name="Google Shape;496;p53"/>
            <p:cNvSpPr/>
            <p:nvPr/>
          </p:nvSpPr>
          <p:spPr>
            <a:xfrm>
              <a:off x="4550288" y="2645103"/>
              <a:ext cx="689400" cy="208200"/>
            </a:xfrm>
            <a:prstGeom prst="roundRect">
              <a:avLst>
                <a:gd name="adj" fmla="val 16667"/>
              </a:avLst>
            </a:prstGeom>
            <a:solidFill>
              <a:srgbClr val="C0504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Spine</a:t>
              </a:r>
            </a:p>
          </p:txBody>
        </p:sp>
        <p:sp>
          <p:nvSpPr>
            <p:cNvPr id="126" name="Google Shape;499;p53"/>
            <p:cNvSpPr/>
            <p:nvPr/>
          </p:nvSpPr>
          <p:spPr>
            <a:xfrm>
              <a:off x="5532113" y="2645103"/>
              <a:ext cx="689400" cy="208200"/>
            </a:xfrm>
            <a:prstGeom prst="roundRect">
              <a:avLst>
                <a:gd name="adj" fmla="val 16667"/>
              </a:avLst>
            </a:prstGeom>
            <a:solidFill>
              <a:srgbClr val="C0504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Spine</a:t>
              </a:r>
            </a:p>
          </p:txBody>
        </p:sp>
        <p:cxnSp>
          <p:nvCxnSpPr>
            <p:cNvPr id="127" name="Google Shape;544;p53"/>
            <p:cNvCxnSpPr>
              <a:stCxn id="123" idx="0"/>
              <a:endCxn id="125" idx="2"/>
            </p:cNvCxnSpPr>
            <p:nvPr/>
          </p:nvCxnSpPr>
          <p:spPr>
            <a:xfrm flipV="1">
              <a:off x="4111724" y="2853303"/>
              <a:ext cx="783264" cy="917650"/>
            </a:xfrm>
            <a:prstGeom prst="straightConnector1">
              <a:avLst/>
            </a:prstGeom>
            <a:noFill/>
            <a:ln w="19050" cap="flat" cmpd="sng">
              <a:solidFill>
                <a:srgbClr val="666666"/>
              </a:solidFill>
              <a:prstDash val="solid"/>
              <a:round/>
              <a:headEnd type="none" w="med" len="med"/>
              <a:tailEnd type="none" w="med" len="med"/>
            </a:ln>
          </p:spPr>
        </p:cxnSp>
        <p:sp>
          <p:nvSpPr>
            <p:cNvPr id="128" name="Google Shape;548;p53"/>
            <p:cNvSpPr txBox="1"/>
            <p:nvPr/>
          </p:nvSpPr>
          <p:spPr>
            <a:xfrm>
              <a:off x="3083230" y="2901652"/>
              <a:ext cx="1714359" cy="280800"/>
            </a:xfrm>
            <a:prstGeom prst="rect">
              <a:avLst/>
            </a:prstGeom>
            <a:noFill/>
            <a:ln>
              <a:noFill/>
            </a:ln>
          </p:spPr>
          <p:txBody>
            <a:bodyPr spcFirstLastPara="1" wrap="square" lIns="91425" tIns="91425" rIns="91425" bIns="91425" anchor="t"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600" b="1" i="1" u="none" strike="noStrike" kern="0" cap="none" spc="0" normalizeH="0" baseline="0" noProof="0">
                  <a:ln>
                    <a:noFill/>
                  </a:ln>
                  <a:solidFill>
                    <a:srgbClr val="134F5C"/>
                  </a:solidFill>
                  <a:effectLst/>
                  <a:uLnTx/>
                  <a:uFillTx/>
                  <a:latin typeface="Droid Sans"/>
                  <a:ea typeface="Droid Sans"/>
                  <a:cs typeface="Droid Sans"/>
                  <a:sym typeface="Droid Sans"/>
                </a:rPr>
                <a:t>Central </a:t>
              </a:r>
            </a:p>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600" b="1" i="1" u="none" strike="noStrike" kern="0" cap="none" spc="0" normalizeH="0" baseline="0" noProof="0">
                  <a:ln>
                    <a:noFill/>
                  </a:ln>
                  <a:solidFill>
                    <a:srgbClr val="134F5C"/>
                  </a:solidFill>
                  <a:effectLst/>
                  <a:uLnTx/>
                  <a:uFillTx/>
                  <a:latin typeface="Droid Sans"/>
                  <a:ea typeface="Droid Sans"/>
                  <a:cs typeface="Droid Sans"/>
                  <a:sym typeface="Droid Sans"/>
                </a:rPr>
                <a:t>Office</a:t>
              </a:r>
              <a:endParaRPr kumimoji="0" sz="1600" b="1" i="1" u="none" strike="noStrike" kern="0" cap="none" spc="0" normalizeH="0" baseline="0" noProof="0">
                <a:ln>
                  <a:noFill/>
                </a:ln>
                <a:solidFill>
                  <a:srgbClr val="134F5C"/>
                </a:solidFill>
                <a:effectLst/>
                <a:uLnTx/>
                <a:uFillTx/>
                <a:latin typeface="Droid Sans"/>
                <a:ea typeface="Droid Sans"/>
                <a:cs typeface="Droid Sans"/>
                <a:sym typeface="Droid Sans"/>
              </a:endParaRPr>
            </a:p>
          </p:txBody>
        </p:sp>
        <p:sp>
          <p:nvSpPr>
            <p:cNvPr id="129" name="Google Shape;535;p53"/>
            <p:cNvSpPr/>
            <p:nvPr/>
          </p:nvSpPr>
          <p:spPr>
            <a:xfrm>
              <a:off x="4582267" y="3770953"/>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p>
          </p:txBody>
        </p:sp>
        <p:cxnSp>
          <p:nvCxnSpPr>
            <p:cNvPr id="130" name="Google Shape;549;p53"/>
            <p:cNvCxnSpPr>
              <a:stCxn id="123" idx="0"/>
              <a:endCxn id="126" idx="2"/>
            </p:cNvCxnSpPr>
            <p:nvPr/>
          </p:nvCxnSpPr>
          <p:spPr>
            <a:xfrm flipV="1">
              <a:off x="4111724" y="2853303"/>
              <a:ext cx="1765089" cy="917650"/>
            </a:xfrm>
            <a:prstGeom prst="straightConnector1">
              <a:avLst/>
            </a:prstGeom>
            <a:noFill/>
            <a:ln w="19050" cap="flat" cmpd="sng">
              <a:solidFill>
                <a:srgbClr val="666666"/>
              </a:solidFill>
              <a:prstDash val="solid"/>
              <a:round/>
              <a:headEnd type="none" w="med" len="med"/>
              <a:tailEnd type="none" w="med" len="med"/>
            </a:ln>
          </p:spPr>
        </p:cxnSp>
        <p:sp>
          <p:nvSpPr>
            <p:cNvPr id="131" name="Google Shape;531;p53"/>
            <p:cNvSpPr/>
            <p:nvPr/>
          </p:nvSpPr>
          <p:spPr>
            <a:xfrm>
              <a:off x="6362375" y="3770953"/>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p>
          </p:txBody>
        </p:sp>
      </p:grpSp>
      <p:sp>
        <p:nvSpPr>
          <p:cNvPr id="132" name="Google Shape;550;p53"/>
          <p:cNvSpPr/>
          <p:nvPr/>
        </p:nvSpPr>
        <p:spPr>
          <a:xfrm>
            <a:off x="3938906" y="291199"/>
            <a:ext cx="4077643" cy="507152"/>
          </a:xfrm>
          <a:prstGeom prst="snip2DiagRect">
            <a:avLst>
              <a:gd name="adj1" fmla="val 0"/>
              <a:gd name="adj2" fmla="val 16667"/>
            </a:avLst>
          </a:prstGeom>
          <a:solidFill>
            <a:srgbClr val="5E9546"/>
          </a:solidFill>
          <a:ln>
            <a:noFill/>
          </a:ln>
        </p:spPr>
        <p:txBody>
          <a:bodyPr spcFirstLastPara="1" wrap="square" lIns="91421" tIns="91421" rIns="91421" bIns="91421" anchor="ctr" anchorCtr="0">
            <a:noAutofit/>
          </a:bodyPr>
          <a:lstStyle/>
          <a:p>
            <a:pPr marL="0" marR="0" lvl="0" indent="0" algn="ctr" defTabSz="457178"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Droid Sans"/>
                <a:ea typeface="Droid Sans"/>
                <a:cs typeface="Droid Sans"/>
                <a:sym typeface="Droid Sans"/>
              </a:rPr>
              <a:t>Trellis apps</a:t>
            </a:r>
            <a:endParaRPr kumimoji="0" sz="1600" b="1" i="0" u="none" strike="noStrike" kern="1200" cap="none" spc="0" normalizeH="0" baseline="0" noProof="0">
              <a:ln>
                <a:noFill/>
              </a:ln>
              <a:solidFill>
                <a:srgbClr val="FFFFFF"/>
              </a:solidFill>
              <a:effectLst/>
              <a:uLnTx/>
              <a:uFillTx/>
              <a:latin typeface="Droid Sans"/>
              <a:ea typeface="Droid Sans"/>
              <a:cs typeface="Droid Sans"/>
              <a:sym typeface="Droid Sans"/>
            </a:endParaRPr>
          </a:p>
          <a:p>
            <a:pPr marL="0" marR="0" lvl="0" indent="0" algn="ctr" defTabSz="457178"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Droid Sans"/>
                <a:ea typeface="Droid Sans"/>
                <a:cs typeface="Droid Sans"/>
                <a:sym typeface="Droid Sans"/>
              </a:rPr>
              <a:t>IPv4/v6 unicast/multicast, vlans, MPLS SR, vRouter </a:t>
            </a:r>
            <a:r>
              <a:rPr kumimoji="0" lang="mr-IN" sz="1200" b="0" i="0" u="none" strike="noStrike" kern="1200" cap="none" spc="0" normalizeH="0" baseline="0" noProof="0">
                <a:ln>
                  <a:noFill/>
                </a:ln>
                <a:solidFill>
                  <a:srgbClr val="FFFFFF"/>
                </a:solidFill>
                <a:effectLst/>
                <a:uLnTx/>
                <a:uFillTx/>
                <a:latin typeface="Droid Sans"/>
                <a:ea typeface="Droid Sans"/>
                <a:cs typeface="Droid Sans"/>
                <a:sym typeface="Droid Sans"/>
              </a:rPr>
              <a:t>…</a:t>
            </a:r>
            <a:endParaRPr kumimoji="0" sz="1200" b="0" i="0" u="none" strike="noStrike" kern="1200" cap="none" spc="0" normalizeH="0" baseline="0" noProof="0">
              <a:ln>
                <a:noFill/>
              </a:ln>
              <a:solidFill>
                <a:srgbClr val="FFFFFF"/>
              </a:solidFill>
              <a:effectLst/>
              <a:uLnTx/>
              <a:uFillTx/>
              <a:latin typeface="Droid Sans"/>
              <a:ea typeface="Droid Sans"/>
              <a:cs typeface="Droid Sans"/>
              <a:sym typeface="Droid Sans"/>
            </a:endParaRPr>
          </a:p>
        </p:txBody>
      </p:sp>
      <p:grpSp>
        <p:nvGrpSpPr>
          <p:cNvPr id="133" name="Google Shape;553;p53"/>
          <p:cNvGrpSpPr/>
          <p:nvPr/>
        </p:nvGrpSpPr>
        <p:grpSpPr>
          <a:xfrm>
            <a:off x="3938155" y="859901"/>
            <a:ext cx="4110779" cy="1070115"/>
            <a:chOff x="3328399" y="665769"/>
            <a:chExt cx="4926000" cy="1070115"/>
          </a:xfrm>
        </p:grpSpPr>
        <p:sp>
          <p:nvSpPr>
            <p:cNvPr id="134" name="Google Shape;554;p53"/>
            <p:cNvSpPr/>
            <p:nvPr/>
          </p:nvSpPr>
          <p:spPr>
            <a:xfrm>
              <a:off x="3328399" y="665769"/>
              <a:ext cx="4926000" cy="351000"/>
            </a:xfrm>
            <a:prstGeom prst="roundRect">
              <a:avLst>
                <a:gd name="adj" fmla="val 16667"/>
              </a:avLst>
            </a:prstGeom>
            <a:solidFill>
              <a:srgbClr val="666666"/>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FFFFFF"/>
                  </a:solidFill>
                  <a:effectLst/>
                  <a:uLnTx/>
                  <a:uFillTx/>
                  <a:latin typeface="Droid Sans"/>
                  <a:ea typeface="Droid Sans"/>
                  <a:cs typeface="Droid Sans"/>
                  <a:sym typeface="Droid Sans"/>
                </a:rPr>
                <a:t>ONOS Cluster</a:t>
              </a:r>
              <a:endParaRPr kumimoji="0" sz="1400" b="1" i="0" u="none" strike="noStrike" kern="0" cap="none" spc="0" normalizeH="0" baseline="0" noProof="0">
                <a:ln>
                  <a:noFill/>
                </a:ln>
                <a:solidFill>
                  <a:srgbClr val="FFFFFF"/>
                </a:solidFill>
                <a:effectLst/>
                <a:uLnTx/>
                <a:uFillTx/>
                <a:latin typeface="Droid Sans"/>
                <a:ea typeface="Droid Sans"/>
                <a:cs typeface="Droid Sans"/>
                <a:sym typeface="Droid Sans"/>
              </a:endParaRPr>
            </a:p>
          </p:txBody>
        </p:sp>
        <p:sp>
          <p:nvSpPr>
            <p:cNvPr id="135" name="Google Shape;555;p53"/>
            <p:cNvSpPr/>
            <p:nvPr/>
          </p:nvSpPr>
          <p:spPr>
            <a:xfrm>
              <a:off x="4898156" y="1109784"/>
              <a:ext cx="221400" cy="626100"/>
            </a:xfrm>
            <a:prstGeom prst="upDownArrow">
              <a:avLst>
                <a:gd name="adj1" fmla="val 50000"/>
                <a:gd name="adj2" fmla="val 50000"/>
              </a:avLst>
            </a:prstGeom>
            <a:gradFill>
              <a:gsLst>
                <a:gs pos="0">
                  <a:srgbClr val="DBD4EB"/>
                </a:gs>
                <a:gs pos="100000">
                  <a:srgbClr val="9180BB"/>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sp>
          <p:nvSpPr>
            <p:cNvPr id="136" name="Google Shape;556;p53"/>
            <p:cNvSpPr/>
            <p:nvPr/>
          </p:nvSpPr>
          <p:spPr>
            <a:xfrm>
              <a:off x="5293031" y="1109784"/>
              <a:ext cx="221400" cy="626100"/>
            </a:xfrm>
            <a:prstGeom prst="upDownArrow">
              <a:avLst>
                <a:gd name="adj1" fmla="val 50000"/>
                <a:gd name="adj2" fmla="val 50000"/>
              </a:avLst>
            </a:prstGeom>
            <a:gradFill>
              <a:gsLst>
                <a:gs pos="0">
                  <a:srgbClr val="D4E5F5"/>
                </a:gs>
                <a:gs pos="100000">
                  <a:srgbClr val="70A4D5"/>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grpSp>
      <p:grpSp>
        <p:nvGrpSpPr>
          <p:cNvPr id="137" name="Google Shape;559;p53"/>
          <p:cNvGrpSpPr/>
          <p:nvPr/>
        </p:nvGrpSpPr>
        <p:grpSpPr>
          <a:xfrm>
            <a:off x="5739566" y="2151684"/>
            <a:ext cx="3100582" cy="1125849"/>
            <a:chOff x="5917532" y="2645103"/>
            <a:chExt cx="3100582" cy="1125849"/>
          </a:xfrm>
        </p:grpSpPr>
        <p:sp>
          <p:nvSpPr>
            <p:cNvPr id="138" name="Google Shape;560;p53"/>
            <p:cNvSpPr/>
            <p:nvPr/>
          </p:nvSpPr>
          <p:spPr>
            <a:xfrm>
              <a:off x="7290125" y="3040653"/>
              <a:ext cx="460000" cy="208200"/>
            </a:xfrm>
            <a:prstGeom prst="flowChartMagneticDisk">
              <a:avLst/>
            </a:prstGeom>
            <a:solidFill>
              <a:srgbClr val="D9D9D9"/>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sp>
          <p:nvSpPr>
            <p:cNvPr id="139" name="Google Shape;561;p53"/>
            <p:cNvSpPr/>
            <p:nvPr/>
          </p:nvSpPr>
          <p:spPr>
            <a:xfrm>
              <a:off x="7442525" y="3208003"/>
              <a:ext cx="460000" cy="208200"/>
            </a:xfrm>
            <a:prstGeom prst="flowChartMagneticDisk">
              <a:avLst/>
            </a:prstGeom>
            <a:solidFill>
              <a:srgbClr val="D9D9D9"/>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cxnSp>
          <p:nvCxnSpPr>
            <p:cNvPr id="140" name="Google Shape;562;p53"/>
            <p:cNvCxnSpPr>
              <a:stCxn id="139" idx="2"/>
            </p:cNvCxnSpPr>
            <p:nvPr/>
          </p:nvCxnSpPr>
          <p:spPr>
            <a:xfrm flipH="1">
              <a:off x="6665625" y="3312103"/>
              <a:ext cx="776900" cy="441125"/>
            </a:xfrm>
            <a:prstGeom prst="straightConnector1">
              <a:avLst/>
            </a:prstGeom>
            <a:noFill/>
            <a:ln w="19050" cap="flat" cmpd="sng">
              <a:solidFill>
                <a:srgbClr val="666666"/>
              </a:solidFill>
              <a:prstDash val="solid"/>
              <a:round/>
              <a:headEnd type="none" w="med" len="med"/>
              <a:tailEnd type="none" w="med" len="med"/>
            </a:ln>
          </p:spPr>
        </p:cxnSp>
        <p:cxnSp>
          <p:nvCxnSpPr>
            <p:cNvPr id="141" name="Google Shape;563;p53"/>
            <p:cNvCxnSpPr>
              <a:stCxn id="138" idx="2"/>
              <a:endCxn id="124" idx="0"/>
            </p:cNvCxnSpPr>
            <p:nvPr/>
          </p:nvCxnSpPr>
          <p:spPr>
            <a:xfrm flipH="1">
              <a:off x="5917532" y="3144753"/>
              <a:ext cx="1372593" cy="626199"/>
            </a:xfrm>
            <a:prstGeom prst="straightConnector1">
              <a:avLst/>
            </a:prstGeom>
            <a:noFill/>
            <a:ln w="19050" cap="flat" cmpd="sng">
              <a:solidFill>
                <a:srgbClr val="666666"/>
              </a:solidFill>
              <a:prstDash val="solid"/>
              <a:round/>
              <a:headEnd type="none" w="med" len="med"/>
              <a:tailEnd type="none" w="med" len="med"/>
            </a:ln>
          </p:spPr>
        </p:cxnSp>
        <p:cxnSp>
          <p:nvCxnSpPr>
            <p:cNvPr id="142" name="Google Shape;564;p53"/>
            <p:cNvCxnSpPr>
              <a:endCxn id="138" idx="4"/>
            </p:cNvCxnSpPr>
            <p:nvPr/>
          </p:nvCxnSpPr>
          <p:spPr>
            <a:xfrm rot="10800000">
              <a:off x="7750125" y="3144753"/>
              <a:ext cx="475800" cy="0"/>
            </a:xfrm>
            <a:prstGeom prst="straightConnector1">
              <a:avLst/>
            </a:prstGeom>
            <a:noFill/>
            <a:ln w="19050" cap="flat" cmpd="sng">
              <a:solidFill>
                <a:srgbClr val="666666"/>
              </a:solidFill>
              <a:prstDash val="solid"/>
              <a:round/>
              <a:headEnd type="none" w="med" len="med"/>
              <a:tailEnd type="none" w="med" len="med"/>
            </a:ln>
          </p:spPr>
        </p:cxnSp>
        <p:cxnSp>
          <p:nvCxnSpPr>
            <p:cNvPr id="143" name="Google Shape;565;p53"/>
            <p:cNvCxnSpPr>
              <a:endCxn id="139" idx="4"/>
            </p:cNvCxnSpPr>
            <p:nvPr/>
          </p:nvCxnSpPr>
          <p:spPr>
            <a:xfrm rot="10800000">
              <a:off x="7902525" y="3312103"/>
              <a:ext cx="510000" cy="0"/>
            </a:xfrm>
            <a:prstGeom prst="straightConnector1">
              <a:avLst/>
            </a:prstGeom>
            <a:noFill/>
            <a:ln w="19050" cap="flat" cmpd="sng">
              <a:solidFill>
                <a:srgbClr val="666666"/>
              </a:solidFill>
              <a:prstDash val="solid"/>
              <a:round/>
              <a:headEnd type="none" w="med" len="med"/>
              <a:tailEnd type="none" w="med" len="med"/>
            </a:ln>
          </p:spPr>
        </p:cxnSp>
        <p:sp>
          <p:nvSpPr>
            <p:cNvPr id="144" name="Google Shape;566;p53"/>
            <p:cNvSpPr/>
            <p:nvPr/>
          </p:nvSpPr>
          <p:spPr>
            <a:xfrm>
              <a:off x="8069550" y="2944578"/>
              <a:ext cx="948564" cy="553716"/>
            </a:xfrm>
            <a:prstGeom prst="cloud">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a:ln>
                    <a:noFill/>
                  </a:ln>
                  <a:solidFill>
                    <a:sysClr val="windowText" lastClr="000000"/>
                  </a:solidFill>
                  <a:effectLst/>
                  <a:uLnTx/>
                  <a:uFillTx/>
                  <a:latin typeface="Droid Sans"/>
                  <a:ea typeface="Droid Sans"/>
                  <a:cs typeface="Droid Sans"/>
                  <a:sym typeface="Droid Sans"/>
                </a:rPr>
                <a:t>Internet</a:t>
              </a:r>
              <a:endParaRPr kumimoji="0" sz="1000" b="0" i="1" u="none" strike="noStrike" kern="0" cap="none" spc="0" normalizeH="0" baseline="0" noProof="0">
                <a:ln>
                  <a:noFill/>
                </a:ln>
                <a:solidFill>
                  <a:sysClr val="windowText" lastClr="000000"/>
                </a:solidFill>
                <a:effectLst/>
                <a:uLnTx/>
                <a:uFillTx/>
                <a:latin typeface="Droid Sans"/>
                <a:ea typeface="Droid Sans"/>
                <a:cs typeface="Droid Sans"/>
                <a:sym typeface="Droid Sans"/>
              </a:endParaRPr>
            </a:p>
          </p:txBody>
        </p:sp>
        <p:sp>
          <p:nvSpPr>
            <p:cNvPr id="145" name="Google Shape;567;p53"/>
            <p:cNvSpPr txBox="1"/>
            <p:nvPr/>
          </p:nvSpPr>
          <p:spPr>
            <a:xfrm>
              <a:off x="6884038" y="2645103"/>
              <a:ext cx="1423726" cy="280800"/>
            </a:xfrm>
            <a:prstGeom prst="rect">
              <a:avLst/>
            </a:prstGeom>
            <a:noFill/>
            <a:ln>
              <a:noFill/>
            </a:ln>
          </p:spPr>
          <p:txBody>
            <a:bodyPr spcFirstLastPara="1" wrap="square" lIns="91425" tIns="91425" rIns="91425" bIns="91425" anchor="t"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a:ln>
                    <a:noFill/>
                  </a:ln>
                  <a:solidFill>
                    <a:sysClr val="windowText" lastClr="000000"/>
                  </a:solidFill>
                  <a:effectLst/>
                  <a:uLnTx/>
                  <a:uFillTx/>
                  <a:latin typeface="Droid Sans"/>
                  <a:ea typeface="Droid Sans"/>
                  <a:cs typeface="Droid Sans"/>
                  <a:sym typeface="Droid Sans"/>
                </a:rPr>
                <a:t> Metro/Core </a:t>
              </a:r>
            </a:p>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a:ln>
                    <a:noFill/>
                  </a:ln>
                  <a:solidFill>
                    <a:sysClr val="windowText" lastClr="000000"/>
                  </a:solidFill>
                  <a:effectLst/>
                  <a:uLnTx/>
                  <a:uFillTx/>
                  <a:latin typeface="Droid Sans"/>
                  <a:ea typeface="Droid Sans"/>
                  <a:cs typeface="Droid Sans"/>
                  <a:sym typeface="Droid Sans"/>
                </a:rPr>
                <a:t>Routers</a:t>
              </a:r>
              <a:endParaRPr kumimoji="0" sz="1000" b="0" i="1" u="none" strike="noStrike" kern="0" cap="none" spc="0" normalizeH="0" baseline="0" noProof="0">
                <a:ln>
                  <a:noFill/>
                </a:ln>
                <a:solidFill>
                  <a:sysClr val="windowText" lastClr="000000"/>
                </a:solidFill>
                <a:effectLst/>
                <a:uLnTx/>
                <a:uFillTx/>
                <a:latin typeface="Droid Sans"/>
                <a:ea typeface="Droid Sans"/>
                <a:cs typeface="Droid Sans"/>
                <a:sym typeface="Droid Sans"/>
              </a:endParaRPr>
            </a:p>
          </p:txBody>
        </p:sp>
      </p:grpSp>
      <p:sp>
        <p:nvSpPr>
          <p:cNvPr id="153" name="Rounded Rectangle 152"/>
          <p:cNvSpPr/>
          <p:nvPr/>
        </p:nvSpPr>
        <p:spPr>
          <a:xfrm>
            <a:off x="4012317" y="3906919"/>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4" name="Rounded Rectangle 153"/>
          <p:cNvSpPr/>
          <p:nvPr/>
        </p:nvSpPr>
        <p:spPr>
          <a:xfrm>
            <a:off x="4011019" y="4059319"/>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5" name="Rounded Rectangle 154"/>
          <p:cNvSpPr/>
          <p:nvPr/>
        </p:nvSpPr>
        <p:spPr>
          <a:xfrm>
            <a:off x="4009721" y="4219808"/>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6" name="Rounded Rectangle 155"/>
          <p:cNvSpPr/>
          <p:nvPr/>
        </p:nvSpPr>
        <p:spPr>
          <a:xfrm>
            <a:off x="4008423" y="4380296"/>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7" name="Rounded Rectangle 156"/>
          <p:cNvSpPr/>
          <p:nvPr/>
        </p:nvSpPr>
        <p:spPr>
          <a:xfrm>
            <a:off x="5863481" y="3897542"/>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8" name="Rounded Rectangle 157"/>
          <p:cNvSpPr/>
          <p:nvPr/>
        </p:nvSpPr>
        <p:spPr>
          <a:xfrm>
            <a:off x="5862183" y="4049942"/>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9" name="Rounded Rectangle 158"/>
          <p:cNvSpPr/>
          <p:nvPr/>
        </p:nvSpPr>
        <p:spPr>
          <a:xfrm>
            <a:off x="5860885" y="4210431"/>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60" name="Rounded Rectangle 159"/>
          <p:cNvSpPr/>
          <p:nvPr/>
        </p:nvSpPr>
        <p:spPr>
          <a:xfrm>
            <a:off x="5859587" y="4370919"/>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cxnSp>
        <p:nvCxnSpPr>
          <p:cNvPr id="165" name="Google Shape;541;p53"/>
          <p:cNvCxnSpPr/>
          <p:nvPr/>
        </p:nvCxnSpPr>
        <p:spPr>
          <a:xfrm rot="10800000">
            <a:off x="3751142" y="3485841"/>
            <a:ext cx="383100" cy="428100"/>
          </a:xfrm>
          <a:prstGeom prst="straightConnector1">
            <a:avLst/>
          </a:prstGeom>
          <a:noFill/>
          <a:ln w="19050" cap="flat" cmpd="sng">
            <a:solidFill>
              <a:srgbClr val="666666"/>
            </a:solidFill>
            <a:prstDash val="solid"/>
            <a:round/>
            <a:headEnd type="none" w="med" len="med"/>
            <a:tailEnd type="none" w="med" len="med"/>
          </a:ln>
        </p:spPr>
      </p:cxnSp>
      <p:cxnSp>
        <p:nvCxnSpPr>
          <p:cNvPr id="166" name="Google Shape;542;p53"/>
          <p:cNvCxnSpPr/>
          <p:nvPr/>
        </p:nvCxnSpPr>
        <p:spPr>
          <a:xfrm rot="10800000" flipH="1">
            <a:off x="4301826" y="3485841"/>
            <a:ext cx="375600" cy="428100"/>
          </a:xfrm>
          <a:prstGeom prst="straightConnector1">
            <a:avLst/>
          </a:prstGeom>
          <a:noFill/>
          <a:ln w="19050" cap="flat" cmpd="sng">
            <a:solidFill>
              <a:srgbClr val="666666"/>
            </a:solidFill>
            <a:prstDash val="solid"/>
            <a:round/>
            <a:headEnd type="none" w="med" len="med"/>
            <a:tailEnd type="none" w="med" len="med"/>
          </a:ln>
        </p:spPr>
      </p:cxnSp>
      <p:cxnSp>
        <p:nvCxnSpPr>
          <p:cNvPr id="167" name="Google Shape;546;p53"/>
          <p:cNvCxnSpPr>
            <a:endCxn id="124" idx="2"/>
          </p:cNvCxnSpPr>
          <p:nvPr/>
        </p:nvCxnSpPr>
        <p:spPr>
          <a:xfrm flipH="1" flipV="1">
            <a:off x="5739566" y="3485733"/>
            <a:ext cx="271101" cy="418683"/>
          </a:xfrm>
          <a:prstGeom prst="straightConnector1">
            <a:avLst/>
          </a:prstGeom>
          <a:noFill/>
          <a:ln w="19050" cap="flat" cmpd="sng">
            <a:solidFill>
              <a:srgbClr val="666666"/>
            </a:solidFill>
            <a:prstDash val="solid"/>
            <a:round/>
            <a:headEnd type="none" w="med" len="med"/>
            <a:tailEnd type="none" w="med" len="med"/>
          </a:ln>
        </p:spPr>
      </p:cxnSp>
      <p:cxnSp>
        <p:nvCxnSpPr>
          <p:cNvPr id="168" name="Google Shape;547;p53"/>
          <p:cNvCxnSpPr/>
          <p:nvPr/>
        </p:nvCxnSpPr>
        <p:spPr>
          <a:xfrm rot="10800000" flipH="1">
            <a:off x="6178251" y="3476316"/>
            <a:ext cx="375600" cy="428100"/>
          </a:xfrm>
          <a:prstGeom prst="straightConnector1">
            <a:avLst/>
          </a:prstGeom>
          <a:noFill/>
          <a:ln w="19050" cap="flat" cmpd="sng">
            <a:solidFill>
              <a:srgbClr val="666666"/>
            </a:solidFill>
            <a:prstDash val="solid"/>
            <a:round/>
            <a:headEnd type="none" w="med" len="med"/>
            <a:tailEnd type="none" w="med" len="med"/>
          </a:ln>
        </p:spPr>
      </p:cxnSp>
      <p:grpSp>
        <p:nvGrpSpPr>
          <p:cNvPr id="66" name="Google Shape;492;p53"/>
          <p:cNvGrpSpPr/>
          <p:nvPr/>
        </p:nvGrpSpPr>
        <p:grpSpPr>
          <a:xfrm>
            <a:off x="444914" y="1067635"/>
            <a:ext cx="5253933" cy="1638395"/>
            <a:chOff x="1035419" y="1561053"/>
            <a:chExt cx="5253933" cy="1638395"/>
          </a:xfrm>
        </p:grpSpPr>
        <p:sp>
          <p:nvSpPr>
            <p:cNvPr id="67" name="Google Shape;493;p53"/>
            <p:cNvSpPr/>
            <p:nvPr/>
          </p:nvSpPr>
          <p:spPr>
            <a:xfrm>
              <a:off x="1787975" y="1589628"/>
              <a:ext cx="2170800" cy="1273200"/>
            </a:xfrm>
            <a:prstGeom prst="ellipse">
              <a:avLst/>
            </a:prstGeom>
            <a:solidFill>
              <a:srgbClr val="D0E0E3"/>
            </a:solidFill>
            <a:ln>
              <a:noFill/>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ysClr val="windowText" lastClr="000000"/>
                </a:solidFill>
                <a:effectLst/>
                <a:uLnTx/>
                <a:uFillTx/>
                <a:latin typeface="Arial"/>
                <a:cs typeface="Arial"/>
                <a:sym typeface="Arial"/>
              </a:endParaRPr>
            </a:p>
          </p:txBody>
        </p:sp>
        <p:cxnSp>
          <p:nvCxnSpPr>
            <p:cNvPr id="68" name="Google Shape;494;p53"/>
            <p:cNvCxnSpPr>
              <a:stCxn id="83" idx="2"/>
            </p:cNvCxnSpPr>
            <p:nvPr/>
          </p:nvCxnSpPr>
          <p:spPr>
            <a:xfrm>
              <a:off x="2407788" y="1769253"/>
              <a:ext cx="2899739" cy="875850"/>
            </a:xfrm>
            <a:prstGeom prst="straightConnector1">
              <a:avLst/>
            </a:prstGeom>
            <a:noFill/>
            <a:ln w="19050" cap="flat" cmpd="sng">
              <a:solidFill>
                <a:srgbClr val="666666"/>
              </a:solidFill>
              <a:prstDash val="solid"/>
              <a:round/>
              <a:headEnd type="none" w="med" len="med"/>
              <a:tailEnd type="none" w="med" len="med"/>
            </a:ln>
          </p:spPr>
        </p:cxnSp>
        <p:cxnSp>
          <p:nvCxnSpPr>
            <p:cNvPr id="69" name="Google Shape;497;p53"/>
            <p:cNvCxnSpPr>
              <a:stCxn id="86" idx="2"/>
            </p:cNvCxnSpPr>
            <p:nvPr/>
          </p:nvCxnSpPr>
          <p:spPr>
            <a:xfrm>
              <a:off x="3261963" y="1769253"/>
              <a:ext cx="3027389" cy="875850"/>
            </a:xfrm>
            <a:prstGeom prst="straightConnector1">
              <a:avLst/>
            </a:prstGeom>
            <a:noFill/>
            <a:ln w="19050" cap="flat" cmpd="sng">
              <a:solidFill>
                <a:srgbClr val="666666"/>
              </a:solidFill>
              <a:prstDash val="solid"/>
              <a:round/>
              <a:headEnd type="none" w="med" len="med"/>
              <a:tailEnd type="none" w="med" len="med"/>
            </a:ln>
          </p:spPr>
        </p:cxnSp>
        <p:grpSp>
          <p:nvGrpSpPr>
            <p:cNvPr id="70" name="Google Shape;500;p53"/>
            <p:cNvGrpSpPr/>
            <p:nvPr/>
          </p:nvGrpSpPr>
          <p:grpSpPr>
            <a:xfrm>
              <a:off x="1852475" y="1561053"/>
              <a:ext cx="1984000" cy="1176050"/>
              <a:chOff x="1150975" y="2739200"/>
              <a:chExt cx="1984000" cy="1176050"/>
            </a:xfrm>
          </p:grpSpPr>
          <p:cxnSp>
            <p:nvCxnSpPr>
              <p:cNvPr id="78" name="Google Shape;501;p53"/>
              <p:cNvCxnSpPr>
                <a:stCxn id="83" idx="2"/>
                <a:endCxn id="82" idx="0"/>
              </p:cNvCxnSpPr>
              <p:nvPr/>
            </p:nvCxnSpPr>
            <p:spPr>
              <a:xfrm flipH="1">
                <a:off x="1495688" y="2947400"/>
                <a:ext cx="210600" cy="759600"/>
              </a:xfrm>
              <a:prstGeom prst="straightConnector1">
                <a:avLst/>
              </a:prstGeom>
              <a:noFill/>
              <a:ln w="19050" cap="flat" cmpd="sng">
                <a:solidFill>
                  <a:srgbClr val="666666"/>
                </a:solidFill>
                <a:prstDash val="solid"/>
                <a:round/>
                <a:headEnd type="none" w="med" len="med"/>
                <a:tailEnd type="none" w="med" len="med"/>
              </a:ln>
            </p:spPr>
          </p:cxnSp>
          <p:cxnSp>
            <p:nvCxnSpPr>
              <p:cNvPr id="79" name="Google Shape;503;p53"/>
              <p:cNvCxnSpPr>
                <a:stCxn id="86" idx="2"/>
                <a:endCxn id="87" idx="0"/>
              </p:cNvCxnSpPr>
              <p:nvPr/>
            </p:nvCxnSpPr>
            <p:spPr>
              <a:xfrm>
                <a:off x="2560463" y="2947400"/>
                <a:ext cx="229800" cy="759600"/>
              </a:xfrm>
              <a:prstGeom prst="straightConnector1">
                <a:avLst/>
              </a:prstGeom>
              <a:noFill/>
              <a:ln w="19050" cap="flat" cmpd="sng">
                <a:solidFill>
                  <a:srgbClr val="666666"/>
                </a:solidFill>
                <a:prstDash val="solid"/>
                <a:round/>
                <a:headEnd type="none" w="med" len="med"/>
                <a:tailEnd type="none" w="med" len="med"/>
              </a:ln>
            </p:spPr>
          </p:cxnSp>
          <p:cxnSp>
            <p:nvCxnSpPr>
              <p:cNvPr id="80" name="Google Shape;505;p53"/>
              <p:cNvCxnSpPr>
                <a:stCxn id="82" idx="0"/>
                <a:endCxn id="86" idx="2"/>
              </p:cNvCxnSpPr>
              <p:nvPr/>
            </p:nvCxnSpPr>
            <p:spPr>
              <a:xfrm rot="10800000" flipH="1">
                <a:off x="1495675" y="2947450"/>
                <a:ext cx="1064700" cy="759600"/>
              </a:xfrm>
              <a:prstGeom prst="straightConnector1">
                <a:avLst/>
              </a:prstGeom>
              <a:noFill/>
              <a:ln w="19050" cap="flat" cmpd="sng">
                <a:solidFill>
                  <a:srgbClr val="666666"/>
                </a:solidFill>
                <a:prstDash val="solid"/>
                <a:round/>
                <a:headEnd type="none" w="med" len="med"/>
                <a:tailEnd type="none" w="med" len="med"/>
              </a:ln>
            </p:spPr>
          </p:cxnSp>
          <p:cxnSp>
            <p:nvCxnSpPr>
              <p:cNvPr id="81" name="Google Shape;506;p53"/>
              <p:cNvCxnSpPr>
                <a:stCxn id="87" idx="0"/>
                <a:endCxn id="83" idx="2"/>
              </p:cNvCxnSpPr>
              <p:nvPr/>
            </p:nvCxnSpPr>
            <p:spPr>
              <a:xfrm rot="10800000">
                <a:off x="1706375" y="2947450"/>
                <a:ext cx="1083900" cy="759600"/>
              </a:xfrm>
              <a:prstGeom prst="straightConnector1">
                <a:avLst/>
              </a:prstGeom>
              <a:noFill/>
              <a:ln w="19050" cap="flat" cmpd="sng">
                <a:solidFill>
                  <a:srgbClr val="666666"/>
                </a:solidFill>
                <a:prstDash val="solid"/>
                <a:round/>
                <a:headEnd type="none" w="med" len="med"/>
                <a:tailEnd type="none" w="med" len="med"/>
              </a:ln>
            </p:spPr>
          </p:cxnSp>
          <p:sp>
            <p:nvSpPr>
              <p:cNvPr id="82" name="Google Shape;502;p53"/>
              <p:cNvSpPr/>
              <p:nvPr/>
            </p:nvSpPr>
            <p:spPr>
              <a:xfrm>
                <a:off x="1150975" y="3707050"/>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p>
            </p:txBody>
          </p:sp>
          <p:sp>
            <p:nvSpPr>
              <p:cNvPr id="83" name="Google Shape;495;p53"/>
              <p:cNvSpPr/>
              <p:nvPr/>
            </p:nvSpPr>
            <p:spPr>
              <a:xfrm>
                <a:off x="1361588" y="2739200"/>
                <a:ext cx="689400" cy="208200"/>
              </a:xfrm>
              <a:prstGeom prst="roundRect">
                <a:avLst>
                  <a:gd name="adj" fmla="val 16667"/>
                </a:avLst>
              </a:prstGeom>
              <a:solidFill>
                <a:srgbClr val="C0504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Spine</a:t>
                </a:r>
                <a:endParaRPr kumimoji="0" sz="1000" b="0" i="0" u="none" strike="noStrike" kern="0" cap="none" spc="0" normalizeH="0" baseline="0" noProof="0">
                  <a:ln>
                    <a:noFill/>
                  </a:ln>
                  <a:solidFill>
                    <a:srgbClr val="FFFFFF"/>
                  </a:solidFill>
                  <a:effectLst/>
                  <a:uLnTx/>
                  <a:uFillTx/>
                  <a:latin typeface="Droid Sans"/>
                  <a:ea typeface="Droid Sans"/>
                  <a:cs typeface="Droid Sans"/>
                  <a:sym typeface="Droid Sans"/>
                </a:endParaRPr>
              </a:p>
            </p:txBody>
          </p:sp>
          <p:sp>
            <p:nvSpPr>
              <p:cNvPr id="86" name="Google Shape;498;p53"/>
              <p:cNvSpPr/>
              <p:nvPr/>
            </p:nvSpPr>
            <p:spPr>
              <a:xfrm>
                <a:off x="2215763" y="2739200"/>
                <a:ext cx="689400" cy="208200"/>
              </a:xfrm>
              <a:prstGeom prst="roundRect">
                <a:avLst>
                  <a:gd name="adj" fmla="val 16667"/>
                </a:avLst>
              </a:prstGeom>
              <a:solidFill>
                <a:srgbClr val="C0504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Spine</a:t>
                </a:r>
              </a:p>
            </p:txBody>
          </p:sp>
          <p:sp>
            <p:nvSpPr>
              <p:cNvPr id="87" name="Google Shape;504;p53"/>
              <p:cNvSpPr/>
              <p:nvPr/>
            </p:nvSpPr>
            <p:spPr>
              <a:xfrm>
                <a:off x="2445575" y="3707050"/>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p>
            </p:txBody>
          </p:sp>
        </p:grpSp>
        <p:sp>
          <p:nvSpPr>
            <p:cNvPr id="71" name="Google Shape;513;p53"/>
            <p:cNvSpPr/>
            <p:nvPr/>
          </p:nvSpPr>
          <p:spPr>
            <a:xfrm>
              <a:off x="3276275" y="2945536"/>
              <a:ext cx="115800" cy="1158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72" name="Google Shape;514;p53"/>
            <p:cNvSpPr/>
            <p:nvPr/>
          </p:nvSpPr>
          <p:spPr>
            <a:xfrm>
              <a:off x="3438200" y="3083648"/>
              <a:ext cx="115800" cy="1158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73" name="Google Shape;515;p53"/>
            <p:cNvSpPr/>
            <p:nvPr/>
          </p:nvSpPr>
          <p:spPr>
            <a:xfrm>
              <a:off x="3613613" y="2967848"/>
              <a:ext cx="115800" cy="1158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ysClr val="windowText" lastClr="000000"/>
                </a:solidFill>
                <a:effectLst/>
                <a:uLnTx/>
                <a:uFillTx/>
                <a:latin typeface="Arial"/>
                <a:cs typeface="Arial"/>
                <a:sym typeface="Arial"/>
              </a:endParaRPr>
            </a:p>
          </p:txBody>
        </p:sp>
        <p:cxnSp>
          <p:nvCxnSpPr>
            <p:cNvPr id="74" name="Google Shape;516;p53"/>
            <p:cNvCxnSpPr>
              <a:stCxn id="71" idx="0"/>
              <a:endCxn id="87" idx="2"/>
            </p:cNvCxnSpPr>
            <p:nvPr/>
          </p:nvCxnSpPr>
          <p:spPr>
            <a:xfrm rot="10800000" flipH="1">
              <a:off x="3334175" y="2737036"/>
              <a:ext cx="157500" cy="208500"/>
            </a:xfrm>
            <a:prstGeom prst="straightConnector1">
              <a:avLst/>
            </a:prstGeom>
            <a:noFill/>
            <a:ln w="9525" cap="flat" cmpd="sng">
              <a:solidFill>
                <a:srgbClr val="666666"/>
              </a:solidFill>
              <a:prstDash val="solid"/>
              <a:round/>
              <a:headEnd type="none" w="med" len="med"/>
              <a:tailEnd type="none" w="med" len="med"/>
            </a:ln>
          </p:spPr>
        </p:cxnSp>
        <p:cxnSp>
          <p:nvCxnSpPr>
            <p:cNvPr id="75" name="Google Shape;517;p53"/>
            <p:cNvCxnSpPr>
              <a:stCxn id="72" idx="0"/>
              <a:endCxn id="87" idx="2"/>
            </p:cNvCxnSpPr>
            <p:nvPr/>
          </p:nvCxnSpPr>
          <p:spPr>
            <a:xfrm rot="10800000">
              <a:off x="3491900" y="2737148"/>
              <a:ext cx="4200" cy="346500"/>
            </a:xfrm>
            <a:prstGeom prst="straightConnector1">
              <a:avLst/>
            </a:prstGeom>
            <a:noFill/>
            <a:ln w="9525" cap="flat" cmpd="sng">
              <a:solidFill>
                <a:srgbClr val="666666"/>
              </a:solidFill>
              <a:prstDash val="solid"/>
              <a:round/>
              <a:headEnd type="none" w="med" len="med"/>
              <a:tailEnd type="none" w="med" len="med"/>
            </a:ln>
          </p:spPr>
        </p:cxnSp>
        <p:cxnSp>
          <p:nvCxnSpPr>
            <p:cNvPr id="76" name="Google Shape;518;p53"/>
            <p:cNvCxnSpPr>
              <a:stCxn id="73" idx="0"/>
              <a:endCxn id="87" idx="2"/>
            </p:cNvCxnSpPr>
            <p:nvPr/>
          </p:nvCxnSpPr>
          <p:spPr>
            <a:xfrm rot="10800000">
              <a:off x="3491813" y="2737148"/>
              <a:ext cx="179700" cy="230700"/>
            </a:xfrm>
            <a:prstGeom prst="straightConnector1">
              <a:avLst/>
            </a:prstGeom>
            <a:noFill/>
            <a:ln w="9525" cap="flat" cmpd="sng">
              <a:solidFill>
                <a:srgbClr val="666666"/>
              </a:solidFill>
              <a:prstDash val="solid"/>
              <a:round/>
              <a:headEnd type="none" w="med" len="med"/>
              <a:tailEnd type="none" w="med" len="med"/>
            </a:ln>
          </p:spPr>
        </p:cxnSp>
        <p:sp>
          <p:nvSpPr>
            <p:cNvPr id="77" name="Google Shape;524;p53"/>
            <p:cNvSpPr txBox="1"/>
            <p:nvPr/>
          </p:nvSpPr>
          <p:spPr>
            <a:xfrm>
              <a:off x="1035419" y="2093216"/>
              <a:ext cx="823128" cy="280800"/>
            </a:xfrm>
            <a:prstGeom prst="rect">
              <a:avLst/>
            </a:prstGeom>
            <a:noFill/>
            <a:ln>
              <a:noFill/>
            </a:ln>
          </p:spPr>
          <p:txBody>
            <a:bodyPr spcFirstLastPara="1" wrap="square" lIns="91425" tIns="91425" rIns="91425" bIns="91425" anchor="t" anchorCtr="0">
              <a:noAutofit/>
            </a:bodyPr>
            <a:lstStyle/>
            <a:p>
              <a:pPr marL="0" marR="0" lvl="0" indent="0" algn="ctr" defTabSz="914355" rtl="0" eaLnBrk="1" fontAlgn="auto" latinLnBrk="0" hangingPunct="1">
                <a:lnSpc>
                  <a:spcPct val="100000"/>
                </a:lnSpc>
                <a:spcBef>
                  <a:spcPts val="0"/>
                </a:spcBef>
                <a:spcAft>
                  <a:spcPts val="0"/>
                </a:spcAft>
                <a:buClr>
                  <a:srgbClr val="000000"/>
                </a:buClr>
                <a:buSzTx/>
                <a:buFont typeface="Arial"/>
                <a:buNone/>
                <a:tabLst/>
                <a:defRPr/>
              </a:pPr>
              <a:r>
                <a:rPr kumimoji="0" lang="en-US" sz="1600" b="1" i="1" u="none" strike="noStrike" kern="0" cap="none" spc="0" normalizeH="0" baseline="0" noProof="0" dirty="0">
                  <a:ln>
                    <a:noFill/>
                  </a:ln>
                  <a:solidFill>
                    <a:srgbClr val="134F5C"/>
                  </a:solidFill>
                  <a:effectLst/>
                  <a:uLnTx/>
                  <a:uFillTx/>
                  <a:latin typeface="Droid Sans"/>
                  <a:ea typeface="Droid Sans"/>
                  <a:cs typeface="Droid Sans"/>
                  <a:sym typeface="Droid Sans"/>
                </a:rPr>
                <a:t>Field</a:t>
              </a:r>
              <a:r>
                <a:rPr kumimoji="0" lang="en-US" sz="1200" b="1" i="1" u="none" strike="noStrike" kern="0" cap="none" spc="0" normalizeH="0" baseline="0" noProof="0" dirty="0">
                  <a:ln>
                    <a:noFill/>
                  </a:ln>
                  <a:solidFill>
                    <a:srgbClr val="134F5C"/>
                  </a:solidFill>
                  <a:effectLst/>
                  <a:uLnTx/>
                  <a:uFillTx/>
                  <a:latin typeface="Droid Sans"/>
                  <a:ea typeface="Droid Sans"/>
                  <a:cs typeface="Droid Sans"/>
                  <a:sym typeface="Droid Sans"/>
                </a:rPr>
                <a:t/>
              </a:r>
              <a:br>
                <a:rPr kumimoji="0" lang="en-US" sz="1200" b="1" i="1" u="none" strike="noStrike" kern="0" cap="none" spc="0" normalizeH="0" baseline="0" noProof="0" dirty="0">
                  <a:ln>
                    <a:noFill/>
                  </a:ln>
                  <a:solidFill>
                    <a:srgbClr val="134F5C"/>
                  </a:solidFill>
                  <a:effectLst/>
                  <a:uLnTx/>
                  <a:uFillTx/>
                  <a:latin typeface="Droid Sans"/>
                  <a:ea typeface="Droid Sans"/>
                  <a:cs typeface="Droid Sans"/>
                  <a:sym typeface="Droid Sans"/>
                </a:rPr>
              </a:br>
              <a:r>
                <a:rPr kumimoji="0" lang="en-US" sz="1600" b="1" i="1" u="none" strike="noStrike" kern="0" cap="none" spc="0" normalizeH="0" baseline="0" noProof="0" dirty="0">
                  <a:ln>
                    <a:noFill/>
                  </a:ln>
                  <a:solidFill>
                    <a:srgbClr val="134F5C"/>
                  </a:solidFill>
                  <a:effectLst/>
                  <a:uLnTx/>
                  <a:uFillTx/>
                  <a:latin typeface="Droid Sans"/>
                  <a:ea typeface="Droid Sans"/>
                  <a:cs typeface="Droid Sans"/>
                  <a:sym typeface="Droid Sans"/>
                </a:rPr>
                <a:t>Office</a:t>
              </a:r>
              <a:endParaRPr kumimoji="0" sz="1600" b="1" i="1" u="none" strike="noStrike" kern="0" cap="none" spc="0" normalizeH="0" baseline="0" noProof="0" dirty="0">
                <a:ln>
                  <a:noFill/>
                </a:ln>
                <a:solidFill>
                  <a:srgbClr val="134F5C"/>
                </a:solidFill>
                <a:effectLst/>
                <a:uLnTx/>
                <a:uFillTx/>
                <a:latin typeface="Droid Sans"/>
                <a:ea typeface="Droid Sans"/>
                <a:cs typeface="Droid Sans"/>
                <a:sym typeface="Droid Sans"/>
              </a:endParaRPr>
            </a:p>
          </p:txBody>
        </p:sp>
      </p:grpSp>
      <p:cxnSp>
        <p:nvCxnSpPr>
          <p:cNvPr id="88" name="Google Shape;576;p53"/>
          <p:cNvCxnSpPr>
            <a:stCxn id="82" idx="2"/>
            <a:endCxn id="95" idx="7"/>
          </p:cNvCxnSpPr>
          <p:nvPr/>
        </p:nvCxnSpPr>
        <p:spPr>
          <a:xfrm flipH="1">
            <a:off x="1093600" y="2243685"/>
            <a:ext cx="513070" cy="1158331"/>
          </a:xfrm>
          <a:prstGeom prst="straightConnector1">
            <a:avLst/>
          </a:prstGeom>
          <a:noFill/>
          <a:ln w="19050" cap="flat" cmpd="sng">
            <a:solidFill>
              <a:srgbClr val="666666"/>
            </a:solidFill>
            <a:prstDash val="solid"/>
            <a:round/>
            <a:headEnd type="none" w="med" len="med"/>
            <a:tailEnd type="none" w="med" len="med"/>
          </a:ln>
        </p:spPr>
      </p:cxnSp>
      <p:pic>
        <p:nvPicPr>
          <p:cNvPr id="89" name="Google Shape;520;p53"/>
          <p:cNvPicPr preferRelativeResize="0"/>
          <p:nvPr/>
        </p:nvPicPr>
        <p:blipFill>
          <a:blip r:embed="rId3">
            <a:alphaModFix/>
          </a:blip>
          <a:stretch>
            <a:fillRect/>
          </a:stretch>
        </p:blipFill>
        <p:spPr>
          <a:xfrm>
            <a:off x="610279" y="2714584"/>
            <a:ext cx="198900" cy="463300"/>
          </a:xfrm>
          <a:prstGeom prst="rect">
            <a:avLst/>
          </a:prstGeom>
          <a:noFill/>
          <a:ln>
            <a:noFill/>
          </a:ln>
        </p:spPr>
      </p:pic>
      <p:sp>
        <p:nvSpPr>
          <p:cNvPr id="90" name="Google Shape;525;p53"/>
          <p:cNvSpPr txBox="1"/>
          <p:nvPr/>
        </p:nvSpPr>
        <p:spPr>
          <a:xfrm>
            <a:off x="93523" y="3102034"/>
            <a:ext cx="1033511" cy="351000"/>
          </a:xfrm>
          <a:prstGeom prst="rect">
            <a:avLst/>
          </a:prstGeom>
          <a:noFill/>
          <a:ln>
            <a:noFill/>
          </a:ln>
        </p:spPr>
        <p:txBody>
          <a:bodyPr spcFirstLastPara="1" wrap="square" lIns="91421" tIns="91421" rIns="91421" bIns="91421"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1" u="none" strike="noStrike" kern="0" cap="none" spc="0" normalizeH="0" baseline="0" noProof="0">
                <a:ln>
                  <a:noFill/>
                </a:ln>
                <a:solidFill>
                  <a:srgbClr val="000000"/>
                </a:solidFill>
                <a:effectLst/>
                <a:uLnTx/>
                <a:uFillTx/>
                <a:latin typeface="Droid Sans"/>
                <a:ea typeface="Droid Sans"/>
                <a:cs typeface="Droid Sans"/>
                <a:sym typeface="Droid Sans"/>
              </a:rPr>
              <a:t>Base station</a:t>
            </a:r>
            <a:endParaRPr kumimoji="0" sz="1100" b="0" i="1" u="none" strike="noStrike" kern="0" cap="none" spc="0" normalizeH="0" baseline="0" noProof="0">
              <a:ln>
                <a:noFill/>
              </a:ln>
              <a:solidFill>
                <a:srgbClr val="000000"/>
              </a:solidFill>
              <a:effectLst/>
              <a:uLnTx/>
              <a:uFillTx/>
              <a:latin typeface="Droid Sans"/>
              <a:ea typeface="Droid Sans"/>
              <a:cs typeface="Droid Sans"/>
              <a:sym typeface="Droid Sans"/>
            </a:endParaRPr>
          </a:p>
        </p:txBody>
      </p:sp>
      <p:cxnSp>
        <p:nvCxnSpPr>
          <p:cNvPr id="91" name="Google Shape;576;p53"/>
          <p:cNvCxnSpPr>
            <a:endCxn id="89" idx="3"/>
          </p:cNvCxnSpPr>
          <p:nvPr/>
        </p:nvCxnSpPr>
        <p:spPr>
          <a:xfrm flipH="1">
            <a:off x="809179" y="2243730"/>
            <a:ext cx="797490" cy="702504"/>
          </a:xfrm>
          <a:prstGeom prst="straightConnector1">
            <a:avLst/>
          </a:prstGeom>
          <a:noFill/>
          <a:ln w="19050" cap="flat" cmpd="sng">
            <a:solidFill>
              <a:srgbClr val="666666"/>
            </a:solidFill>
            <a:prstDash val="solid"/>
            <a:round/>
            <a:headEnd type="none" w="med" len="med"/>
            <a:tailEnd type="none" w="med" len="med"/>
          </a:ln>
        </p:spPr>
      </p:cxnSp>
      <p:sp>
        <p:nvSpPr>
          <p:cNvPr id="92" name="Google Shape;575;p53"/>
          <p:cNvSpPr/>
          <p:nvPr/>
        </p:nvSpPr>
        <p:spPr>
          <a:xfrm>
            <a:off x="1580283" y="3453034"/>
            <a:ext cx="237000" cy="2370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1" tIns="91421" rIns="91421" bIns="91421" anchor="ctr" anchorCtr="0">
            <a:noAutofit/>
          </a:bodyPr>
          <a:lstStyle/>
          <a:p>
            <a:pPr marL="0" marR="0" lvl="0" indent="0" algn="l" defTabSz="914355"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ysClr val="windowText" lastClr="000000"/>
              </a:solidFill>
              <a:effectLst/>
              <a:uLnTx/>
              <a:uFillTx/>
              <a:latin typeface="Arial"/>
              <a:cs typeface="Arial"/>
              <a:sym typeface="Arial"/>
            </a:endParaRPr>
          </a:p>
        </p:txBody>
      </p:sp>
      <p:cxnSp>
        <p:nvCxnSpPr>
          <p:cNvPr id="93" name="Google Shape;576;p53"/>
          <p:cNvCxnSpPr>
            <a:stCxn id="82" idx="2"/>
            <a:endCxn id="92" idx="0"/>
          </p:cNvCxnSpPr>
          <p:nvPr/>
        </p:nvCxnSpPr>
        <p:spPr>
          <a:xfrm>
            <a:off x="1606670" y="2243685"/>
            <a:ext cx="92113" cy="1209349"/>
          </a:xfrm>
          <a:prstGeom prst="straightConnector1">
            <a:avLst/>
          </a:prstGeom>
          <a:noFill/>
          <a:ln w="19050" cap="flat" cmpd="sng">
            <a:solidFill>
              <a:srgbClr val="666666"/>
            </a:solidFill>
            <a:prstDash val="solid"/>
            <a:round/>
            <a:headEnd type="none" w="med" len="med"/>
            <a:tailEnd type="none" w="med" len="med"/>
          </a:ln>
        </p:spPr>
      </p:cxnSp>
      <p:sp>
        <p:nvSpPr>
          <p:cNvPr id="94" name="Google Shape;525;p53"/>
          <p:cNvSpPr txBox="1"/>
          <p:nvPr/>
        </p:nvSpPr>
        <p:spPr>
          <a:xfrm>
            <a:off x="444914" y="3731419"/>
            <a:ext cx="888000" cy="351000"/>
          </a:xfrm>
          <a:prstGeom prst="rect">
            <a:avLst/>
          </a:prstGeom>
          <a:noFill/>
          <a:ln>
            <a:noFill/>
          </a:ln>
        </p:spPr>
        <p:txBody>
          <a:bodyPr spcFirstLastPara="1" wrap="square" lIns="91421" tIns="91421" rIns="91421" bIns="91421"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1" u="none" strike="noStrike" kern="0" cap="none" spc="0" normalizeH="0" baseline="0" noProof="0">
                <a:ln>
                  <a:noFill/>
                </a:ln>
                <a:solidFill>
                  <a:srgbClr val="000000"/>
                </a:solidFill>
                <a:effectLst/>
                <a:uLnTx/>
                <a:uFillTx/>
                <a:latin typeface="Droid Sans"/>
                <a:ea typeface="Droid Sans"/>
                <a:cs typeface="Droid Sans"/>
                <a:sym typeface="Droid Sans"/>
              </a:rPr>
              <a:t>R-PHY</a:t>
            </a:r>
            <a:endParaRPr kumimoji="0" sz="1100" b="0" i="1" u="none" strike="noStrike" kern="0" cap="none" spc="0" normalizeH="0" baseline="0" noProof="0">
              <a:ln>
                <a:noFill/>
              </a:ln>
              <a:solidFill>
                <a:srgbClr val="000000"/>
              </a:solidFill>
              <a:effectLst/>
              <a:uLnTx/>
              <a:uFillTx/>
              <a:latin typeface="Droid Sans"/>
              <a:ea typeface="Droid Sans"/>
              <a:cs typeface="Droid Sans"/>
              <a:sym typeface="Droid Sans"/>
            </a:endParaRPr>
          </a:p>
        </p:txBody>
      </p:sp>
      <p:sp>
        <p:nvSpPr>
          <p:cNvPr id="95" name="Google Shape;575;p53"/>
          <p:cNvSpPr/>
          <p:nvPr/>
        </p:nvSpPr>
        <p:spPr>
          <a:xfrm>
            <a:off x="891308" y="3367308"/>
            <a:ext cx="237000" cy="2370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1" tIns="91421" rIns="91421" bIns="91421" anchor="ctr" anchorCtr="0">
            <a:noAutofit/>
          </a:bodyPr>
          <a:lstStyle/>
          <a:p>
            <a:pPr marL="0" marR="0" lvl="0" indent="0" algn="l" defTabSz="914355"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96" name="Google Shape;525;p53"/>
          <p:cNvSpPr txBox="1"/>
          <p:nvPr/>
        </p:nvSpPr>
        <p:spPr>
          <a:xfrm>
            <a:off x="1375189" y="3740944"/>
            <a:ext cx="888000" cy="351000"/>
          </a:xfrm>
          <a:prstGeom prst="rect">
            <a:avLst/>
          </a:prstGeom>
          <a:noFill/>
          <a:ln>
            <a:noFill/>
          </a:ln>
        </p:spPr>
        <p:txBody>
          <a:bodyPr spcFirstLastPara="1" wrap="square" lIns="91421" tIns="91421" rIns="91421" bIns="91421"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1" u="none" strike="noStrike" kern="0" cap="none" spc="0" normalizeH="0" baseline="0" noProof="0">
                <a:ln>
                  <a:noFill/>
                </a:ln>
                <a:solidFill>
                  <a:srgbClr val="000000"/>
                </a:solidFill>
                <a:effectLst/>
                <a:uLnTx/>
                <a:uFillTx/>
                <a:latin typeface="Droid Sans"/>
                <a:ea typeface="Droid Sans"/>
                <a:cs typeface="Droid Sans"/>
                <a:sym typeface="Droid Sans"/>
              </a:rPr>
              <a:t>R-OLT</a:t>
            </a:r>
            <a:endParaRPr kumimoji="0" sz="1100" b="0" i="1" u="none" strike="noStrike" kern="0" cap="none" spc="0" normalizeH="0" baseline="0" noProof="0">
              <a:ln>
                <a:noFill/>
              </a:ln>
              <a:solidFill>
                <a:srgbClr val="000000"/>
              </a:solidFill>
              <a:effectLst/>
              <a:uLnTx/>
              <a:uFillTx/>
              <a:latin typeface="Droid Sans"/>
              <a:ea typeface="Droid Sans"/>
              <a:cs typeface="Droid Sans"/>
              <a:sym typeface="Droid Sans"/>
            </a:endParaRPr>
          </a:p>
        </p:txBody>
      </p:sp>
      <p:pic>
        <p:nvPicPr>
          <p:cNvPr id="107" name="Picture 106"/>
          <p:cNvPicPr>
            <a:picLocks noChangeAspect="1"/>
          </p:cNvPicPr>
          <p:nvPr/>
        </p:nvPicPr>
        <p:blipFill>
          <a:blip r:embed="rId4"/>
          <a:stretch>
            <a:fillRect/>
          </a:stretch>
        </p:blipFill>
        <p:spPr>
          <a:xfrm>
            <a:off x="87312" y="174625"/>
            <a:ext cx="1748702" cy="539750"/>
          </a:xfrm>
          <a:prstGeom prst="rect">
            <a:avLst/>
          </a:prstGeom>
        </p:spPr>
      </p:pic>
      <p:sp>
        <p:nvSpPr>
          <p:cNvPr id="108" name="Google Shape;89;p19"/>
          <p:cNvSpPr txBox="1">
            <a:spLocks/>
          </p:cNvSpPr>
          <p:nvPr/>
        </p:nvSpPr>
        <p:spPr>
          <a:xfrm>
            <a:off x="2343150" y="4818063"/>
            <a:ext cx="4991100" cy="325437"/>
          </a:xfrm>
          <a:prstGeom prst="rect">
            <a:avLst/>
          </a:prstGeom>
          <a:noFill/>
          <a:ln>
            <a:noFill/>
          </a:ln>
        </p:spPr>
        <p:txBody>
          <a:bodyPr spcFirstLastPara="1" vert="horz" wrap="square" lIns="91425" tIns="91425" rIns="91425" bIns="91425" rtlCol="0" anchor="ctr" anchorCtr="0">
            <a:noAutofit/>
          </a:bodyPr>
          <a:lstStyle>
            <a:lvl1pPr marR="0" lvl="0" algn="ctr" defTabSz="457178" rtl="0" eaLnBrk="1" latinLnBrk="0" hangingPunct="1">
              <a:lnSpc>
                <a:spcPct val="113333"/>
              </a:lnSpc>
              <a:spcBef>
                <a:spcPts val="0"/>
              </a:spcBef>
              <a:spcAft>
                <a:spcPts val="0"/>
              </a:spcAft>
              <a:buClr>
                <a:schemeClr val="accent3"/>
              </a:buClr>
              <a:buSzPts val="3000"/>
              <a:buFont typeface="Calibri"/>
              <a:buNone/>
              <a:defRPr sz="3000" b="0" i="0" u="none" strike="noStrike" kern="1200"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pPr marL="0" marR="0" lvl="0" indent="0" algn="l" defTabSz="457178" rtl="0" eaLnBrk="1" fontAlgn="auto" latinLnBrk="0" hangingPunct="1">
              <a:lnSpc>
                <a:spcPct val="100000"/>
              </a:lnSpc>
              <a:spcBef>
                <a:spcPts val="0"/>
              </a:spcBef>
              <a:spcAft>
                <a:spcPts val="0"/>
              </a:spcAft>
              <a:buClr>
                <a:srgbClr val="4B994B"/>
              </a:buClr>
              <a:buSzPts val="3200"/>
              <a:buFont typeface="Calibri"/>
              <a:buNone/>
              <a:tabLst/>
              <a:defRPr/>
            </a:pPr>
            <a:r>
              <a:rPr kumimoji="0" lang="en-US" sz="2000" b="1" i="0" u="none" strike="noStrike" kern="1200" cap="none" spc="0" normalizeH="0" baseline="0" noProof="0" dirty="0">
                <a:ln>
                  <a:noFill/>
                </a:ln>
                <a:solidFill>
                  <a:srgbClr val="AF3333"/>
                </a:solidFill>
                <a:effectLst/>
                <a:uLnTx/>
                <a:uFillTx/>
                <a:latin typeface="Calibri"/>
                <a:cs typeface="Calibri"/>
                <a:sym typeface="Calibri"/>
              </a:rPr>
              <a:t>Optimized for Service Provider Access/Edge </a:t>
            </a:r>
          </a:p>
        </p:txBody>
      </p:sp>
      <p:grpSp>
        <p:nvGrpSpPr>
          <p:cNvPr id="109" name="Group 108">
            <a:extLst>
              <a:ext uri="{FF2B5EF4-FFF2-40B4-BE49-F238E27FC236}">
                <a16:creationId xmlns:a16="http://schemas.microsoft.com/office/drawing/2014/main" xmlns="" id="{D57AC10E-5D91-A243-A410-E0716E795B63}"/>
              </a:ext>
            </a:extLst>
          </p:cNvPr>
          <p:cNvGrpSpPr/>
          <p:nvPr/>
        </p:nvGrpSpPr>
        <p:grpSpPr>
          <a:xfrm>
            <a:off x="1785938" y="2797410"/>
            <a:ext cx="321569" cy="369332"/>
            <a:chOff x="2313319" y="3769428"/>
            <a:chExt cx="321569" cy="369332"/>
          </a:xfrm>
        </p:grpSpPr>
        <p:sp>
          <p:nvSpPr>
            <p:cNvPr id="110" name="Oval 109">
              <a:extLst>
                <a:ext uri="{FF2B5EF4-FFF2-40B4-BE49-F238E27FC236}">
                  <a16:creationId xmlns:a16="http://schemas.microsoft.com/office/drawing/2014/main" xmlns="" id="{0CF9680B-0FBA-9F4C-9C05-12921E2B0A78}"/>
                </a:ext>
              </a:extLst>
            </p:cNvPr>
            <p:cNvSpPr/>
            <p:nvPr/>
          </p:nvSpPr>
          <p:spPr>
            <a:xfrm>
              <a:off x="2313319" y="3790227"/>
              <a:ext cx="320040" cy="320040"/>
            </a:xfrm>
            <a:prstGeom prst="ellipse">
              <a:avLst/>
            </a:prstGeom>
            <a:noFill/>
            <a:ln w="28575">
              <a:solidFill>
                <a:srgbClr val="912686"/>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sym typeface="Arial"/>
              </a:endParaRPr>
            </a:p>
          </p:txBody>
        </p:sp>
        <p:sp>
          <p:nvSpPr>
            <p:cNvPr id="111" name="Rectangle 110">
              <a:extLst>
                <a:ext uri="{FF2B5EF4-FFF2-40B4-BE49-F238E27FC236}">
                  <a16:creationId xmlns:a16="http://schemas.microsoft.com/office/drawing/2014/main" xmlns="" id="{1F55E3DE-0CF8-034C-939A-F0033CD1B831}"/>
                </a:ext>
              </a:extLst>
            </p:cNvPr>
            <p:cNvSpPr/>
            <p:nvPr/>
          </p:nvSpPr>
          <p:spPr>
            <a:xfrm>
              <a:off x="2333202" y="3769428"/>
              <a:ext cx="301686"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A4D46"/>
                  </a:solidFill>
                  <a:effectLst/>
                  <a:uLnTx/>
                  <a:uFillTx/>
                  <a:latin typeface="Calibri" panose="020F0502020204030204" pitchFamily="34" charset="0"/>
                  <a:ea typeface="+mn-ea"/>
                  <a:cs typeface="Calibri" panose="020F0502020204030204" pitchFamily="34" charset="0"/>
                  <a:sym typeface="Arial"/>
                </a:rPr>
                <a:t>3</a:t>
              </a:r>
              <a:endParaRPr kumimoji="0" lang="en-US" sz="1800" b="1" i="0" u="none" strike="noStrike" kern="1200" cap="none" spc="0" normalizeH="0" baseline="0" noProof="0" dirty="0">
                <a:ln>
                  <a:noFill/>
                </a:ln>
                <a:solidFill>
                  <a:srgbClr val="4B4B4B"/>
                </a:solidFill>
                <a:effectLst/>
                <a:uLnTx/>
                <a:uFillTx/>
                <a:latin typeface="Calibri" panose="020F0502020204030204" pitchFamily="34" charset="0"/>
                <a:ea typeface="+mn-ea"/>
                <a:cs typeface="Calibri" panose="020F0502020204030204" pitchFamily="34" charset="0"/>
                <a:sym typeface="Arial"/>
              </a:endParaRPr>
            </a:p>
          </p:txBody>
        </p:sp>
      </p:grpSp>
      <p:grpSp>
        <p:nvGrpSpPr>
          <p:cNvPr id="112" name="Group 111">
            <a:extLst>
              <a:ext uri="{FF2B5EF4-FFF2-40B4-BE49-F238E27FC236}">
                <a16:creationId xmlns:a16="http://schemas.microsoft.com/office/drawing/2014/main" xmlns="" id="{38D59D78-F56F-7E4B-9D70-DE45686F34AB}"/>
              </a:ext>
            </a:extLst>
          </p:cNvPr>
          <p:cNvGrpSpPr/>
          <p:nvPr/>
        </p:nvGrpSpPr>
        <p:grpSpPr>
          <a:xfrm>
            <a:off x="2211171" y="2751374"/>
            <a:ext cx="971768" cy="461665"/>
            <a:chOff x="6482384" y="783080"/>
            <a:chExt cx="1938062" cy="500118"/>
          </a:xfrm>
        </p:grpSpPr>
        <p:sp>
          <p:nvSpPr>
            <p:cNvPr id="164" name="Rectangle 163">
              <a:extLst>
                <a:ext uri="{FF2B5EF4-FFF2-40B4-BE49-F238E27FC236}">
                  <a16:creationId xmlns:a16="http://schemas.microsoft.com/office/drawing/2014/main" xmlns="" id="{F2005EE6-09D7-C342-8020-3AA11A717E7F}"/>
                </a:ext>
              </a:extLst>
            </p:cNvPr>
            <p:cNvSpPr/>
            <p:nvPr/>
          </p:nvSpPr>
          <p:spPr>
            <a:xfrm>
              <a:off x="6482384" y="783080"/>
              <a:ext cx="1938062" cy="450313"/>
            </a:xfrm>
            <a:prstGeom prst="rect">
              <a:avLst/>
            </a:prstGeom>
            <a:solidFill>
              <a:srgbClr val="912686"/>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76" name="TextBox 175">
              <a:extLst>
                <a:ext uri="{FF2B5EF4-FFF2-40B4-BE49-F238E27FC236}">
                  <a16:creationId xmlns:a16="http://schemas.microsoft.com/office/drawing/2014/main" xmlns="" id="{A40656F3-705E-9B43-809B-D4308E473832}"/>
                </a:ext>
              </a:extLst>
            </p:cNvPr>
            <p:cNvSpPr txBox="1"/>
            <p:nvPr/>
          </p:nvSpPr>
          <p:spPr>
            <a:xfrm>
              <a:off x="6493716" y="783080"/>
              <a:ext cx="1910899" cy="500118"/>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Distributed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Fabric</a:t>
              </a:r>
            </a:p>
          </p:txBody>
        </p:sp>
      </p:grpSp>
    </p:spTree>
    <p:extLst>
      <p:ext uri="{BB962C8B-B14F-4D97-AF65-F5344CB8AC3E}">
        <p14:creationId xmlns:p14="http://schemas.microsoft.com/office/powerpoint/2010/main" val="350642136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par>
                                <p:cTn id="8" presetID="10" presetClass="entr" presetSubtype="0" fill="hold" nodeType="withEffect">
                                  <p:stCondLst>
                                    <p:cond delay="0"/>
                                  </p:stCondLst>
                                  <p:childTnLst>
                                    <p:set>
                                      <p:cBhvr>
                                        <p:cTn id="9" dur="1" fill="hold">
                                          <p:stCondLst>
                                            <p:cond delay="0"/>
                                          </p:stCondLst>
                                        </p:cTn>
                                        <p:tgtEl>
                                          <p:spTgt spid="112"/>
                                        </p:tgtEl>
                                        <p:attrNameLst>
                                          <p:attrName>style.visibility</p:attrName>
                                        </p:attrNameLst>
                                      </p:cBhvr>
                                      <p:to>
                                        <p:strVal val="visible"/>
                                      </p:to>
                                    </p:set>
                                    <p:animEffect transition="in" filter="fade">
                                      <p:cBhvr>
                                        <p:cTn id="10"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7"/>
          <p:cNvSpPr txBox="1">
            <a:spLocks noGrp="1"/>
          </p:cNvSpPr>
          <p:nvPr>
            <p:ph type="title"/>
          </p:nvPr>
        </p:nvSpPr>
        <p:spPr>
          <a:xfrm>
            <a:off x="278775" y="786875"/>
            <a:ext cx="3033000" cy="3673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a:t>Why Trellis?</a:t>
            </a:r>
            <a:endParaRPr/>
          </a:p>
        </p:txBody>
      </p:sp>
      <p:sp>
        <p:nvSpPr>
          <p:cNvPr id="92" name="Google Shape;92;p17"/>
          <p:cNvSpPr txBox="1">
            <a:spLocks noGrp="1"/>
          </p:cNvSpPr>
          <p:nvPr>
            <p:ph type="body" idx="1"/>
          </p:nvPr>
        </p:nvSpPr>
        <p:spPr>
          <a:xfrm>
            <a:off x="2754288" y="922175"/>
            <a:ext cx="5972100" cy="847200"/>
          </a:xfrm>
          <a:prstGeom prst="rect">
            <a:avLst/>
          </a:prstGeom>
        </p:spPr>
        <p:txBody>
          <a:bodyPr spcFirstLastPara="1" wrap="square" lIns="91425" tIns="91425" rIns="91425" bIns="91425" anchor="ctr" anchorCtr="0">
            <a:noAutofit/>
          </a:bodyPr>
          <a:lstStyle/>
          <a:p>
            <a:pPr marL="457200" lvl="0" indent="-387350" algn="l" rtl="0">
              <a:spcBef>
                <a:spcPts val="600"/>
              </a:spcBef>
              <a:spcAft>
                <a:spcPts val="0"/>
              </a:spcAft>
              <a:buClr>
                <a:srgbClr val="666666"/>
              </a:buClr>
              <a:buSzPts val="2500"/>
              <a:buChar char="•"/>
            </a:pPr>
            <a:r>
              <a:rPr lang="en-US" b="1">
                <a:solidFill>
                  <a:srgbClr val="666666"/>
                </a:solidFill>
              </a:rPr>
              <a:t>Trellis is designed for </a:t>
            </a:r>
            <a:r>
              <a:rPr lang="en-US" b="1"/>
              <a:t>service provider access/edge</a:t>
            </a:r>
            <a:endParaRPr b="1"/>
          </a:p>
          <a:p>
            <a:pPr marL="914400" lvl="1" indent="-317500" algn="l" rtl="0">
              <a:spcBef>
                <a:spcPts val="0"/>
              </a:spcBef>
              <a:spcAft>
                <a:spcPts val="0"/>
              </a:spcAft>
              <a:buClr>
                <a:srgbClr val="666666"/>
              </a:buClr>
              <a:buSzPts val="1400"/>
              <a:buChar char="-"/>
            </a:pPr>
            <a:r>
              <a:rPr lang="en-US" sz="1400" b="1">
                <a:solidFill>
                  <a:srgbClr val="666666"/>
                </a:solidFill>
              </a:rPr>
              <a:t>Traffic types/encapsulations, topologies, ASICs</a:t>
            </a:r>
            <a:endParaRPr b="1"/>
          </a:p>
        </p:txBody>
      </p:sp>
      <p:sp>
        <p:nvSpPr>
          <p:cNvPr id="93" name="Google Shape;93;p17"/>
          <p:cNvSpPr txBox="1">
            <a:spLocks noGrp="1"/>
          </p:cNvSpPr>
          <p:nvPr>
            <p:ph type="body" idx="1"/>
          </p:nvPr>
        </p:nvSpPr>
        <p:spPr>
          <a:xfrm>
            <a:off x="2754300" y="1774075"/>
            <a:ext cx="6282900" cy="847200"/>
          </a:xfrm>
          <a:prstGeom prst="rect">
            <a:avLst/>
          </a:prstGeom>
          <a:ln>
            <a:noFill/>
          </a:ln>
        </p:spPr>
        <p:txBody>
          <a:bodyPr spcFirstLastPara="1" wrap="square" lIns="91425" tIns="91425" rIns="91425" bIns="91425" anchor="ctr" anchorCtr="0">
            <a:noAutofit/>
          </a:bodyPr>
          <a:lstStyle/>
          <a:p>
            <a:pPr marL="457200" lvl="0" indent="-387350" algn="l" rtl="0">
              <a:spcBef>
                <a:spcPts val="600"/>
              </a:spcBef>
              <a:spcAft>
                <a:spcPts val="0"/>
              </a:spcAft>
              <a:buClr>
                <a:srgbClr val="666666"/>
              </a:buClr>
              <a:buSzPts val="2500"/>
              <a:buChar char="•"/>
            </a:pPr>
            <a:r>
              <a:rPr lang="en-US" b="1">
                <a:solidFill>
                  <a:srgbClr val="666666"/>
                </a:solidFill>
              </a:rPr>
              <a:t>SDN </a:t>
            </a:r>
            <a:r>
              <a:rPr lang="en-US" b="1"/>
              <a:t>simplifies and optimizes</a:t>
            </a:r>
            <a:r>
              <a:rPr lang="en-US" b="1">
                <a:solidFill>
                  <a:srgbClr val="666666"/>
                </a:solidFill>
              </a:rPr>
              <a:t> features</a:t>
            </a:r>
            <a:endParaRPr b="1">
              <a:solidFill>
                <a:srgbClr val="666666"/>
              </a:solidFill>
            </a:endParaRPr>
          </a:p>
        </p:txBody>
      </p:sp>
    </p:spTree>
    <p:extLst>
      <p:ext uri="{BB962C8B-B14F-4D97-AF65-F5344CB8AC3E}">
        <p14:creationId xmlns:p14="http://schemas.microsoft.com/office/powerpoint/2010/main" val="27466161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fade">
                                      <p:cBhvr>
                                        <p:cTn id="7" dur="10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grpSp>
        <p:nvGrpSpPr>
          <p:cNvPr id="113" name="Google Shape;526;p53"/>
          <p:cNvGrpSpPr/>
          <p:nvPr/>
        </p:nvGrpSpPr>
        <p:grpSpPr>
          <a:xfrm>
            <a:off x="2905266" y="2151683"/>
            <a:ext cx="3968545" cy="1600663"/>
            <a:chOff x="3083230" y="2645103"/>
            <a:chExt cx="3968545" cy="1600663"/>
          </a:xfrm>
        </p:grpSpPr>
        <p:sp>
          <p:nvSpPr>
            <p:cNvPr id="114" name="Google Shape;527;p53"/>
            <p:cNvSpPr/>
            <p:nvPr/>
          </p:nvSpPr>
          <p:spPr>
            <a:xfrm>
              <a:off x="3345027" y="2730466"/>
              <a:ext cx="3703984" cy="1515300"/>
            </a:xfrm>
            <a:prstGeom prst="ellipse">
              <a:avLst/>
            </a:prstGeom>
            <a:solidFill>
              <a:srgbClr val="D0E0E3"/>
            </a:solidFill>
            <a:ln>
              <a:noFill/>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cxnSp>
          <p:nvCxnSpPr>
            <p:cNvPr id="115" name="Google Shape;528;p53"/>
            <p:cNvCxnSpPr>
              <a:stCxn id="124" idx="0"/>
              <a:endCxn id="125" idx="2"/>
            </p:cNvCxnSpPr>
            <p:nvPr/>
          </p:nvCxnSpPr>
          <p:spPr>
            <a:xfrm flipH="1" flipV="1">
              <a:off x="4894988" y="2853303"/>
              <a:ext cx="1022542" cy="917650"/>
            </a:xfrm>
            <a:prstGeom prst="straightConnector1">
              <a:avLst/>
            </a:prstGeom>
            <a:noFill/>
            <a:ln w="19050" cap="flat" cmpd="sng">
              <a:solidFill>
                <a:srgbClr val="666666"/>
              </a:solidFill>
              <a:prstDash val="solid"/>
              <a:round/>
              <a:headEnd type="none" w="med" len="med"/>
              <a:tailEnd type="none" w="med" len="med"/>
            </a:ln>
          </p:spPr>
        </p:cxnSp>
        <p:cxnSp>
          <p:nvCxnSpPr>
            <p:cNvPr id="116" name="Google Shape;530;p53"/>
            <p:cNvCxnSpPr>
              <a:stCxn id="131" idx="0"/>
              <a:endCxn id="126" idx="2"/>
            </p:cNvCxnSpPr>
            <p:nvPr/>
          </p:nvCxnSpPr>
          <p:spPr>
            <a:xfrm rot="10800000">
              <a:off x="5876675" y="2853253"/>
              <a:ext cx="830400" cy="917700"/>
            </a:xfrm>
            <a:prstGeom prst="straightConnector1">
              <a:avLst/>
            </a:prstGeom>
            <a:noFill/>
            <a:ln w="19050" cap="flat" cmpd="sng">
              <a:solidFill>
                <a:srgbClr val="666666"/>
              </a:solidFill>
              <a:prstDash val="solid"/>
              <a:round/>
              <a:headEnd type="none" w="med" len="med"/>
              <a:tailEnd type="none" w="med" len="med"/>
            </a:ln>
          </p:spPr>
        </p:cxnSp>
        <p:cxnSp>
          <p:nvCxnSpPr>
            <p:cNvPr id="117" name="Google Shape;532;p53"/>
            <p:cNvCxnSpPr>
              <a:stCxn id="124" idx="0"/>
              <a:endCxn id="126" idx="2"/>
            </p:cNvCxnSpPr>
            <p:nvPr/>
          </p:nvCxnSpPr>
          <p:spPr>
            <a:xfrm flipH="1" flipV="1">
              <a:off x="5876813" y="2853303"/>
              <a:ext cx="40717" cy="917650"/>
            </a:xfrm>
            <a:prstGeom prst="straightConnector1">
              <a:avLst/>
            </a:prstGeom>
            <a:noFill/>
            <a:ln w="19050" cap="flat" cmpd="sng">
              <a:solidFill>
                <a:srgbClr val="666666"/>
              </a:solidFill>
              <a:prstDash val="solid"/>
              <a:round/>
              <a:headEnd type="none" w="med" len="med"/>
              <a:tailEnd type="none" w="med" len="med"/>
            </a:ln>
          </p:spPr>
        </p:cxnSp>
        <p:cxnSp>
          <p:nvCxnSpPr>
            <p:cNvPr id="118" name="Google Shape;533;p53"/>
            <p:cNvCxnSpPr>
              <a:stCxn id="131" idx="0"/>
              <a:endCxn id="125" idx="2"/>
            </p:cNvCxnSpPr>
            <p:nvPr/>
          </p:nvCxnSpPr>
          <p:spPr>
            <a:xfrm rot="10800000">
              <a:off x="4895075" y="2853253"/>
              <a:ext cx="1812000" cy="917700"/>
            </a:xfrm>
            <a:prstGeom prst="straightConnector1">
              <a:avLst/>
            </a:prstGeom>
            <a:noFill/>
            <a:ln w="19050" cap="flat" cmpd="sng">
              <a:solidFill>
                <a:srgbClr val="666666"/>
              </a:solidFill>
              <a:prstDash val="solid"/>
              <a:round/>
              <a:headEnd type="none" w="med" len="med"/>
              <a:tailEnd type="none" w="med" len="med"/>
            </a:ln>
          </p:spPr>
        </p:cxnSp>
        <p:cxnSp>
          <p:nvCxnSpPr>
            <p:cNvPr id="119" name="Google Shape;534;p53"/>
            <p:cNvCxnSpPr>
              <a:stCxn id="129" idx="0"/>
              <a:endCxn id="125" idx="2"/>
            </p:cNvCxnSpPr>
            <p:nvPr/>
          </p:nvCxnSpPr>
          <p:spPr>
            <a:xfrm flipH="1" flipV="1">
              <a:off x="4894988" y="2853303"/>
              <a:ext cx="31979" cy="917650"/>
            </a:xfrm>
            <a:prstGeom prst="straightConnector1">
              <a:avLst/>
            </a:prstGeom>
            <a:noFill/>
            <a:ln w="19050" cap="flat" cmpd="sng">
              <a:solidFill>
                <a:srgbClr val="666666"/>
              </a:solidFill>
              <a:prstDash val="solid"/>
              <a:round/>
              <a:headEnd type="none" w="med" len="med"/>
              <a:tailEnd type="none" w="med" len="med"/>
            </a:ln>
          </p:spPr>
        </p:cxnSp>
        <p:cxnSp>
          <p:nvCxnSpPr>
            <p:cNvPr id="120" name="Google Shape;536;p53"/>
            <p:cNvCxnSpPr>
              <a:stCxn id="129" idx="0"/>
              <a:endCxn id="126" idx="2"/>
            </p:cNvCxnSpPr>
            <p:nvPr/>
          </p:nvCxnSpPr>
          <p:spPr>
            <a:xfrm flipV="1">
              <a:off x="4926967" y="2853303"/>
              <a:ext cx="949846" cy="917650"/>
            </a:xfrm>
            <a:prstGeom prst="straightConnector1">
              <a:avLst/>
            </a:prstGeom>
            <a:noFill/>
            <a:ln w="19050" cap="flat" cmpd="sng">
              <a:solidFill>
                <a:srgbClr val="666666"/>
              </a:solidFill>
              <a:prstDash val="solid"/>
              <a:round/>
              <a:headEnd type="none" w="med" len="med"/>
              <a:tailEnd type="none" w="med" len="med"/>
            </a:ln>
          </p:spPr>
        </p:cxnSp>
        <p:cxnSp>
          <p:nvCxnSpPr>
            <p:cNvPr id="121" name="Google Shape;537;p53"/>
            <p:cNvCxnSpPr>
              <a:stCxn id="123" idx="3"/>
              <a:endCxn id="129" idx="1"/>
            </p:cNvCxnSpPr>
            <p:nvPr/>
          </p:nvCxnSpPr>
          <p:spPr>
            <a:xfrm>
              <a:off x="4456424" y="3875053"/>
              <a:ext cx="125843" cy="0"/>
            </a:xfrm>
            <a:prstGeom prst="straightConnector1">
              <a:avLst/>
            </a:prstGeom>
            <a:noFill/>
            <a:ln w="19050" cap="flat" cmpd="sng">
              <a:solidFill>
                <a:srgbClr val="666666"/>
              </a:solidFill>
              <a:prstDash val="solid"/>
              <a:round/>
              <a:headEnd type="none" w="med" len="med"/>
              <a:tailEnd type="none" w="med" len="med"/>
            </a:ln>
          </p:spPr>
        </p:cxnSp>
        <p:cxnSp>
          <p:nvCxnSpPr>
            <p:cNvPr id="122" name="Google Shape;539;p53"/>
            <p:cNvCxnSpPr>
              <a:stCxn id="124" idx="3"/>
              <a:endCxn id="131" idx="1"/>
            </p:cNvCxnSpPr>
            <p:nvPr/>
          </p:nvCxnSpPr>
          <p:spPr>
            <a:xfrm>
              <a:off x="6262230" y="3875053"/>
              <a:ext cx="100145" cy="0"/>
            </a:xfrm>
            <a:prstGeom prst="straightConnector1">
              <a:avLst/>
            </a:prstGeom>
            <a:noFill/>
            <a:ln w="19050" cap="flat" cmpd="sng">
              <a:solidFill>
                <a:srgbClr val="666666"/>
              </a:solidFill>
              <a:prstDash val="solid"/>
              <a:round/>
              <a:headEnd type="none" w="med" len="med"/>
              <a:tailEnd type="none" w="med" len="med"/>
            </a:ln>
          </p:spPr>
        </p:cxnSp>
        <p:sp>
          <p:nvSpPr>
            <p:cNvPr id="123" name="Google Shape;538;p53"/>
            <p:cNvSpPr/>
            <p:nvPr/>
          </p:nvSpPr>
          <p:spPr>
            <a:xfrm>
              <a:off x="3767024" y="3770953"/>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endParaRPr kumimoji="0" sz="1000" b="0" i="0" u="none" strike="noStrike" kern="0" cap="none" spc="0" normalizeH="0" baseline="0" noProof="0">
                <a:ln>
                  <a:noFill/>
                </a:ln>
                <a:solidFill>
                  <a:srgbClr val="FFFFFF"/>
                </a:solidFill>
                <a:effectLst/>
                <a:uLnTx/>
                <a:uFillTx/>
                <a:latin typeface="Droid Sans"/>
                <a:ea typeface="Droid Sans"/>
                <a:cs typeface="Droid Sans"/>
                <a:sym typeface="Droid Sans"/>
              </a:endParaRPr>
            </a:p>
          </p:txBody>
        </p:sp>
        <p:sp>
          <p:nvSpPr>
            <p:cNvPr id="124" name="Google Shape;529;p53"/>
            <p:cNvSpPr/>
            <p:nvPr/>
          </p:nvSpPr>
          <p:spPr>
            <a:xfrm>
              <a:off x="5572830" y="3770953"/>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p>
          </p:txBody>
        </p:sp>
        <p:sp>
          <p:nvSpPr>
            <p:cNvPr id="125" name="Google Shape;496;p53"/>
            <p:cNvSpPr/>
            <p:nvPr/>
          </p:nvSpPr>
          <p:spPr>
            <a:xfrm>
              <a:off x="4550288" y="2645103"/>
              <a:ext cx="689400" cy="208200"/>
            </a:xfrm>
            <a:prstGeom prst="roundRect">
              <a:avLst>
                <a:gd name="adj" fmla="val 16667"/>
              </a:avLst>
            </a:prstGeom>
            <a:solidFill>
              <a:srgbClr val="C0504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Spine</a:t>
              </a:r>
            </a:p>
          </p:txBody>
        </p:sp>
        <p:sp>
          <p:nvSpPr>
            <p:cNvPr id="126" name="Google Shape;499;p53"/>
            <p:cNvSpPr/>
            <p:nvPr/>
          </p:nvSpPr>
          <p:spPr>
            <a:xfrm>
              <a:off x="5532113" y="2645103"/>
              <a:ext cx="689400" cy="208200"/>
            </a:xfrm>
            <a:prstGeom prst="roundRect">
              <a:avLst>
                <a:gd name="adj" fmla="val 16667"/>
              </a:avLst>
            </a:prstGeom>
            <a:solidFill>
              <a:srgbClr val="C0504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Spine</a:t>
              </a:r>
            </a:p>
          </p:txBody>
        </p:sp>
        <p:cxnSp>
          <p:nvCxnSpPr>
            <p:cNvPr id="127" name="Google Shape;544;p53"/>
            <p:cNvCxnSpPr>
              <a:stCxn id="123" idx="0"/>
              <a:endCxn id="125" idx="2"/>
            </p:cNvCxnSpPr>
            <p:nvPr/>
          </p:nvCxnSpPr>
          <p:spPr>
            <a:xfrm flipV="1">
              <a:off x="4111724" y="2853303"/>
              <a:ext cx="783264" cy="917650"/>
            </a:xfrm>
            <a:prstGeom prst="straightConnector1">
              <a:avLst/>
            </a:prstGeom>
            <a:noFill/>
            <a:ln w="19050" cap="flat" cmpd="sng">
              <a:solidFill>
                <a:srgbClr val="666666"/>
              </a:solidFill>
              <a:prstDash val="solid"/>
              <a:round/>
              <a:headEnd type="none" w="med" len="med"/>
              <a:tailEnd type="none" w="med" len="med"/>
            </a:ln>
          </p:spPr>
        </p:cxnSp>
        <p:sp>
          <p:nvSpPr>
            <p:cNvPr id="128" name="Google Shape;548;p53"/>
            <p:cNvSpPr txBox="1"/>
            <p:nvPr/>
          </p:nvSpPr>
          <p:spPr>
            <a:xfrm>
              <a:off x="3083230" y="2901652"/>
              <a:ext cx="1714359" cy="280800"/>
            </a:xfrm>
            <a:prstGeom prst="rect">
              <a:avLst/>
            </a:prstGeom>
            <a:noFill/>
            <a:ln>
              <a:noFill/>
            </a:ln>
          </p:spPr>
          <p:txBody>
            <a:bodyPr spcFirstLastPara="1" wrap="square" lIns="91425" tIns="91425" rIns="91425" bIns="91425" anchor="t"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600" b="1" i="1" u="none" strike="noStrike" kern="0" cap="none" spc="0" normalizeH="0" baseline="0" noProof="0">
                  <a:ln>
                    <a:noFill/>
                  </a:ln>
                  <a:solidFill>
                    <a:srgbClr val="134F5C"/>
                  </a:solidFill>
                  <a:effectLst/>
                  <a:uLnTx/>
                  <a:uFillTx/>
                  <a:latin typeface="Droid Sans"/>
                  <a:ea typeface="Droid Sans"/>
                  <a:cs typeface="Droid Sans"/>
                  <a:sym typeface="Droid Sans"/>
                </a:rPr>
                <a:t>Central </a:t>
              </a:r>
            </a:p>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600" b="1" i="1" u="none" strike="noStrike" kern="0" cap="none" spc="0" normalizeH="0" baseline="0" noProof="0">
                  <a:ln>
                    <a:noFill/>
                  </a:ln>
                  <a:solidFill>
                    <a:srgbClr val="134F5C"/>
                  </a:solidFill>
                  <a:effectLst/>
                  <a:uLnTx/>
                  <a:uFillTx/>
                  <a:latin typeface="Droid Sans"/>
                  <a:ea typeface="Droid Sans"/>
                  <a:cs typeface="Droid Sans"/>
                  <a:sym typeface="Droid Sans"/>
                </a:rPr>
                <a:t>Office</a:t>
              </a:r>
              <a:endParaRPr kumimoji="0" sz="1600" b="1" i="1" u="none" strike="noStrike" kern="0" cap="none" spc="0" normalizeH="0" baseline="0" noProof="0">
                <a:ln>
                  <a:noFill/>
                </a:ln>
                <a:solidFill>
                  <a:srgbClr val="134F5C"/>
                </a:solidFill>
                <a:effectLst/>
                <a:uLnTx/>
                <a:uFillTx/>
                <a:latin typeface="Droid Sans"/>
                <a:ea typeface="Droid Sans"/>
                <a:cs typeface="Droid Sans"/>
                <a:sym typeface="Droid Sans"/>
              </a:endParaRPr>
            </a:p>
          </p:txBody>
        </p:sp>
        <p:sp>
          <p:nvSpPr>
            <p:cNvPr id="129" name="Google Shape;535;p53"/>
            <p:cNvSpPr/>
            <p:nvPr/>
          </p:nvSpPr>
          <p:spPr>
            <a:xfrm>
              <a:off x="4582267" y="3770953"/>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p>
          </p:txBody>
        </p:sp>
        <p:cxnSp>
          <p:nvCxnSpPr>
            <p:cNvPr id="130" name="Google Shape;549;p53"/>
            <p:cNvCxnSpPr>
              <a:stCxn id="123" idx="0"/>
              <a:endCxn id="126" idx="2"/>
            </p:cNvCxnSpPr>
            <p:nvPr/>
          </p:nvCxnSpPr>
          <p:spPr>
            <a:xfrm flipV="1">
              <a:off x="4111724" y="2853303"/>
              <a:ext cx="1765089" cy="917650"/>
            </a:xfrm>
            <a:prstGeom prst="straightConnector1">
              <a:avLst/>
            </a:prstGeom>
            <a:noFill/>
            <a:ln w="19050" cap="flat" cmpd="sng">
              <a:solidFill>
                <a:srgbClr val="666666"/>
              </a:solidFill>
              <a:prstDash val="solid"/>
              <a:round/>
              <a:headEnd type="none" w="med" len="med"/>
              <a:tailEnd type="none" w="med" len="med"/>
            </a:ln>
          </p:spPr>
        </p:cxnSp>
        <p:sp>
          <p:nvSpPr>
            <p:cNvPr id="131" name="Google Shape;531;p53"/>
            <p:cNvSpPr/>
            <p:nvPr/>
          </p:nvSpPr>
          <p:spPr>
            <a:xfrm>
              <a:off x="6362375" y="3770953"/>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p>
          </p:txBody>
        </p:sp>
      </p:grpSp>
      <p:sp>
        <p:nvSpPr>
          <p:cNvPr id="132" name="Google Shape;550;p53"/>
          <p:cNvSpPr/>
          <p:nvPr/>
        </p:nvSpPr>
        <p:spPr>
          <a:xfrm>
            <a:off x="3938906" y="291199"/>
            <a:ext cx="4077643" cy="507152"/>
          </a:xfrm>
          <a:prstGeom prst="snip2DiagRect">
            <a:avLst>
              <a:gd name="adj1" fmla="val 0"/>
              <a:gd name="adj2" fmla="val 16667"/>
            </a:avLst>
          </a:prstGeom>
          <a:solidFill>
            <a:srgbClr val="5E9546"/>
          </a:solidFill>
          <a:ln>
            <a:noFill/>
          </a:ln>
        </p:spPr>
        <p:txBody>
          <a:bodyPr spcFirstLastPara="1" wrap="square" lIns="91421" tIns="91421" rIns="91421" bIns="91421" anchor="ctr" anchorCtr="0">
            <a:noAutofit/>
          </a:bodyPr>
          <a:lstStyle/>
          <a:p>
            <a:pPr marL="0" marR="0" lvl="0" indent="0" algn="ctr" defTabSz="457178"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Droid Sans"/>
                <a:ea typeface="Droid Sans"/>
                <a:cs typeface="Droid Sans"/>
                <a:sym typeface="Droid Sans"/>
              </a:rPr>
              <a:t>Trellis apps</a:t>
            </a:r>
            <a:endParaRPr kumimoji="0" sz="1600" b="1" i="0" u="none" strike="noStrike" kern="1200" cap="none" spc="0" normalizeH="0" baseline="0" noProof="0">
              <a:ln>
                <a:noFill/>
              </a:ln>
              <a:solidFill>
                <a:srgbClr val="FFFFFF"/>
              </a:solidFill>
              <a:effectLst/>
              <a:uLnTx/>
              <a:uFillTx/>
              <a:latin typeface="Droid Sans"/>
              <a:ea typeface="Droid Sans"/>
              <a:cs typeface="Droid Sans"/>
              <a:sym typeface="Droid Sans"/>
            </a:endParaRPr>
          </a:p>
          <a:p>
            <a:pPr marL="0" marR="0" lvl="0" indent="0" algn="ctr" defTabSz="457178"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Droid Sans"/>
                <a:ea typeface="Droid Sans"/>
                <a:cs typeface="Droid Sans"/>
                <a:sym typeface="Droid Sans"/>
              </a:rPr>
              <a:t>IPv4/v6 unicast/multicast, vlans, MPLS SR, vRouter </a:t>
            </a:r>
            <a:r>
              <a:rPr kumimoji="0" lang="mr-IN" sz="1200" b="0" i="0" u="none" strike="noStrike" kern="1200" cap="none" spc="0" normalizeH="0" baseline="0" noProof="0">
                <a:ln>
                  <a:noFill/>
                </a:ln>
                <a:solidFill>
                  <a:srgbClr val="FFFFFF"/>
                </a:solidFill>
                <a:effectLst/>
                <a:uLnTx/>
                <a:uFillTx/>
                <a:latin typeface="Droid Sans"/>
                <a:ea typeface="Droid Sans"/>
                <a:cs typeface="Droid Sans"/>
                <a:sym typeface="Droid Sans"/>
              </a:rPr>
              <a:t>…</a:t>
            </a:r>
            <a:endParaRPr kumimoji="0" sz="1200" b="0" i="0" u="none" strike="noStrike" kern="1200" cap="none" spc="0" normalizeH="0" baseline="0" noProof="0">
              <a:ln>
                <a:noFill/>
              </a:ln>
              <a:solidFill>
                <a:srgbClr val="FFFFFF"/>
              </a:solidFill>
              <a:effectLst/>
              <a:uLnTx/>
              <a:uFillTx/>
              <a:latin typeface="Droid Sans"/>
              <a:ea typeface="Droid Sans"/>
              <a:cs typeface="Droid Sans"/>
              <a:sym typeface="Droid Sans"/>
            </a:endParaRPr>
          </a:p>
        </p:txBody>
      </p:sp>
      <p:grpSp>
        <p:nvGrpSpPr>
          <p:cNvPr id="133" name="Google Shape;553;p53"/>
          <p:cNvGrpSpPr/>
          <p:nvPr/>
        </p:nvGrpSpPr>
        <p:grpSpPr>
          <a:xfrm>
            <a:off x="3938155" y="859901"/>
            <a:ext cx="4110779" cy="1070115"/>
            <a:chOff x="3328399" y="665769"/>
            <a:chExt cx="4926000" cy="1070115"/>
          </a:xfrm>
        </p:grpSpPr>
        <p:sp>
          <p:nvSpPr>
            <p:cNvPr id="134" name="Google Shape;554;p53"/>
            <p:cNvSpPr/>
            <p:nvPr/>
          </p:nvSpPr>
          <p:spPr>
            <a:xfrm>
              <a:off x="3328399" y="665769"/>
              <a:ext cx="4926000" cy="351000"/>
            </a:xfrm>
            <a:prstGeom prst="roundRect">
              <a:avLst>
                <a:gd name="adj" fmla="val 16667"/>
              </a:avLst>
            </a:prstGeom>
            <a:solidFill>
              <a:srgbClr val="666666"/>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FFFFFF"/>
                  </a:solidFill>
                  <a:effectLst/>
                  <a:uLnTx/>
                  <a:uFillTx/>
                  <a:latin typeface="Droid Sans"/>
                  <a:ea typeface="Droid Sans"/>
                  <a:cs typeface="Droid Sans"/>
                  <a:sym typeface="Droid Sans"/>
                </a:rPr>
                <a:t>ONOS Cluster</a:t>
              </a:r>
              <a:endParaRPr kumimoji="0" sz="1400" b="1" i="0" u="none" strike="noStrike" kern="0" cap="none" spc="0" normalizeH="0" baseline="0" noProof="0">
                <a:ln>
                  <a:noFill/>
                </a:ln>
                <a:solidFill>
                  <a:srgbClr val="FFFFFF"/>
                </a:solidFill>
                <a:effectLst/>
                <a:uLnTx/>
                <a:uFillTx/>
                <a:latin typeface="Droid Sans"/>
                <a:ea typeface="Droid Sans"/>
                <a:cs typeface="Droid Sans"/>
                <a:sym typeface="Droid Sans"/>
              </a:endParaRPr>
            </a:p>
          </p:txBody>
        </p:sp>
        <p:sp>
          <p:nvSpPr>
            <p:cNvPr id="135" name="Google Shape;555;p53"/>
            <p:cNvSpPr/>
            <p:nvPr/>
          </p:nvSpPr>
          <p:spPr>
            <a:xfrm>
              <a:off x="4898156" y="1109784"/>
              <a:ext cx="221400" cy="626100"/>
            </a:xfrm>
            <a:prstGeom prst="upDownArrow">
              <a:avLst>
                <a:gd name="adj1" fmla="val 50000"/>
                <a:gd name="adj2" fmla="val 50000"/>
              </a:avLst>
            </a:prstGeom>
            <a:gradFill>
              <a:gsLst>
                <a:gs pos="0">
                  <a:srgbClr val="DBD4EB"/>
                </a:gs>
                <a:gs pos="100000">
                  <a:srgbClr val="9180BB"/>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sp>
          <p:nvSpPr>
            <p:cNvPr id="136" name="Google Shape;556;p53"/>
            <p:cNvSpPr/>
            <p:nvPr/>
          </p:nvSpPr>
          <p:spPr>
            <a:xfrm>
              <a:off x="5293031" y="1109784"/>
              <a:ext cx="221400" cy="626100"/>
            </a:xfrm>
            <a:prstGeom prst="upDownArrow">
              <a:avLst>
                <a:gd name="adj1" fmla="val 50000"/>
                <a:gd name="adj2" fmla="val 50000"/>
              </a:avLst>
            </a:prstGeom>
            <a:gradFill>
              <a:gsLst>
                <a:gs pos="0">
                  <a:srgbClr val="D4E5F5"/>
                </a:gs>
                <a:gs pos="100000">
                  <a:srgbClr val="70A4D5"/>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grpSp>
      <p:grpSp>
        <p:nvGrpSpPr>
          <p:cNvPr id="137" name="Google Shape;559;p53"/>
          <p:cNvGrpSpPr/>
          <p:nvPr/>
        </p:nvGrpSpPr>
        <p:grpSpPr>
          <a:xfrm>
            <a:off x="5739566" y="2151684"/>
            <a:ext cx="3100582" cy="1125849"/>
            <a:chOff x="5917532" y="2645103"/>
            <a:chExt cx="3100582" cy="1125849"/>
          </a:xfrm>
        </p:grpSpPr>
        <p:sp>
          <p:nvSpPr>
            <p:cNvPr id="138" name="Google Shape;560;p53"/>
            <p:cNvSpPr/>
            <p:nvPr/>
          </p:nvSpPr>
          <p:spPr>
            <a:xfrm>
              <a:off x="7290125" y="3040653"/>
              <a:ext cx="460000" cy="208200"/>
            </a:xfrm>
            <a:prstGeom prst="flowChartMagneticDisk">
              <a:avLst/>
            </a:prstGeom>
            <a:solidFill>
              <a:srgbClr val="D9D9D9"/>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sp>
          <p:nvSpPr>
            <p:cNvPr id="139" name="Google Shape;561;p53"/>
            <p:cNvSpPr/>
            <p:nvPr/>
          </p:nvSpPr>
          <p:spPr>
            <a:xfrm>
              <a:off x="7442525" y="3208003"/>
              <a:ext cx="460000" cy="208200"/>
            </a:xfrm>
            <a:prstGeom prst="flowChartMagneticDisk">
              <a:avLst/>
            </a:prstGeom>
            <a:solidFill>
              <a:srgbClr val="D9D9D9"/>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cxnSp>
          <p:nvCxnSpPr>
            <p:cNvPr id="140" name="Google Shape;562;p53"/>
            <p:cNvCxnSpPr>
              <a:stCxn id="139" idx="2"/>
            </p:cNvCxnSpPr>
            <p:nvPr/>
          </p:nvCxnSpPr>
          <p:spPr>
            <a:xfrm flipH="1">
              <a:off x="6665625" y="3312103"/>
              <a:ext cx="776900" cy="441125"/>
            </a:xfrm>
            <a:prstGeom prst="straightConnector1">
              <a:avLst/>
            </a:prstGeom>
            <a:noFill/>
            <a:ln w="19050" cap="flat" cmpd="sng">
              <a:solidFill>
                <a:srgbClr val="666666"/>
              </a:solidFill>
              <a:prstDash val="solid"/>
              <a:round/>
              <a:headEnd type="none" w="med" len="med"/>
              <a:tailEnd type="none" w="med" len="med"/>
            </a:ln>
          </p:spPr>
        </p:cxnSp>
        <p:cxnSp>
          <p:nvCxnSpPr>
            <p:cNvPr id="141" name="Google Shape;563;p53"/>
            <p:cNvCxnSpPr>
              <a:stCxn id="138" idx="2"/>
              <a:endCxn id="124" idx="0"/>
            </p:cNvCxnSpPr>
            <p:nvPr/>
          </p:nvCxnSpPr>
          <p:spPr>
            <a:xfrm flipH="1">
              <a:off x="5917532" y="3144753"/>
              <a:ext cx="1372593" cy="626199"/>
            </a:xfrm>
            <a:prstGeom prst="straightConnector1">
              <a:avLst/>
            </a:prstGeom>
            <a:noFill/>
            <a:ln w="19050" cap="flat" cmpd="sng">
              <a:solidFill>
                <a:srgbClr val="666666"/>
              </a:solidFill>
              <a:prstDash val="solid"/>
              <a:round/>
              <a:headEnd type="none" w="med" len="med"/>
              <a:tailEnd type="none" w="med" len="med"/>
            </a:ln>
          </p:spPr>
        </p:cxnSp>
        <p:cxnSp>
          <p:nvCxnSpPr>
            <p:cNvPr id="142" name="Google Shape;564;p53"/>
            <p:cNvCxnSpPr>
              <a:endCxn id="138" idx="4"/>
            </p:cNvCxnSpPr>
            <p:nvPr/>
          </p:nvCxnSpPr>
          <p:spPr>
            <a:xfrm rot="10800000">
              <a:off x="7750125" y="3144753"/>
              <a:ext cx="475800" cy="0"/>
            </a:xfrm>
            <a:prstGeom prst="straightConnector1">
              <a:avLst/>
            </a:prstGeom>
            <a:noFill/>
            <a:ln w="19050" cap="flat" cmpd="sng">
              <a:solidFill>
                <a:srgbClr val="666666"/>
              </a:solidFill>
              <a:prstDash val="solid"/>
              <a:round/>
              <a:headEnd type="none" w="med" len="med"/>
              <a:tailEnd type="none" w="med" len="med"/>
            </a:ln>
          </p:spPr>
        </p:cxnSp>
        <p:cxnSp>
          <p:nvCxnSpPr>
            <p:cNvPr id="143" name="Google Shape;565;p53"/>
            <p:cNvCxnSpPr>
              <a:endCxn id="139" idx="4"/>
            </p:cNvCxnSpPr>
            <p:nvPr/>
          </p:nvCxnSpPr>
          <p:spPr>
            <a:xfrm rot="10800000">
              <a:off x="7902525" y="3312103"/>
              <a:ext cx="510000" cy="0"/>
            </a:xfrm>
            <a:prstGeom prst="straightConnector1">
              <a:avLst/>
            </a:prstGeom>
            <a:noFill/>
            <a:ln w="19050" cap="flat" cmpd="sng">
              <a:solidFill>
                <a:srgbClr val="666666"/>
              </a:solidFill>
              <a:prstDash val="solid"/>
              <a:round/>
              <a:headEnd type="none" w="med" len="med"/>
              <a:tailEnd type="none" w="med" len="med"/>
            </a:ln>
          </p:spPr>
        </p:cxnSp>
        <p:sp>
          <p:nvSpPr>
            <p:cNvPr id="144" name="Google Shape;566;p53"/>
            <p:cNvSpPr/>
            <p:nvPr/>
          </p:nvSpPr>
          <p:spPr>
            <a:xfrm>
              <a:off x="8069550" y="2944578"/>
              <a:ext cx="948564" cy="553716"/>
            </a:xfrm>
            <a:prstGeom prst="cloud">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a:ln>
                    <a:noFill/>
                  </a:ln>
                  <a:solidFill>
                    <a:sysClr val="windowText" lastClr="000000"/>
                  </a:solidFill>
                  <a:effectLst/>
                  <a:uLnTx/>
                  <a:uFillTx/>
                  <a:latin typeface="Droid Sans"/>
                  <a:ea typeface="Droid Sans"/>
                  <a:cs typeface="Droid Sans"/>
                  <a:sym typeface="Droid Sans"/>
                </a:rPr>
                <a:t>Internet</a:t>
              </a:r>
              <a:endParaRPr kumimoji="0" sz="1000" b="0" i="1" u="none" strike="noStrike" kern="0" cap="none" spc="0" normalizeH="0" baseline="0" noProof="0">
                <a:ln>
                  <a:noFill/>
                </a:ln>
                <a:solidFill>
                  <a:sysClr val="windowText" lastClr="000000"/>
                </a:solidFill>
                <a:effectLst/>
                <a:uLnTx/>
                <a:uFillTx/>
                <a:latin typeface="Droid Sans"/>
                <a:ea typeface="Droid Sans"/>
                <a:cs typeface="Droid Sans"/>
                <a:sym typeface="Droid Sans"/>
              </a:endParaRPr>
            </a:p>
          </p:txBody>
        </p:sp>
        <p:sp>
          <p:nvSpPr>
            <p:cNvPr id="145" name="Google Shape;567;p53"/>
            <p:cNvSpPr txBox="1"/>
            <p:nvPr/>
          </p:nvSpPr>
          <p:spPr>
            <a:xfrm>
              <a:off x="6884038" y="2645103"/>
              <a:ext cx="1423726" cy="280800"/>
            </a:xfrm>
            <a:prstGeom prst="rect">
              <a:avLst/>
            </a:prstGeom>
            <a:noFill/>
            <a:ln>
              <a:noFill/>
            </a:ln>
          </p:spPr>
          <p:txBody>
            <a:bodyPr spcFirstLastPara="1" wrap="square" lIns="91425" tIns="91425" rIns="91425" bIns="91425" anchor="t"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a:ln>
                    <a:noFill/>
                  </a:ln>
                  <a:solidFill>
                    <a:sysClr val="windowText" lastClr="000000"/>
                  </a:solidFill>
                  <a:effectLst/>
                  <a:uLnTx/>
                  <a:uFillTx/>
                  <a:latin typeface="Droid Sans"/>
                  <a:ea typeface="Droid Sans"/>
                  <a:cs typeface="Droid Sans"/>
                  <a:sym typeface="Droid Sans"/>
                </a:rPr>
                <a:t> Metro/Core </a:t>
              </a:r>
            </a:p>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a:ln>
                    <a:noFill/>
                  </a:ln>
                  <a:solidFill>
                    <a:sysClr val="windowText" lastClr="000000"/>
                  </a:solidFill>
                  <a:effectLst/>
                  <a:uLnTx/>
                  <a:uFillTx/>
                  <a:latin typeface="Droid Sans"/>
                  <a:ea typeface="Droid Sans"/>
                  <a:cs typeface="Droid Sans"/>
                  <a:sym typeface="Droid Sans"/>
                </a:rPr>
                <a:t>Routers</a:t>
              </a:r>
              <a:endParaRPr kumimoji="0" sz="1000" b="0" i="1" u="none" strike="noStrike" kern="0" cap="none" spc="0" normalizeH="0" baseline="0" noProof="0">
                <a:ln>
                  <a:noFill/>
                </a:ln>
                <a:solidFill>
                  <a:sysClr val="windowText" lastClr="000000"/>
                </a:solidFill>
                <a:effectLst/>
                <a:uLnTx/>
                <a:uFillTx/>
                <a:latin typeface="Droid Sans"/>
                <a:ea typeface="Droid Sans"/>
                <a:cs typeface="Droid Sans"/>
                <a:sym typeface="Droid Sans"/>
              </a:endParaRPr>
            </a:p>
          </p:txBody>
        </p:sp>
      </p:grpSp>
      <p:sp>
        <p:nvSpPr>
          <p:cNvPr id="153" name="Rounded Rectangle 152"/>
          <p:cNvSpPr/>
          <p:nvPr/>
        </p:nvSpPr>
        <p:spPr>
          <a:xfrm>
            <a:off x="4012317" y="3906919"/>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4" name="Rounded Rectangle 153"/>
          <p:cNvSpPr/>
          <p:nvPr/>
        </p:nvSpPr>
        <p:spPr>
          <a:xfrm>
            <a:off x="4011019" y="4059319"/>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5" name="Rounded Rectangle 154"/>
          <p:cNvSpPr/>
          <p:nvPr/>
        </p:nvSpPr>
        <p:spPr>
          <a:xfrm>
            <a:off x="4009721" y="4219808"/>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6" name="Rounded Rectangle 155"/>
          <p:cNvSpPr/>
          <p:nvPr/>
        </p:nvSpPr>
        <p:spPr>
          <a:xfrm>
            <a:off x="4008423" y="4380296"/>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7" name="Rounded Rectangle 156"/>
          <p:cNvSpPr/>
          <p:nvPr/>
        </p:nvSpPr>
        <p:spPr>
          <a:xfrm>
            <a:off x="5863481" y="3897542"/>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8" name="Rounded Rectangle 157"/>
          <p:cNvSpPr/>
          <p:nvPr/>
        </p:nvSpPr>
        <p:spPr>
          <a:xfrm>
            <a:off x="5862183" y="4049942"/>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9" name="Rounded Rectangle 158"/>
          <p:cNvSpPr/>
          <p:nvPr/>
        </p:nvSpPr>
        <p:spPr>
          <a:xfrm>
            <a:off x="5860885" y="4210431"/>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60" name="Rounded Rectangle 159"/>
          <p:cNvSpPr/>
          <p:nvPr/>
        </p:nvSpPr>
        <p:spPr>
          <a:xfrm>
            <a:off x="5859587" y="4370919"/>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cxnSp>
        <p:nvCxnSpPr>
          <p:cNvPr id="165" name="Google Shape;541;p53"/>
          <p:cNvCxnSpPr/>
          <p:nvPr/>
        </p:nvCxnSpPr>
        <p:spPr>
          <a:xfrm rot="10800000">
            <a:off x="3751142" y="3485841"/>
            <a:ext cx="383100" cy="428100"/>
          </a:xfrm>
          <a:prstGeom prst="straightConnector1">
            <a:avLst/>
          </a:prstGeom>
          <a:noFill/>
          <a:ln w="19050" cap="flat" cmpd="sng">
            <a:solidFill>
              <a:srgbClr val="666666"/>
            </a:solidFill>
            <a:prstDash val="solid"/>
            <a:round/>
            <a:headEnd type="none" w="med" len="med"/>
            <a:tailEnd type="none" w="med" len="med"/>
          </a:ln>
        </p:spPr>
      </p:cxnSp>
      <p:cxnSp>
        <p:nvCxnSpPr>
          <p:cNvPr id="166" name="Google Shape;542;p53"/>
          <p:cNvCxnSpPr/>
          <p:nvPr/>
        </p:nvCxnSpPr>
        <p:spPr>
          <a:xfrm rot="10800000" flipH="1">
            <a:off x="4301826" y="3485841"/>
            <a:ext cx="375600" cy="428100"/>
          </a:xfrm>
          <a:prstGeom prst="straightConnector1">
            <a:avLst/>
          </a:prstGeom>
          <a:noFill/>
          <a:ln w="19050" cap="flat" cmpd="sng">
            <a:solidFill>
              <a:srgbClr val="666666"/>
            </a:solidFill>
            <a:prstDash val="solid"/>
            <a:round/>
            <a:headEnd type="none" w="med" len="med"/>
            <a:tailEnd type="none" w="med" len="med"/>
          </a:ln>
        </p:spPr>
      </p:cxnSp>
      <p:cxnSp>
        <p:nvCxnSpPr>
          <p:cNvPr id="167" name="Google Shape;546;p53"/>
          <p:cNvCxnSpPr>
            <a:endCxn id="124" idx="2"/>
          </p:cNvCxnSpPr>
          <p:nvPr/>
        </p:nvCxnSpPr>
        <p:spPr>
          <a:xfrm flipH="1" flipV="1">
            <a:off x="5739566" y="3485733"/>
            <a:ext cx="271101" cy="418683"/>
          </a:xfrm>
          <a:prstGeom prst="straightConnector1">
            <a:avLst/>
          </a:prstGeom>
          <a:noFill/>
          <a:ln w="19050" cap="flat" cmpd="sng">
            <a:solidFill>
              <a:srgbClr val="666666"/>
            </a:solidFill>
            <a:prstDash val="solid"/>
            <a:round/>
            <a:headEnd type="none" w="med" len="med"/>
            <a:tailEnd type="none" w="med" len="med"/>
          </a:ln>
        </p:spPr>
      </p:cxnSp>
      <p:cxnSp>
        <p:nvCxnSpPr>
          <p:cNvPr id="168" name="Google Shape;547;p53"/>
          <p:cNvCxnSpPr/>
          <p:nvPr/>
        </p:nvCxnSpPr>
        <p:spPr>
          <a:xfrm rot="10800000" flipH="1">
            <a:off x="6178251" y="3476316"/>
            <a:ext cx="375600" cy="428100"/>
          </a:xfrm>
          <a:prstGeom prst="straightConnector1">
            <a:avLst/>
          </a:prstGeom>
          <a:noFill/>
          <a:ln w="19050" cap="flat" cmpd="sng">
            <a:solidFill>
              <a:srgbClr val="666666"/>
            </a:solidFill>
            <a:prstDash val="solid"/>
            <a:round/>
            <a:headEnd type="none" w="med" len="med"/>
            <a:tailEnd type="none" w="med" len="med"/>
          </a:ln>
        </p:spPr>
      </p:cxnSp>
      <p:grpSp>
        <p:nvGrpSpPr>
          <p:cNvPr id="66" name="Google Shape;492;p53"/>
          <p:cNvGrpSpPr/>
          <p:nvPr/>
        </p:nvGrpSpPr>
        <p:grpSpPr>
          <a:xfrm>
            <a:off x="444914" y="1067635"/>
            <a:ext cx="5253933" cy="1638395"/>
            <a:chOff x="1035419" y="1561053"/>
            <a:chExt cx="5253933" cy="1638395"/>
          </a:xfrm>
        </p:grpSpPr>
        <p:sp>
          <p:nvSpPr>
            <p:cNvPr id="67" name="Google Shape;493;p53"/>
            <p:cNvSpPr/>
            <p:nvPr/>
          </p:nvSpPr>
          <p:spPr>
            <a:xfrm>
              <a:off x="1787975" y="1589628"/>
              <a:ext cx="2170800" cy="1273200"/>
            </a:xfrm>
            <a:prstGeom prst="ellipse">
              <a:avLst/>
            </a:prstGeom>
            <a:solidFill>
              <a:srgbClr val="D0E0E3"/>
            </a:solidFill>
            <a:ln>
              <a:noFill/>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ysClr val="windowText" lastClr="000000"/>
                </a:solidFill>
                <a:effectLst/>
                <a:uLnTx/>
                <a:uFillTx/>
                <a:latin typeface="Arial"/>
                <a:cs typeface="Arial"/>
                <a:sym typeface="Arial"/>
              </a:endParaRPr>
            </a:p>
          </p:txBody>
        </p:sp>
        <p:cxnSp>
          <p:nvCxnSpPr>
            <p:cNvPr id="68" name="Google Shape;494;p53"/>
            <p:cNvCxnSpPr>
              <a:stCxn id="83" idx="2"/>
            </p:cNvCxnSpPr>
            <p:nvPr/>
          </p:nvCxnSpPr>
          <p:spPr>
            <a:xfrm>
              <a:off x="2407788" y="1769253"/>
              <a:ext cx="2899739" cy="875850"/>
            </a:xfrm>
            <a:prstGeom prst="straightConnector1">
              <a:avLst/>
            </a:prstGeom>
            <a:noFill/>
            <a:ln w="19050" cap="flat" cmpd="sng">
              <a:solidFill>
                <a:srgbClr val="666666"/>
              </a:solidFill>
              <a:prstDash val="solid"/>
              <a:round/>
              <a:headEnd type="none" w="med" len="med"/>
              <a:tailEnd type="none" w="med" len="med"/>
            </a:ln>
          </p:spPr>
        </p:cxnSp>
        <p:cxnSp>
          <p:nvCxnSpPr>
            <p:cNvPr id="69" name="Google Shape;497;p53"/>
            <p:cNvCxnSpPr>
              <a:stCxn id="86" idx="2"/>
            </p:cNvCxnSpPr>
            <p:nvPr/>
          </p:nvCxnSpPr>
          <p:spPr>
            <a:xfrm>
              <a:off x="3261963" y="1769253"/>
              <a:ext cx="3027389" cy="875850"/>
            </a:xfrm>
            <a:prstGeom prst="straightConnector1">
              <a:avLst/>
            </a:prstGeom>
            <a:noFill/>
            <a:ln w="19050" cap="flat" cmpd="sng">
              <a:solidFill>
                <a:srgbClr val="666666"/>
              </a:solidFill>
              <a:prstDash val="solid"/>
              <a:round/>
              <a:headEnd type="none" w="med" len="med"/>
              <a:tailEnd type="none" w="med" len="med"/>
            </a:ln>
          </p:spPr>
        </p:cxnSp>
        <p:grpSp>
          <p:nvGrpSpPr>
            <p:cNvPr id="70" name="Google Shape;500;p53"/>
            <p:cNvGrpSpPr/>
            <p:nvPr/>
          </p:nvGrpSpPr>
          <p:grpSpPr>
            <a:xfrm>
              <a:off x="1852475" y="1561053"/>
              <a:ext cx="1984000" cy="1176050"/>
              <a:chOff x="1150975" y="2739200"/>
              <a:chExt cx="1984000" cy="1176050"/>
            </a:xfrm>
          </p:grpSpPr>
          <p:cxnSp>
            <p:nvCxnSpPr>
              <p:cNvPr id="78" name="Google Shape;501;p53"/>
              <p:cNvCxnSpPr>
                <a:stCxn id="83" idx="2"/>
                <a:endCxn id="82" idx="0"/>
              </p:cNvCxnSpPr>
              <p:nvPr/>
            </p:nvCxnSpPr>
            <p:spPr>
              <a:xfrm flipH="1">
                <a:off x="1495688" y="2947400"/>
                <a:ext cx="210600" cy="759600"/>
              </a:xfrm>
              <a:prstGeom prst="straightConnector1">
                <a:avLst/>
              </a:prstGeom>
              <a:noFill/>
              <a:ln w="19050" cap="flat" cmpd="sng">
                <a:solidFill>
                  <a:srgbClr val="666666"/>
                </a:solidFill>
                <a:prstDash val="solid"/>
                <a:round/>
                <a:headEnd type="none" w="med" len="med"/>
                <a:tailEnd type="none" w="med" len="med"/>
              </a:ln>
            </p:spPr>
          </p:cxnSp>
          <p:cxnSp>
            <p:nvCxnSpPr>
              <p:cNvPr id="79" name="Google Shape;503;p53"/>
              <p:cNvCxnSpPr>
                <a:stCxn id="86" idx="2"/>
                <a:endCxn id="87" idx="0"/>
              </p:cNvCxnSpPr>
              <p:nvPr/>
            </p:nvCxnSpPr>
            <p:spPr>
              <a:xfrm>
                <a:off x="2560463" y="2947400"/>
                <a:ext cx="229800" cy="759600"/>
              </a:xfrm>
              <a:prstGeom prst="straightConnector1">
                <a:avLst/>
              </a:prstGeom>
              <a:noFill/>
              <a:ln w="19050" cap="flat" cmpd="sng">
                <a:solidFill>
                  <a:srgbClr val="666666"/>
                </a:solidFill>
                <a:prstDash val="solid"/>
                <a:round/>
                <a:headEnd type="none" w="med" len="med"/>
                <a:tailEnd type="none" w="med" len="med"/>
              </a:ln>
            </p:spPr>
          </p:cxnSp>
          <p:cxnSp>
            <p:nvCxnSpPr>
              <p:cNvPr id="80" name="Google Shape;505;p53"/>
              <p:cNvCxnSpPr>
                <a:stCxn id="82" idx="0"/>
                <a:endCxn id="86" idx="2"/>
              </p:cNvCxnSpPr>
              <p:nvPr/>
            </p:nvCxnSpPr>
            <p:spPr>
              <a:xfrm rot="10800000" flipH="1">
                <a:off x="1495675" y="2947450"/>
                <a:ext cx="1064700" cy="759600"/>
              </a:xfrm>
              <a:prstGeom prst="straightConnector1">
                <a:avLst/>
              </a:prstGeom>
              <a:noFill/>
              <a:ln w="19050" cap="flat" cmpd="sng">
                <a:solidFill>
                  <a:srgbClr val="666666"/>
                </a:solidFill>
                <a:prstDash val="solid"/>
                <a:round/>
                <a:headEnd type="none" w="med" len="med"/>
                <a:tailEnd type="none" w="med" len="med"/>
              </a:ln>
            </p:spPr>
          </p:cxnSp>
          <p:cxnSp>
            <p:nvCxnSpPr>
              <p:cNvPr id="81" name="Google Shape;506;p53"/>
              <p:cNvCxnSpPr>
                <a:stCxn id="87" idx="0"/>
                <a:endCxn id="83" idx="2"/>
              </p:cNvCxnSpPr>
              <p:nvPr/>
            </p:nvCxnSpPr>
            <p:spPr>
              <a:xfrm rot="10800000">
                <a:off x="1706375" y="2947450"/>
                <a:ext cx="1083900" cy="759600"/>
              </a:xfrm>
              <a:prstGeom prst="straightConnector1">
                <a:avLst/>
              </a:prstGeom>
              <a:noFill/>
              <a:ln w="19050" cap="flat" cmpd="sng">
                <a:solidFill>
                  <a:srgbClr val="666666"/>
                </a:solidFill>
                <a:prstDash val="solid"/>
                <a:round/>
                <a:headEnd type="none" w="med" len="med"/>
                <a:tailEnd type="none" w="med" len="med"/>
              </a:ln>
            </p:spPr>
          </p:cxnSp>
          <p:sp>
            <p:nvSpPr>
              <p:cNvPr id="82" name="Google Shape;502;p53"/>
              <p:cNvSpPr/>
              <p:nvPr/>
            </p:nvSpPr>
            <p:spPr>
              <a:xfrm>
                <a:off x="1150975" y="3707050"/>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p>
            </p:txBody>
          </p:sp>
          <p:sp>
            <p:nvSpPr>
              <p:cNvPr id="83" name="Google Shape;495;p53"/>
              <p:cNvSpPr/>
              <p:nvPr/>
            </p:nvSpPr>
            <p:spPr>
              <a:xfrm>
                <a:off x="1361588" y="2739200"/>
                <a:ext cx="689400" cy="208200"/>
              </a:xfrm>
              <a:prstGeom prst="roundRect">
                <a:avLst>
                  <a:gd name="adj" fmla="val 16667"/>
                </a:avLst>
              </a:prstGeom>
              <a:solidFill>
                <a:srgbClr val="C0504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Spine</a:t>
                </a:r>
                <a:endParaRPr kumimoji="0" sz="1000" b="0" i="0" u="none" strike="noStrike" kern="0" cap="none" spc="0" normalizeH="0" baseline="0" noProof="0">
                  <a:ln>
                    <a:noFill/>
                  </a:ln>
                  <a:solidFill>
                    <a:srgbClr val="FFFFFF"/>
                  </a:solidFill>
                  <a:effectLst/>
                  <a:uLnTx/>
                  <a:uFillTx/>
                  <a:latin typeface="Droid Sans"/>
                  <a:ea typeface="Droid Sans"/>
                  <a:cs typeface="Droid Sans"/>
                  <a:sym typeface="Droid Sans"/>
                </a:endParaRPr>
              </a:p>
            </p:txBody>
          </p:sp>
          <p:sp>
            <p:nvSpPr>
              <p:cNvPr id="86" name="Google Shape;498;p53"/>
              <p:cNvSpPr/>
              <p:nvPr/>
            </p:nvSpPr>
            <p:spPr>
              <a:xfrm>
                <a:off x="2215763" y="2739200"/>
                <a:ext cx="689400" cy="208200"/>
              </a:xfrm>
              <a:prstGeom prst="roundRect">
                <a:avLst>
                  <a:gd name="adj" fmla="val 16667"/>
                </a:avLst>
              </a:prstGeom>
              <a:solidFill>
                <a:srgbClr val="C0504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Spine</a:t>
                </a:r>
              </a:p>
            </p:txBody>
          </p:sp>
          <p:sp>
            <p:nvSpPr>
              <p:cNvPr id="87" name="Google Shape;504;p53"/>
              <p:cNvSpPr/>
              <p:nvPr/>
            </p:nvSpPr>
            <p:spPr>
              <a:xfrm>
                <a:off x="2445575" y="3707050"/>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p>
            </p:txBody>
          </p:sp>
        </p:grpSp>
        <p:sp>
          <p:nvSpPr>
            <p:cNvPr id="71" name="Google Shape;513;p53"/>
            <p:cNvSpPr/>
            <p:nvPr/>
          </p:nvSpPr>
          <p:spPr>
            <a:xfrm>
              <a:off x="3276275" y="2945536"/>
              <a:ext cx="115800" cy="1158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72" name="Google Shape;514;p53"/>
            <p:cNvSpPr/>
            <p:nvPr/>
          </p:nvSpPr>
          <p:spPr>
            <a:xfrm>
              <a:off x="3438200" y="3083648"/>
              <a:ext cx="115800" cy="1158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73" name="Google Shape;515;p53"/>
            <p:cNvSpPr/>
            <p:nvPr/>
          </p:nvSpPr>
          <p:spPr>
            <a:xfrm>
              <a:off x="3613613" y="2967848"/>
              <a:ext cx="115800" cy="1158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ysClr val="windowText" lastClr="000000"/>
                </a:solidFill>
                <a:effectLst/>
                <a:uLnTx/>
                <a:uFillTx/>
                <a:latin typeface="Arial"/>
                <a:cs typeface="Arial"/>
                <a:sym typeface="Arial"/>
              </a:endParaRPr>
            </a:p>
          </p:txBody>
        </p:sp>
        <p:cxnSp>
          <p:nvCxnSpPr>
            <p:cNvPr id="74" name="Google Shape;516;p53"/>
            <p:cNvCxnSpPr>
              <a:stCxn id="71" idx="0"/>
              <a:endCxn id="87" idx="2"/>
            </p:cNvCxnSpPr>
            <p:nvPr/>
          </p:nvCxnSpPr>
          <p:spPr>
            <a:xfrm rot="10800000" flipH="1">
              <a:off x="3334175" y="2737036"/>
              <a:ext cx="157500" cy="208500"/>
            </a:xfrm>
            <a:prstGeom prst="straightConnector1">
              <a:avLst/>
            </a:prstGeom>
            <a:noFill/>
            <a:ln w="9525" cap="flat" cmpd="sng">
              <a:solidFill>
                <a:srgbClr val="666666"/>
              </a:solidFill>
              <a:prstDash val="solid"/>
              <a:round/>
              <a:headEnd type="none" w="med" len="med"/>
              <a:tailEnd type="none" w="med" len="med"/>
            </a:ln>
          </p:spPr>
        </p:cxnSp>
        <p:cxnSp>
          <p:nvCxnSpPr>
            <p:cNvPr id="75" name="Google Shape;517;p53"/>
            <p:cNvCxnSpPr>
              <a:stCxn id="72" idx="0"/>
              <a:endCxn id="87" idx="2"/>
            </p:cNvCxnSpPr>
            <p:nvPr/>
          </p:nvCxnSpPr>
          <p:spPr>
            <a:xfrm rot="10800000">
              <a:off x="3491900" y="2737148"/>
              <a:ext cx="4200" cy="346500"/>
            </a:xfrm>
            <a:prstGeom prst="straightConnector1">
              <a:avLst/>
            </a:prstGeom>
            <a:noFill/>
            <a:ln w="9525" cap="flat" cmpd="sng">
              <a:solidFill>
                <a:srgbClr val="666666"/>
              </a:solidFill>
              <a:prstDash val="solid"/>
              <a:round/>
              <a:headEnd type="none" w="med" len="med"/>
              <a:tailEnd type="none" w="med" len="med"/>
            </a:ln>
          </p:spPr>
        </p:cxnSp>
        <p:cxnSp>
          <p:nvCxnSpPr>
            <p:cNvPr id="76" name="Google Shape;518;p53"/>
            <p:cNvCxnSpPr>
              <a:stCxn id="73" idx="0"/>
              <a:endCxn id="87" idx="2"/>
            </p:cNvCxnSpPr>
            <p:nvPr/>
          </p:nvCxnSpPr>
          <p:spPr>
            <a:xfrm rot="10800000">
              <a:off x="3491813" y="2737148"/>
              <a:ext cx="179700" cy="230700"/>
            </a:xfrm>
            <a:prstGeom prst="straightConnector1">
              <a:avLst/>
            </a:prstGeom>
            <a:noFill/>
            <a:ln w="9525" cap="flat" cmpd="sng">
              <a:solidFill>
                <a:srgbClr val="666666"/>
              </a:solidFill>
              <a:prstDash val="solid"/>
              <a:round/>
              <a:headEnd type="none" w="med" len="med"/>
              <a:tailEnd type="none" w="med" len="med"/>
            </a:ln>
          </p:spPr>
        </p:cxnSp>
        <p:sp>
          <p:nvSpPr>
            <p:cNvPr id="77" name="Google Shape;524;p53"/>
            <p:cNvSpPr txBox="1"/>
            <p:nvPr/>
          </p:nvSpPr>
          <p:spPr>
            <a:xfrm>
              <a:off x="1035419" y="2093216"/>
              <a:ext cx="823128" cy="280800"/>
            </a:xfrm>
            <a:prstGeom prst="rect">
              <a:avLst/>
            </a:prstGeom>
            <a:noFill/>
            <a:ln>
              <a:noFill/>
            </a:ln>
          </p:spPr>
          <p:txBody>
            <a:bodyPr spcFirstLastPara="1" wrap="square" lIns="91425" tIns="91425" rIns="91425" bIns="91425" anchor="t" anchorCtr="0">
              <a:noAutofit/>
            </a:bodyPr>
            <a:lstStyle/>
            <a:p>
              <a:pPr marL="0" marR="0" lvl="0" indent="0" algn="ctr" defTabSz="914355" rtl="0" eaLnBrk="1" fontAlgn="auto" latinLnBrk="0" hangingPunct="1">
                <a:lnSpc>
                  <a:spcPct val="100000"/>
                </a:lnSpc>
                <a:spcBef>
                  <a:spcPts val="0"/>
                </a:spcBef>
                <a:spcAft>
                  <a:spcPts val="0"/>
                </a:spcAft>
                <a:buClr>
                  <a:srgbClr val="000000"/>
                </a:buClr>
                <a:buSzTx/>
                <a:buFont typeface="Arial"/>
                <a:buNone/>
                <a:tabLst/>
                <a:defRPr/>
              </a:pPr>
              <a:r>
                <a:rPr kumimoji="0" lang="en-US" sz="1600" b="1" i="1" u="none" strike="noStrike" kern="0" cap="none" spc="0" normalizeH="0" baseline="0" noProof="0" dirty="0">
                  <a:ln>
                    <a:noFill/>
                  </a:ln>
                  <a:solidFill>
                    <a:srgbClr val="134F5C"/>
                  </a:solidFill>
                  <a:effectLst/>
                  <a:uLnTx/>
                  <a:uFillTx/>
                  <a:latin typeface="Droid Sans"/>
                  <a:ea typeface="Droid Sans"/>
                  <a:cs typeface="Droid Sans"/>
                  <a:sym typeface="Droid Sans"/>
                </a:rPr>
                <a:t>Field</a:t>
              </a:r>
              <a:r>
                <a:rPr kumimoji="0" lang="en-US" sz="1200" b="1" i="1" u="none" strike="noStrike" kern="0" cap="none" spc="0" normalizeH="0" baseline="0" noProof="0" dirty="0">
                  <a:ln>
                    <a:noFill/>
                  </a:ln>
                  <a:solidFill>
                    <a:srgbClr val="134F5C"/>
                  </a:solidFill>
                  <a:effectLst/>
                  <a:uLnTx/>
                  <a:uFillTx/>
                  <a:latin typeface="Droid Sans"/>
                  <a:ea typeface="Droid Sans"/>
                  <a:cs typeface="Droid Sans"/>
                  <a:sym typeface="Droid Sans"/>
                </a:rPr>
                <a:t/>
              </a:r>
              <a:br>
                <a:rPr kumimoji="0" lang="en-US" sz="1200" b="1" i="1" u="none" strike="noStrike" kern="0" cap="none" spc="0" normalizeH="0" baseline="0" noProof="0" dirty="0">
                  <a:ln>
                    <a:noFill/>
                  </a:ln>
                  <a:solidFill>
                    <a:srgbClr val="134F5C"/>
                  </a:solidFill>
                  <a:effectLst/>
                  <a:uLnTx/>
                  <a:uFillTx/>
                  <a:latin typeface="Droid Sans"/>
                  <a:ea typeface="Droid Sans"/>
                  <a:cs typeface="Droid Sans"/>
                  <a:sym typeface="Droid Sans"/>
                </a:rPr>
              </a:br>
              <a:r>
                <a:rPr kumimoji="0" lang="en-US" sz="1600" b="1" i="1" u="none" strike="noStrike" kern="0" cap="none" spc="0" normalizeH="0" baseline="0" noProof="0" dirty="0">
                  <a:ln>
                    <a:noFill/>
                  </a:ln>
                  <a:solidFill>
                    <a:srgbClr val="134F5C"/>
                  </a:solidFill>
                  <a:effectLst/>
                  <a:uLnTx/>
                  <a:uFillTx/>
                  <a:latin typeface="Droid Sans"/>
                  <a:ea typeface="Droid Sans"/>
                  <a:cs typeface="Droid Sans"/>
                  <a:sym typeface="Droid Sans"/>
                </a:rPr>
                <a:t>Office</a:t>
              </a:r>
              <a:endParaRPr kumimoji="0" sz="1600" b="1" i="1" u="none" strike="noStrike" kern="0" cap="none" spc="0" normalizeH="0" baseline="0" noProof="0" dirty="0">
                <a:ln>
                  <a:noFill/>
                </a:ln>
                <a:solidFill>
                  <a:srgbClr val="134F5C"/>
                </a:solidFill>
                <a:effectLst/>
                <a:uLnTx/>
                <a:uFillTx/>
                <a:latin typeface="Droid Sans"/>
                <a:ea typeface="Droid Sans"/>
                <a:cs typeface="Droid Sans"/>
                <a:sym typeface="Droid Sans"/>
              </a:endParaRPr>
            </a:p>
          </p:txBody>
        </p:sp>
      </p:grpSp>
      <p:cxnSp>
        <p:nvCxnSpPr>
          <p:cNvPr id="88" name="Google Shape;576;p53"/>
          <p:cNvCxnSpPr>
            <a:stCxn id="82" idx="2"/>
            <a:endCxn id="95" idx="7"/>
          </p:cNvCxnSpPr>
          <p:nvPr/>
        </p:nvCxnSpPr>
        <p:spPr>
          <a:xfrm flipH="1">
            <a:off x="1093600" y="2243685"/>
            <a:ext cx="513070" cy="1158331"/>
          </a:xfrm>
          <a:prstGeom prst="straightConnector1">
            <a:avLst/>
          </a:prstGeom>
          <a:noFill/>
          <a:ln w="19050" cap="flat" cmpd="sng">
            <a:solidFill>
              <a:srgbClr val="666666"/>
            </a:solidFill>
            <a:prstDash val="solid"/>
            <a:round/>
            <a:headEnd type="none" w="med" len="med"/>
            <a:tailEnd type="none" w="med" len="med"/>
          </a:ln>
        </p:spPr>
      </p:cxnSp>
      <p:pic>
        <p:nvPicPr>
          <p:cNvPr id="89" name="Google Shape;520;p53"/>
          <p:cNvPicPr preferRelativeResize="0"/>
          <p:nvPr/>
        </p:nvPicPr>
        <p:blipFill>
          <a:blip r:embed="rId3">
            <a:alphaModFix/>
          </a:blip>
          <a:stretch>
            <a:fillRect/>
          </a:stretch>
        </p:blipFill>
        <p:spPr>
          <a:xfrm>
            <a:off x="610279" y="2714584"/>
            <a:ext cx="198900" cy="463300"/>
          </a:xfrm>
          <a:prstGeom prst="rect">
            <a:avLst/>
          </a:prstGeom>
          <a:noFill/>
          <a:ln>
            <a:noFill/>
          </a:ln>
        </p:spPr>
      </p:pic>
      <p:sp>
        <p:nvSpPr>
          <p:cNvPr id="90" name="Google Shape;525;p53"/>
          <p:cNvSpPr txBox="1"/>
          <p:nvPr/>
        </p:nvSpPr>
        <p:spPr>
          <a:xfrm>
            <a:off x="93523" y="3102034"/>
            <a:ext cx="1033511" cy="351000"/>
          </a:xfrm>
          <a:prstGeom prst="rect">
            <a:avLst/>
          </a:prstGeom>
          <a:noFill/>
          <a:ln>
            <a:noFill/>
          </a:ln>
        </p:spPr>
        <p:txBody>
          <a:bodyPr spcFirstLastPara="1" wrap="square" lIns="91421" tIns="91421" rIns="91421" bIns="91421"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1" u="none" strike="noStrike" kern="0" cap="none" spc="0" normalizeH="0" baseline="0" noProof="0">
                <a:ln>
                  <a:noFill/>
                </a:ln>
                <a:solidFill>
                  <a:srgbClr val="000000"/>
                </a:solidFill>
                <a:effectLst/>
                <a:uLnTx/>
                <a:uFillTx/>
                <a:latin typeface="Droid Sans"/>
                <a:ea typeface="Droid Sans"/>
                <a:cs typeface="Droid Sans"/>
                <a:sym typeface="Droid Sans"/>
              </a:rPr>
              <a:t>Base station</a:t>
            </a:r>
            <a:endParaRPr kumimoji="0" sz="1100" b="0" i="1" u="none" strike="noStrike" kern="0" cap="none" spc="0" normalizeH="0" baseline="0" noProof="0">
              <a:ln>
                <a:noFill/>
              </a:ln>
              <a:solidFill>
                <a:srgbClr val="000000"/>
              </a:solidFill>
              <a:effectLst/>
              <a:uLnTx/>
              <a:uFillTx/>
              <a:latin typeface="Droid Sans"/>
              <a:ea typeface="Droid Sans"/>
              <a:cs typeface="Droid Sans"/>
              <a:sym typeface="Droid Sans"/>
            </a:endParaRPr>
          </a:p>
        </p:txBody>
      </p:sp>
      <p:cxnSp>
        <p:nvCxnSpPr>
          <p:cNvPr id="91" name="Google Shape;576;p53"/>
          <p:cNvCxnSpPr>
            <a:endCxn id="89" idx="3"/>
          </p:cNvCxnSpPr>
          <p:nvPr/>
        </p:nvCxnSpPr>
        <p:spPr>
          <a:xfrm flipH="1">
            <a:off x="809179" y="2243730"/>
            <a:ext cx="797490" cy="702504"/>
          </a:xfrm>
          <a:prstGeom prst="straightConnector1">
            <a:avLst/>
          </a:prstGeom>
          <a:noFill/>
          <a:ln w="19050" cap="flat" cmpd="sng">
            <a:solidFill>
              <a:srgbClr val="666666"/>
            </a:solidFill>
            <a:prstDash val="solid"/>
            <a:round/>
            <a:headEnd type="none" w="med" len="med"/>
            <a:tailEnd type="none" w="med" len="med"/>
          </a:ln>
        </p:spPr>
      </p:cxnSp>
      <p:sp>
        <p:nvSpPr>
          <p:cNvPr id="92" name="Google Shape;575;p53"/>
          <p:cNvSpPr/>
          <p:nvPr/>
        </p:nvSpPr>
        <p:spPr>
          <a:xfrm>
            <a:off x="1580283" y="3453034"/>
            <a:ext cx="237000" cy="2370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1" tIns="91421" rIns="91421" bIns="91421" anchor="ctr" anchorCtr="0">
            <a:noAutofit/>
          </a:bodyPr>
          <a:lstStyle/>
          <a:p>
            <a:pPr marL="0" marR="0" lvl="0" indent="0" algn="l" defTabSz="914355"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ysClr val="windowText" lastClr="000000"/>
              </a:solidFill>
              <a:effectLst/>
              <a:uLnTx/>
              <a:uFillTx/>
              <a:latin typeface="Arial"/>
              <a:cs typeface="Arial"/>
              <a:sym typeface="Arial"/>
            </a:endParaRPr>
          </a:p>
        </p:txBody>
      </p:sp>
      <p:cxnSp>
        <p:nvCxnSpPr>
          <p:cNvPr id="93" name="Google Shape;576;p53"/>
          <p:cNvCxnSpPr>
            <a:stCxn id="82" idx="2"/>
            <a:endCxn id="92" idx="0"/>
          </p:cNvCxnSpPr>
          <p:nvPr/>
        </p:nvCxnSpPr>
        <p:spPr>
          <a:xfrm>
            <a:off x="1606670" y="2243685"/>
            <a:ext cx="92113" cy="1209349"/>
          </a:xfrm>
          <a:prstGeom prst="straightConnector1">
            <a:avLst/>
          </a:prstGeom>
          <a:noFill/>
          <a:ln w="19050" cap="flat" cmpd="sng">
            <a:solidFill>
              <a:srgbClr val="666666"/>
            </a:solidFill>
            <a:prstDash val="solid"/>
            <a:round/>
            <a:headEnd type="none" w="med" len="med"/>
            <a:tailEnd type="none" w="med" len="med"/>
          </a:ln>
        </p:spPr>
      </p:cxnSp>
      <p:sp>
        <p:nvSpPr>
          <p:cNvPr id="94" name="Google Shape;525;p53"/>
          <p:cNvSpPr txBox="1"/>
          <p:nvPr/>
        </p:nvSpPr>
        <p:spPr>
          <a:xfrm>
            <a:off x="444914" y="3731419"/>
            <a:ext cx="888000" cy="351000"/>
          </a:xfrm>
          <a:prstGeom prst="rect">
            <a:avLst/>
          </a:prstGeom>
          <a:noFill/>
          <a:ln>
            <a:noFill/>
          </a:ln>
        </p:spPr>
        <p:txBody>
          <a:bodyPr spcFirstLastPara="1" wrap="square" lIns="91421" tIns="91421" rIns="91421" bIns="91421"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1" u="none" strike="noStrike" kern="0" cap="none" spc="0" normalizeH="0" baseline="0" noProof="0">
                <a:ln>
                  <a:noFill/>
                </a:ln>
                <a:solidFill>
                  <a:srgbClr val="000000"/>
                </a:solidFill>
                <a:effectLst/>
                <a:uLnTx/>
                <a:uFillTx/>
                <a:latin typeface="Droid Sans"/>
                <a:ea typeface="Droid Sans"/>
                <a:cs typeface="Droid Sans"/>
                <a:sym typeface="Droid Sans"/>
              </a:rPr>
              <a:t>R-PHY</a:t>
            </a:r>
            <a:endParaRPr kumimoji="0" sz="1100" b="0" i="1" u="none" strike="noStrike" kern="0" cap="none" spc="0" normalizeH="0" baseline="0" noProof="0">
              <a:ln>
                <a:noFill/>
              </a:ln>
              <a:solidFill>
                <a:srgbClr val="000000"/>
              </a:solidFill>
              <a:effectLst/>
              <a:uLnTx/>
              <a:uFillTx/>
              <a:latin typeface="Droid Sans"/>
              <a:ea typeface="Droid Sans"/>
              <a:cs typeface="Droid Sans"/>
              <a:sym typeface="Droid Sans"/>
            </a:endParaRPr>
          </a:p>
        </p:txBody>
      </p:sp>
      <p:sp>
        <p:nvSpPr>
          <p:cNvPr id="95" name="Google Shape;575;p53"/>
          <p:cNvSpPr/>
          <p:nvPr/>
        </p:nvSpPr>
        <p:spPr>
          <a:xfrm>
            <a:off x="891308" y="3367308"/>
            <a:ext cx="237000" cy="2370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1" tIns="91421" rIns="91421" bIns="91421" anchor="ctr" anchorCtr="0">
            <a:noAutofit/>
          </a:bodyPr>
          <a:lstStyle/>
          <a:p>
            <a:pPr marL="0" marR="0" lvl="0" indent="0" algn="l" defTabSz="914355"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96" name="Google Shape;525;p53"/>
          <p:cNvSpPr txBox="1"/>
          <p:nvPr/>
        </p:nvSpPr>
        <p:spPr>
          <a:xfrm>
            <a:off x="1375189" y="3740944"/>
            <a:ext cx="888000" cy="351000"/>
          </a:xfrm>
          <a:prstGeom prst="rect">
            <a:avLst/>
          </a:prstGeom>
          <a:noFill/>
          <a:ln>
            <a:noFill/>
          </a:ln>
        </p:spPr>
        <p:txBody>
          <a:bodyPr spcFirstLastPara="1" wrap="square" lIns="91421" tIns="91421" rIns="91421" bIns="91421"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1" u="none" strike="noStrike" kern="0" cap="none" spc="0" normalizeH="0" baseline="0" noProof="0">
                <a:ln>
                  <a:noFill/>
                </a:ln>
                <a:solidFill>
                  <a:srgbClr val="000000"/>
                </a:solidFill>
                <a:effectLst/>
                <a:uLnTx/>
                <a:uFillTx/>
                <a:latin typeface="Droid Sans"/>
                <a:ea typeface="Droid Sans"/>
                <a:cs typeface="Droid Sans"/>
                <a:sym typeface="Droid Sans"/>
              </a:rPr>
              <a:t>R-OLT</a:t>
            </a:r>
            <a:endParaRPr kumimoji="0" sz="1100" b="0" i="1" u="none" strike="noStrike" kern="0" cap="none" spc="0" normalizeH="0" baseline="0" noProof="0">
              <a:ln>
                <a:noFill/>
              </a:ln>
              <a:solidFill>
                <a:srgbClr val="000000"/>
              </a:solidFill>
              <a:effectLst/>
              <a:uLnTx/>
              <a:uFillTx/>
              <a:latin typeface="Droid Sans"/>
              <a:ea typeface="Droid Sans"/>
              <a:cs typeface="Droid Sans"/>
              <a:sym typeface="Droid Sans"/>
            </a:endParaRPr>
          </a:p>
        </p:txBody>
      </p:sp>
      <p:pic>
        <p:nvPicPr>
          <p:cNvPr id="107" name="Picture 106"/>
          <p:cNvPicPr>
            <a:picLocks noChangeAspect="1"/>
          </p:cNvPicPr>
          <p:nvPr/>
        </p:nvPicPr>
        <p:blipFill>
          <a:blip r:embed="rId4"/>
          <a:stretch>
            <a:fillRect/>
          </a:stretch>
        </p:blipFill>
        <p:spPr>
          <a:xfrm>
            <a:off x="87312" y="174625"/>
            <a:ext cx="1748702" cy="539750"/>
          </a:xfrm>
          <a:prstGeom prst="rect">
            <a:avLst/>
          </a:prstGeom>
        </p:spPr>
      </p:pic>
      <p:grpSp>
        <p:nvGrpSpPr>
          <p:cNvPr id="14" name="Group 13"/>
          <p:cNvGrpSpPr/>
          <p:nvPr/>
        </p:nvGrpSpPr>
        <p:grpSpPr>
          <a:xfrm>
            <a:off x="1128308" y="1227667"/>
            <a:ext cx="4764492" cy="2980266"/>
            <a:chOff x="1128308" y="1227667"/>
            <a:chExt cx="4764492" cy="2980266"/>
          </a:xfrm>
        </p:grpSpPr>
        <p:sp>
          <p:nvSpPr>
            <p:cNvPr id="2" name="Freeform 1"/>
            <p:cNvSpPr/>
            <p:nvPr/>
          </p:nvSpPr>
          <p:spPr>
            <a:xfrm>
              <a:off x="1710267" y="1236133"/>
              <a:ext cx="4182533" cy="2971800"/>
            </a:xfrm>
            <a:custGeom>
              <a:avLst/>
              <a:gdLst>
                <a:gd name="connsiteX0" fmla="*/ 2565400 w 4182533"/>
                <a:gd name="connsiteY0" fmla="*/ 2971800 h 2971800"/>
                <a:gd name="connsiteX1" fmla="*/ 2743200 w 4182533"/>
                <a:gd name="connsiteY1" fmla="*/ 2607734 h 2971800"/>
                <a:gd name="connsiteX2" fmla="*/ 3149600 w 4182533"/>
                <a:gd name="connsiteY2" fmla="*/ 2133600 h 2971800"/>
                <a:gd name="connsiteX3" fmla="*/ 4080933 w 4182533"/>
                <a:gd name="connsiteY3" fmla="*/ 1168400 h 2971800"/>
                <a:gd name="connsiteX4" fmla="*/ 4182533 w 4182533"/>
                <a:gd name="connsiteY4" fmla="*/ 1066800 h 2971800"/>
                <a:gd name="connsiteX5" fmla="*/ 4097866 w 4182533"/>
                <a:gd name="connsiteY5" fmla="*/ 880534 h 2971800"/>
                <a:gd name="connsiteX6" fmla="*/ 1549400 w 4182533"/>
                <a:gd name="connsiteY6" fmla="*/ 110067 h 2971800"/>
                <a:gd name="connsiteX7" fmla="*/ 1058333 w 4182533"/>
                <a:gd name="connsiteY7" fmla="*/ 0 h 2971800"/>
                <a:gd name="connsiteX8" fmla="*/ 0 w 4182533"/>
                <a:gd name="connsiteY8" fmla="*/ 804334 h 2971800"/>
                <a:gd name="connsiteX9" fmla="*/ 76200 w 4182533"/>
                <a:gd name="connsiteY9" fmla="*/ 2125134 h 297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82533" h="2971800">
                  <a:moveTo>
                    <a:pt x="2565400" y="2971800"/>
                  </a:moveTo>
                  <a:lnTo>
                    <a:pt x="2743200" y="2607734"/>
                  </a:lnTo>
                  <a:lnTo>
                    <a:pt x="3149600" y="2133600"/>
                  </a:lnTo>
                  <a:lnTo>
                    <a:pt x="4080933" y="1168400"/>
                  </a:lnTo>
                  <a:lnTo>
                    <a:pt x="4182533" y="1066800"/>
                  </a:lnTo>
                  <a:lnTo>
                    <a:pt x="4097866" y="880534"/>
                  </a:lnTo>
                  <a:lnTo>
                    <a:pt x="1549400" y="110067"/>
                  </a:lnTo>
                  <a:lnTo>
                    <a:pt x="1058333" y="0"/>
                  </a:lnTo>
                  <a:lnTo>
                    <a:pt x="0" y="804334"/>
                  </a:lnTo>
                  <a:lnTo>
                    <a:pt x="76200" y="2125134"/>
                  </a:lnTo>
                </a:path>
              </a:pathLst>
            </a:custGeom>
            <a:ln>
              <a:solidFill>
                <a:schemeClr val="accent3"/>
              </a:solidFill>
              <a:prstDash val="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Freeform 5"/>
            <p:cNvSpPr/>
            <p:nvPr/>
          </p:nvSpPr>
          <p:spPr>
            <a:xfrm>
              <a:off x="2734733" y="1227667"/>
              <a:ext cx="254000" cy="1261533"/>
            </a:xfrm>
            <a:custGeom>
              <a:avLst/>
              <a:gdLst>
                <a:gd name="connsiteX0" fmla="*/ 169334 w 254000"/>
                <a:gd name="connsiteY0" fmla="*/ 42333 h 1261533"/>
                <a:gd name="connsiteX1" fmla="*/ 42334 w 254000"/>
                <a:gd name="connsiteY1" fmla="*/ 0 h 1261533"/>
                <a:gd name="connsiteX2" fmla="*/ 0 w 254000"/>
                <a:gd name="connsiteY2" fmla="*/ 101600 h 1261533"/>
                <a:gd name="connsiteX3" fmla="*/ 203200 w 254000"/>
                <a:gd name="connsiteY3" fmla="*/ 736600 h 1261533"/>
                <a:gd name="connsiteX4" fmla="*/ 254000 w 254000"/>
                <a:gd name="connsiteY4" fmla="*/ 931333 h 1261533"/>
                <a:gd name="connsiteX5" fmla="*/ 59267 w 254000"/>
                <a:gd name="connsiteY5" fmla="*/ 1261533 h 1261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000" h="1261533">
                  <a:moveTo>
                    <a:pt x="169334" y="42333"/>
                  </a:moveTo>
                  <a:lnTo>
                    <a:pt x="42334" y="0"/>
                  </a:lnTo>
                  <a:lnTo>
                    <a:pt x="0" y="101600"/>
                  </a:lnTo>
                  <a:lnTo>
                    <a:pt x="203200" y="736600"/>
                  </a:lnTo>
                  <a:lnTo>
                    <a:pt x="254000" y="931333"/>
                  </a:lnTo>
                  <a:lnTo>
                    <a:pt x="59267" y="1261533"/>
                  </a:lnTo>
                </a:path>
              </a:pathLst>
            </a:custGeom>
            <a:ln>
              <a:solidFill>
                <a:srgbClr val="4B994B"/>
              </a:solidFill>
              <a:prstDash val="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8" name="Straight Connector 7"/>
            <p:cNvCxnSpPr/>
            <p:nvPr/>
          </p:nvCxnSpPr>
          <p:spPr>
            <a:xfrm>
              <a:off x="2954865" y="2252137"/>
              <a:ext cx="237067" cy="287867"/>
            </a:xfrm>
            <a:prstGeom prst="line">
              <a:avLst/>
            </a:prstGeom>
            <a:ln w="25400" cap="rnd" cmpd="sng">
              <a:solidFill>
                <a:srgbClr val="4B994B"/>
              </a:solidFill>
              <a:prstDash val="dash"/>
            </a:ln>
            <a:effectLst/>
          </p:spPr>
          <p:style>
            <a:lnRef idx="2">
              <a:schemeClr val="accent1"/>
            </a:lnRef>
            <a:fillRef idx="0">
              <a:schemeClr val="accent1"/>
            </a:fillRef>
            <a:effectRef idx="1">
              <a:schemeClr val="accent1"/>
            </a:effectRef>
            <a:fontRef idx="minor">
              <a:schemeClr val="tx1"/>
            </a:fontRef>
          </p:style>
        </p:cxnSp>
        <p:cxnSp>
          <p:nvCxnSpPr>
            <p:cNvPr id="97" name="Straight Connector 96"/>
            <p:cNvCxnSpPr>
              <a:endCxn id="95" idx="6"/>
            </p:cNvCxnSpPr>
            <p:nvPr/>
          </p:nvCxnSpPr>
          <p:spPr>
            <a:xfrm flipH="1">
              <a:off x="1128308" y="2201333"/>
              <a:ext cx="565025" cy="1284475"/>
            </a:xfrm>
            <a:prstGeom prst="line">
              <a:avLst/>
            </a:prstGeom>
            <a:ln w="28575" cap="rnd" cmpd="sng">
              <a:solidFill>
                <a:srgbClr val="4B994B"/>
              </a:solidFill>
              <a:prstDash val="dash"/>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6907607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right)">
                                      <p:cBhvr>
                                        <p:cTn id="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7"/>
          <p:cNvSpPr txBox="1">
            <a:spLocks noGrp="1"/>
          </p:cNvSpPr>
          <p:nvPr>
            <p:ph type="title"/>
          </p:nvPr>
        </p:nvSpPr>
        <p:spPr>
          <a:xfrm>
            <a:off x="278775" y="786875"/>
            <a:ext cx="3033000" cy="3673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a:t>Why Trellis?</a:t>
            </a:r>
            <a:endParaRPr/>
          </a:p>
        </p:txBody>
      </p:sp>
      <p:sp>
        <p:nvSpPr>
          <p:cNvPr id="92" name="Google Shape;92;p17"/>
          <p:cNvSpPr txBox="1">
            <a:spLocks noGrp="1"/>
          </p:cNvSpPr>
          <p:nvPr>
            <p:ph type="body" idx="1"/>
          </p:nvPr>
        </p:nvSpPr>
        <p:spPr>
          <a:xfrm>
            <a:off x="2754288" y="922175"/>
            <a:ext cx="5972100" cy="847200"/>
          </a:xfrm>
          <a:prstGeom prst="rect">
            <a:avLst/>
          </a:prstGeom>
        </p:spPr>
        <p:txBody>
          <a:bodyPr spcFirstLastPara="1" wrap="square" lIns="91425" tIns="91425" rIns="91425" bIns="91425" anchor="ctr" anchorCtr="0">
            <a:noAutofit/>
          </a:bodyPr>
          <a:lstStyle/>
          <a:p>
            <a:pPr marL="457200" lvl="0" indent="-387350" algn="l" rtl="0">
              <a:spcBef>
                <a:spcPts val="600"/>
              </a:spcBef>
              <a:spcAft>
                <a:spcPts val="0"/>
              </a:spcAft>
              <a:buClr>
                <a:srgbClr val="666666"/>
              </a:buClr>
              <a:buSzPts val="2500"/>
              <a:buChar char="•"/>
            </a:pPr>
            <a:r>
              <a:rPr lang="en-US" b="1">
                <a:solidFill>
                  <a:srgbClr val="666666"/>
                </a:solidFill>
              </a:rPr>
              <a:t>Trellis is designed for </a:t>
            </a:r>
            <a:r>
              <a:rPr lang="en-US" b="1"/>
              <a:t>service provider edge</a:t>
            </a:r>
            <a:endParaRPr b="1"/>
          </a:p>
          <a:p>
            <a:pPr marL="914400" lvl="1" indent="-317500" algn="l" rtl="0">
              <a:spcBef>
                <a:spcPts val="0"/>
              </a:spcBef>
              <a:spcAft>
                <a:spcPts val="0"/>
              </a:spcAft>
              <a:buClr>
                <a:srgbClr val="666666"/>
              </a:buClr>
              <a:buSzPts val="1400"/>
              <a:buChar char="-"/>
            </a:pPr>
            <a:r>
              <a:rPr lang="en-US" sz="1400" b="1">
                <a:solidFill>
                  <a:srgbClr val="666666"/>
                </a:solidFill>
              </a:rPr>
              <a:t>Traffic types/encapsulations, topologies, ASICs</a:t>
            </a:r>
            <a:endParaRPr b="1"/>
          </a:p>
        </p:txBody>
      </p:sp>
      <p:sp>
        <p:nvSpPr>
          <p:cNvPr id="93" name="Google Shape;93;p17"/>
          <p:cNvSpPr txBox="1">
            <a:spLocks noGrp="1"/>
          </p:cNvSpPr>
          <p:nvPr>
            <p:ph type="body" idx="1"/>
          </p:nvPr>
        </p:nvSpPr>
        <p:spPr>
          <a:xfrm>
            <a:off x="2745833" y="1892608"/>
            <a:ext cx="6282900" cy="847200"/>
          </a:xfrm>
          <a:prstGeom prst="rect">
            <a:avLst/>
          </a:prstGeom>
          <a:ln>
            <a:noFill/>
          </a:ln>
        </p:spPr>
        <p:txBody>
          <a:bodyPr spcFirstLastPara="1" wrap="square" lIns="91425" tIns="91425" rIns="91425" bIns="91425" anchor="ctr" anchorCtr="0">
            <a:noAutofit/>
          </a:bodyPr>
          <a:lstStyle/>
          <a:p>
            <a:pPr marL="457200" lvl="0" indent="-387350" algn="l" rtl="0">
              <a:spcBef>
                <a:spcPts val="600"/>
              </a:spcBef>
              <a:spcAft>
                <a:spcPts val="0"/>
              </a:spcAft>
              <a:buClr>
                <a:srgbClr val="666666"/>
              </a:buClr>
              <a:buSzPts val="2500"/>
              <a:buChar char="•"/>
            </a:pPr>
            <a:r>
              <a:rPr lang="en-US" b="1">
                <a:solidFill>
                  <a:srgbClr val="666666"/>
                </a:solidFill>
              </a:rPr>
              <a:t>SDN </a:t>
            </a:r>
            <a:r>
              <a:rPr lang="en-US" b="1"/>
              <a:t>simplifies and optimizes</a:t>
            </a:r>
            <a:r>
              <a:rPr lang="en-US" b="1">
                <a:solidFill>
                  <a:srgbClr val="666666"/>
                </a:solidFill>
              </a:rPr>
              <a:t> existing features</a:t>
            </a:r>
            <a:endParaRPr b="1">
              <a:solidFill>
                <a:srgbClr val="666666"/>
              </a:solidFill>
            </a:endParaRPr>
          </a:p>
          <a:p>
            <a:pPr marL="914400" lvl="1" indent="-317500" algn="l" rtl="0">
              <a:spcBef>
                <a:spcPts val="0"/>
              </a:spcBef>
              <a:spcAft>
                <a:spcPts val="0"/>
              </a:spcAft>
              <a:buClr>
                <a:srgbClr val="666666"/>
              </a:buClr>
              <a:buSzPts val="1400"/>
              <a:buChar char="-"/>
            </a:pPr>
            <a:r>
              <a:rPr lang="en-US" sz="1400" b="1">
                <a:solidFill>
                  <a:srgbClr val="666666"/>
                </a:solidFill>
              </a:rPr>
              <a:t>Learn more at </a:t>
            </a:r>
            <a:r>
              <a:rPr lang="en-US" sz="1400" b="1">
                <a:solidFill>
                  <a:schemeClr val="accent2"/>
                </a:solidFill>
              </a:rPr>
              <a:t>Trellis</a:t>
            </a:r>
            <a:r>
              <a:rPr lang="en-US" sz="1400" b="1">
                <a:solidFill>
                  <a:srgbClr val="666666"/>
                </a:solidFill>
              </a:rPr>
              <a:t> booth</a:t>
            </a:r>
            <a:endParaRPr sz="1400" b="1">
              <a:solidFill>
                <a:srgbClr val="666666"/>
              </a:solidFill>
            </a:endParaRPr>
          </a:p>
        </p:txBody>
      </p:sp>
      <p:sp>
        <p:nvSpPr>
          <p:cNvPr id="94" name="Google Shape;94;p17"/>
          <p:cNvSpPr txBox="1">
            <a:spLocks noGrp="1"/>
          </p:cNvSpPr>
          <p:nvPr>
            <p:ph type="body" idx="1"/>
          </p:nvPr>
        </p:nvSpPr>
        <p:spPr>
          <a:xfrm>
            <a:off x="2754300" y="2625950"/>
            <a:ext cx="6228900" cy="847200"/>
          </a:xfrm>
          <a:prstGeom prst="rect">
            <a:avLst/>
          </a:prstGeom>
        </p:spPr>
        <p:txBody>
          <a:bodyPr spcFirstLastPara="1" wrap="square" lIns="91425" tIns="91425" rIns="91425" bIns="91425" anchor="ctr" anchorCtr="0">
            <a:noAutofit/>
          </a:bodyPr>
          <a:lstStyle/>
          <a:p>
            <a:pPr marL="457200" lvl="0" indent="-387350" algn="l" rtl="0">
              <a:spcBef>
                <a:spcPts val="600"/>
              </a:spcBef>
              <a:spcAft>
                <a:spcPts val="0"/>
              </a:spcAft>
              <a:buClr>
                <a:srgbClr val="666666"/>
              </a:buClr>
              <a:buSzPts val="2500"/>
              <a:buChar char="•"/>
            </a:pPr>
            <a:r>
              <a:rPr lang="en-US" b="1">
                <a:solidFill>
                  <a:srgbClr val="666666"/>
                </a:solidFill>
              </a:rPr>
              <a:t>SDN &amp; P4 switches </a:t>
            </a:r>
            <a:r>
              <a:rPr lang="en-US" b="1"/>
              <a:t>enable new features</a:t>
            </a:r>
            <a:endParaRPr b="1"/>
          </a:p>
        </p:txBody>
      </p:sp>
    </p:spTree>
    <p:extLst>
      <p:ext uri="{BB962C8B-B14F-4D97-AF65-F5344CB8AC3E}">
        <p14:creationId xmlns:p14="http://schemas.microsoft.com/office/powerpoint/2010/main" val="138913217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fade">
                                      <p:cBhvr>
                                        <p:cTn id="7" dur="10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 name="Rounded Rectangle 3"/>
          <p:cNvSpPr/>
          <p:nvPr/>
        </p:nvSpPr>
        <p:spPr>
          <a:xfrm>
            <a:off x="1905101" y="901008"/>
            <a:ext cx="5679611" cy="3764238"/>
          </a:xfrm>
          <a:prstGeom prst="roundRect">
            <a:avLst>
              <a:gd name="adj" fmla="val 1875"/>
            </a:avLst>
          </a:prstGeom>
          <a:noFill/>
          <a:ln w="19050" cap="flat" cmpd="sng" algn="ctr">
            <a:solidFill>
              <a:schemeClr val="tx1"/>
            </a:solidFill>
            <a:prstDash val="dot"/>
          </a:ln>
          <a:effectLst/>
        </p:spPr>
        <p:txBody>
          <a:bodyPr lIns="91436" tIns="45718" rIns="91436" bIns="45718" rtlCol="0" anchor="ctr"/>
          <a:lstStyle/>
          <a:p>
            <a:pPr algn="ctr" defTabSz="914355">
              <a:buClrTx/>
              <a:buFontTx/>
              <a:buNone/>
              <a:defRPr/>
            </a:pPr>
            <a:endParaRPr lang="en-US" sz="1800">
              <a:solidFill>
                <a:srgbClr val="4B4B4B"/>
              </a:solidFill>
              <a:latin typeface="Calibri"/>
            </a:endParaRPr>
          </a:p>
        </p:txBody>
      </p:sp>
      <p:sp>
        <p:nvSpPr>
          <p:cNvPr id="5" name="Hexagon 4"/>
          <p:cNvSpPr/>
          <p:nvPr/>
        </p:nvSpPr>
        <p:spPr>
          <a:xfrm>
            <a:off x="2268066" y="1642665"/>
            <a:ext cx="2065368" cy="184250"/>
          </a:xfrm>
          <a:prstGeom prst="hexagon">
            <a:avLst/>
          </a:prstGeom>
          <a:solidFill>
            <a:srgbClr val="FFFFFF"/>
          </a:solidFill>
          <a:ln w="12700" cap="flat" cmpd="sng" algn="ctr">
            <a:solidFill>
              <a:srgbClr val="4B4B4B"/>
            </a:solidFill>
            <a:prstDash val="solid"/>
          </a:ln>
          <a:effectLst/>
        </p:spPr>
        <p:txBody>
          <a:bodyPr lIns="91436" tIns="45718" rIns="91436" bIns="45718" rtlCol="0" anchor="ctr"/>
          <a:lstStyle/>
          <a:p>
            <a:pPr algn="ctr" defTabSz="914355">
              <a:buClrTx/>
              <a:buFontTx/>
              <a:buNone/>
              <a:defRPr/>
            </a:pPr>
            <a:r>
              <a:rPr lang="en-US" sz="1100" b="1" dirty="0">
                <a:solidFill>
                  <a:srgbClr val="4B4B4B">
                    <a:lumMod val="60000"/>
                    <a:lumOff val="40000"/>
                  </a:srgbClr>
                </a:solidFill>
                <a:latin typeface="Calibri"/>
              </a:rPr>
              <a:t>VOLTHA apps</a:t>
            </a:r>
          </a:p>
        </p:txBody>
      </p:sp>
      <p:sp>
        <p:nvSpPr>
          <p:cNvPr id="6" name="Rectangle 5"/>
          <p:cNvSpPr/>
          <p:nvPr/>
        </p:nvSpPr>
        <p:spPr>
          <a:xfrm>
            <a:off x="2211775" y="2416519"/>
            <a:ext cx="1821283" cy="331304"/>
          </a:xfrm>
          <a:prstGeom prst="rect">
            <a:avLst/>
          </a:prstGeom>
          <a:solidFill>
            <a:srgbClr val="FFFFFF"/>
          </a:solidFill>
          <a:ln w="12700" cap="flat" cmpd="sng" algn="ctr">
            <a:solidFill>
              <a:srgbClr val="4B4B4B"/>
            </a:solidFill>
            <a:prstDash val="solid"/>
          </a:ln>
          <a:effectLst/>
        </p:spPr>
        <p:txBody>
          <a:bodyPr lIns="91436" tIns="45718" rIns="91436" bIns="45718" rtlCol="0" anchor="ctr"/>
          <a:lstStyle/>
          <a:p>
            <a:pPr algn="ctr" defTabSz="914355">
              <a:buClrTx/>
              <a:buFontTx/>
              <a:buNone/>
              <a:defRPr/>
            </a:pPr>
            <a:r>
              <a:rPr lang="en-US" b="1">
                <a:solidFill>
                  <a:srgbClr val="FFFFFF">
                    <a:lumMod val="50000"/>
                  </a:srgbClr>
                </a:solidFill>
                <a:latin typeface="Calibri"/>
              </a:rPr>
              <a:t>VOLTHA</a:t>
            </a:r>
          </a:p>
        </p:txBody>
      </p:sp>
      <p:sp>
        <p:nvSpPr>
          <p:cNvPr id="7" name="Rounded Rectangle 6"/>
          <p:cNvSpPr/>
          <p:nvPr/>
        </p:nvSpPr>
        <p:spPr>
          <a:xfrm>
            <a:off x="2211775" y="1826916"/>
            <a:ext cx="4539023" cy="447178"/>
          </a:xfrm>
          <a:prstGeom prst="roundRect">
            <a:avLst/>
          </a:prstGeom>
          <a:solidFill>
            <a:srgbClr val="FFFFFF"/>
          </a:solidFill>
          <a:ln w="12700" cap="flat" cmpd="sng" algn="ctr">
            <a:solidFill>
              <a:srgbClr val="4B4B4B"/>
            </a:solidFill>
            <a:prstDash val="solid"/>
          </a:ln>
          <a:effectLst/>
        </p:spPr>
        <p:txBody>
          <a:bodyPr lIns="91436" tIns="45718" rIns="91436" bIns="45718" rtlCol="0" anchor="ctr"/>
          <a:lstStyle/>
          <a:p>
            <a:pPr algn="ctr" defTabSz="914355">
              <a:buClrTx/>
              <a:buFontTx/>
              <a:buNone/>
              <a:defRPr/>
            </a:pPr>
            <a:r>
              <a:rPr lang="en-US" b="1" dirty="0">
                <a:solidFill>
                  <a:srgbClr val="FF0000"/>
                </a:solidFill>
                <a:latin typeface="Calibri"/>
              </a:rPr>
              <a:t>SDN Controller - ONOS</a:t>
            </a:r>
          </a:p>
        </p:txBody>
      </p:sp>
      <p:sp>
        <p:nvSpPr>
          <p:cNvPr id="8" name="Rounded Rectangle 7"/>
          <p:cNvSpPr/>
          <p:nvPr/>
        </p:nvSpPr>
        <p:spPr>
          <a:xfrm>
            <a:off x="2230730" y="947316"/>
            <a:ext cx="4520067" cy="465172"/>
          </a:xfrm>
          <a:prstGeom prst="roundRect">
            <a:avLst/>
          </a:prstGeom>
          <a:solidFill>
            <a:srgbClr val="FFFFFF"/>
          </a:solidFill>
          <a:ln w="12700" cap="flat" cmpd="sng" algn="ctr">
            <a:solidFill>
              <a:srgbClr val="4B4B4B"/>
            </a:solidFill>
            <a:prstDash val="solid"/>
          </a:ln>
          <a:effectLst/>
        </p:spPr>
        <p:txBody>
          <a:bodyPr lIns="91436" tIns="45718" rIns="91436" bIns="45718" rtlCol="0" anchor="ctr"/>
          <a:lstStyle/>
          <a:p>
            <a:pPr algn="ctr" defTabSz="914355">
              <a:buClrTx/>
              <a:buFontTx/>
              <a:buNone/>
              <a:defRPr/>
            </a:pPr>
            <a:r>
              <a:rPr lang="en-US" b="1" dirty="0">
                <a:solidFill>
                  <a:srgbClr val="FFFFFF">
                    <a:lumMod val="50000"/>
                  </a:srgbClr>
                </a:solidFill>
                <a:latin typeface="Calibri"/>
              </a:rPr>
              <a:t>Network Edge Mediator (NEM)</a:t>
            </a:r>
          </a:p>
        </p:txBody>
      </p:sp>
      <p:sp>
        <p:nvSpPr>
          <p:cNvPr id="9" name="TextBox 8"/>
          <p:cNvSpPr txBox="1"/>
          <p:nvPr/>
        </p:nvSpPr>
        <p:spPr>
          <a:xfrm>
            <a:off x="6316033" y="593232"/>
            <a:ext cx="1268678" cy="338554"/>
          </a:xfrm>
          <a:prstGeom prst="rect">
            <a:avLst/>
          </a:prstGeom>
          <a:noFill/>
        </p:spPr>
        <p:txBody>
          <a:bodyPr wrap="square" lIns="91436" tIns="45718" rIns="91436" bIns="45718" rtlCol="0">
            <a:spAutoFit/>
          </a:bodyPr>
          <a:lstStyle/>
          <a:p>
            <a:pPr defTabSz="914355">
              <a:buFontTx/>
              <a:buNone/>
              <a:defRPr/>
            </a:pPr>
            <a:r>
              <a:rPr lang="en-US" sz="1600" b="1" dirty="0">
                <a:solidFill>
                  <a:srgbClr val="FFFFFF">
                    <a:lumMod val="50000"/>
                  </a:srgbClr>
                </a:solidFill>
                <a:latin typeface="Calibri"/>
              </a:rPr>
              <a:t>SEBA POD</a:t>
            </a:r>
          </a:p>
        </p:txBody>
      </p:sp>
      <p:sp>
        <p:nvSpPr>
          <p:cNvPr id="14" name="Hexagon 13"/>
          <p:cNvSpPr/>
          <p:nvPr/>
        </p:nvSpPr>
        <p:spPr>
          <a:xfrm>
            <a:off x="4389260" y="1642665"/>
            <a:ext cx="1542172" cy="184250"/>
          </a:xfrm>
          <a:prstGeom prst="hexagon">
            <a:avLst/>
          </a:prstGeom>
          <a:solidFill>
            <a:srgbClr val="FFFFFF"/>
          </a:solidFill>
          <a:ln w="12700" cap="flat" cmpd="sng" algn="ctr">
            <a:solidFill>
              <a:srgbClr val="4B4B4B"/>
            </a:solidFill>
            <a:prstDash val="solid"/>
          </a:ln>
          <a:effectLst/>
        </p:spPr>
        <p:txBody>
          <a:bodyPr lIns="91436" tIns="45718" rIns="91436" bIns="45718" rtlCol="0" anchor="ctr"/>
          <a:lstStyle/>
          <a:p>
            <a:pPr algn="ctr" defTabSz="914355">
              <a:buClrTx/>
              <a:buFontTx/>
              <a:buNone/>
              <a:defRPr/>
            </a:pPr>
            <a:r>
              <a:rPr lang="en-US" sz="1100" b="1" dirty="0">
                <a:solidFill>
                  <a:srgbClr val="FF0000"/>
                </a:solidFill>
                <a:latin typeface="Calibri"/>
              </a:rPr>
              <a:t>Trellis apps</a:t>
            </a:r>
          </a:p>
        </p:txBody>
      </p:sp>
      <p:cxnSp>
        <p:nvCxnSpPr>
          <p:cNvPr id="16" name="Straight Connector 15"/>
          <p:cNvCxnSpPr>
            <a:stCxn id="6" idx="0"/>
          </p:cNvCxnSpPr>
          <p:nvPr/>
        </p:nvCxnSpPr>
        <p:spPr>
          <a:xfrm flipH="1" flipV="1">
            <a:off x="3120309" y="2280273"/>
            <a:ext cx="2106" cy="136246"/>
          </a:xfrm>
          <a:prstGeom prst="line">
            <a:avLst/>
          </a:prstGeom>
          <a:noFill/>
          <a:ln w="12700" cap="flat" cmpd="sng" algn="ctr">
            <a:solidFill>
              <a:srgbClr val="4B4B4B"/>
            </a:solidFill>
            <a:prstDash val="dot"/>
          </a:ln>
          <a:effectLst>
            <a:outerShdw blurRad="40000" dist="20000" dir="5400000" rotWithShape="0">
              <a:srgbClr val="000000">
                <a:alpha val="38000"/>
              </a:srgbClr>
            </a:outerShdw>
          </a:effectLst>
        </p:spPr>
      </p:cxnSp>
      <p:sp>
        <p:nvSpPr>
          <p:cNvPr id="24" name="Rounded Rectangle 23"/>
          <p:cNvSpPr/>
          <p:nvPr/>
        </p:nvSpPr>
        <p:spPr>
          <a:xfrm>
            <a:off x="6818735" y="930072"/>
            <a:ext cx="714611" cy="1775472"/>
          </a:xfrm>
          <a:prstGeom prst="roundRect">
            <a:avLst/>
          </a:prstGeom>
          <a:solidFill>
            <a:srgbClr val="FFFFFF"/>
          </a:solidFill>
          <a:ln w="12700" cap="flat" cmpd="sng" algn="ctr">
            <a:solidFill>
              <a:srgbClr val="4B4B4B"/>
            </a:solidFill>
            <a:prstDash val="solid"/>
          </a:ln>
          <a:effectLst/>
        </p:spPr>
        <p:txBody>
          <a:bodyPr lIns="91436" tIns="45718" rIns="91436" bIns="45718" rtlCol="0" anchor="ctr"/>
          <a:lstStyle/>
          <a:p>
            <a:pPr algn="ctr" defTabSz="914355">
              <a:buClrTx/>
              <a:buFontTx/>
              <a:buNone/>
              <a:defRPr/>
            </a:pPr>
            <a:r>
              <a:rPr lang="en-US" sz="1200" b="1" dirty="0">
                <a:solidFill>
                  <a:srgbClr val="FFFFFF">
                    <a:lumMod val="50000"/>
                  </a:srgbClr>
                </a:solidFill>
                <a:latin typeface="Calibri"/>
              </a:rPr>
              <a:t>Docker K8s Helm</a:t>
            </a:r>
          </a:p>
        </p:txBody>
      </p:sp>
      <p:cxnSp>
        <p:nvCxnSpPr>
          <p:cNvPr id="25" name="Straight Connector 24"/>
          <p:cNvCxnSpPr/>
          <p:nvPr/>
        </p:nvCxnSpPr>
        <p:spPr>
          <a:xfrm flipV="1">
            <a:off x="3120311" y="1430691"/>
            <a:ext cx="2107" cy="136960"/>
          </a:xfrm>
          <a:prstGeom prst="line">
            <a:avLst/>
          </a:prstGeom>
          <a:noFill/>
          <a:ln w="12700" cap="flat" cmpd="sng" algn="ctr">
            <a:solidFill>
              <a:srgbClr val="4B4B4B"/>
            </a:solidFill>
            <a:prstDash val="dot"/>
          </a:ln>
          <a:effectLst>
            <a:outerShdw blurRad="40000" dist="20000" dir="5400000" rotWithShape="0">
              <a:srgbClr val="000000">
                <a:alpha val="38000"/>
              </a:srgbClr>
            </a:outerShdw>
          </a:effectLst>
        </p:spPr>
      </p:cxnSp>
      <p:cxnSp>
        <p:nvCxnSpPr>
          <p:cNvPr id="26" name="Straight Connector 25"/>
          <p:cNvCxnSpPr/>
          <p:nvPr/>
        </p:nvCxnSpPr>
        <p:spPr>
          <a:xfrm flipH="1" flipV="1">
            <a:off x="5640078" y="1435353"/>
            <a:ext cx="2914" cy="138046"/>
          </a:xfrm>
          <a:prstGeom prst="line">
            <a:avLst/>
          </a:prstGeom>
          <a:noFill/>
          <a:ln w="12700" cap="flat" cmpd="sng" algn="ctr">
            <a:solidFill>
              <a:srgbClr val="4B4B4B"/>
            </a:solidFill>
            <a:prstDash val="dot"/>
          </a:ln>
          <a:effectLst>
            <a:outerShdw blurRad="40000" dist="20000" dir="5400000" rotWithShape="0">
              <a:srgbClr val="000000">
                <a:alpha val="38000"/>
              </a:srgbClr>
            </a:outerShdw>
          </a:effectLst>
        </p:spPr>
      </p:cxnSp>
      <p:cxnSp>
        <p:nvCxnSpPr>
          <p:cNvPr id="27" name="Straight Connector 26"/>
          <p:cNvCxnSpPr/>
          <p:nvPr/>
        </p:nvCxnSpPr>
        <p:spPr>
          <a:xfrm flipV="1">
            <a:off x="3213085" y="2753569"/>
            <a:ext cx="0" cy="740135"/>
          </a:xfrm>
          <a:prstGeom prst="line">
            <a:avLst/>
          </a:prstGeom>
          <a:ln w="12700" cmpd="sng">
            <a:solidFill>
              <a:schemeClr val="tx1"/>
            </a:solidFill>
            <a:prstDash val="dot"/>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a:stCxn id="38" idx="1"/>
            <a:endCxn id="29" idx="6"/>
          </p:cNvCxnSpPr>
          <p:nvPr/>
        </p:nvCxnSpPr>
        <p:spPr>
          <a:xfrm flipH="1">
            <a:off x="1356411" y="3265869"/>
            <a:ext cx="859979" cy="694"/>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sp>
        <p:nvSpPr>
          <p:cNvPr id="29" name="Oval 28"/>
          <p:cNvSpPr/>
          <p:nvPr/>
        </p:nvSpPr>
        <p:spPr>
          <a:xfrm>
            <a:off x="1280483" y="3202290"/>
            <a:ext cx="75927" cy="128544"/>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lIns="91436" tIns="45718" rIns="91436" bIns="45718" rtlCol="0" anchor="ctr"/>
          <a:lstStyle/>
          <a:p>
            <a:pPr algn="ctr" defTabSz="914355">
              <a:buFontTx/>
              <a:buNone/>
              <a:defRPr/>
            </a:pPr>
            <a:endParaRPr lang="en-US">
              <a:solidFill>
                <a:prstClr val="white"/>
              </a:solidFill>
              <a:latin typeface="Calibri"/>
            </a:endParaRPr>
          </a:p>
        </p:txBody>
      </p:sp>
      <p:sp>
        <p:nvSpPr>
          <p:cNvPr id="30" name="Oval 29"/>
          <p:cNvSpPr/>
          <p:nvPr/>
        </p:nvSpPr>
        <p:spPr>
          <a:xfrm>
            <a:off x="3453733" y="3273623"/>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lIns="91436" tIns="45718" rIns="91436" bIns="45718" rtlCol="0" anchor="ctr"/>
          <a:lstStyle/>
          <a:p>
            <a:pPr algn="ctr" defTabSz="914355">
              <a:buFontTx/>
              <a:buNone/>
              <a:defRPr/>
            </a:pPr>
            <a:endParaRPr lang="en-US">
              <a:solidFill>
                <a:prstClr val="white"/>
              </a:solidFill>
              <a:latin typeface="Calibri"/>
            </a:endParaRPr>
          </a:p>
        </p:txBody>
      </p:sp>
      <p:cxnSp>
        <p:nvCxnSpPr>
          <p:cNvPr id="31" name="Straight Connector 30"/>
          <p:cNvCxnSpPr>
            <a:stCxn id="29" idx="2"/>
            <a:endCxn id="33" idx="3"/>
          </p:cNvCxnSpPr>
          <p:nvPr/>
        </p:nvCxnSpPr>
        <p:spPr>
          <a:xfrm flipH="1" flipV="1">
            <a:off x="579809" y="2920228"/>
            <a:ext cx="700675" cy="346334"/>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a:stCxn id="29" idx="2"/>
            <a:endCxn id="34" idx="3"/>
          </p:cNvCxnSpPr>
          <p:nvPr/>
        </p:nvCxnSpPr>
        <p:spPr>
          <a:xfrm flipH="1">
            <a:off x="579809" y="3266564"/>
            <a:ext cx="700675" cy="343413"/>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sp>
        <p:nvSpPr>
          <p:cNvPr id="33" name="Rounded Rectangle 32"/>
          <p:cNvSpPr/>
          <p:nvPr/>
        </p:nvSpPr>
        <p:spPr>
          <a:xfrm>
            <a:off x="477354" y="2848543"/>
            <a:ext cx="102455" cy="143372"/>
          </a:xfrm>
          <a:prstGeom prst="roundRect">
            <a:avLst/>
          </a:prstGeom>
        </p:spPr>
        <p:style>
          <a:lnRef idx="2">
            <a:schemeClr val="dk1"/>
          </a:lnRef>
          <a:fillRef idx="1">
            <a:schemeClr val="lt1"/>
          </a:fillRef>
          <a:effectRef idx="0">
            <a:schemeClr val="dk1"/>
          </a:effectRef>
          <a:fontRef idx="minor">
            <a:schemeClr val="dk1"/>
          </a:fontRef>
        </p:style>
        <p:txBody>
          <a:bodyPr lIns="91436" tIns="45718" rIns="91436" bIns="45718" rtlCol="0" anchor="ctr"/>
          <a:lstStyle/>
          <a:p>
            <a:pPr algn="ctr" defTabSz="914355">
              <a:buFontTx/>
              <a:buNone/>
              <a:defRPr/>
            </a:pPr>
            <a:endParaRPr lang="en-US">
              <a:solidFill>
                <a:prstClr val="black"/>
              </a:solidFill>
              <a:latin typeface="Calibri"/>
            </a:endParaRPr>
          </a:p>
        </p:txBody>
      </p:sp>
      <p:sp>
        <p:nvSpPr>
          <p:cNvPr id="34" name="Rounded Rectangle 33"/>
          <p:cNvSpPr/>
          <p:nvPr/>
        </p:nvSpPr>
        <p:spPr>
          <a:xfrm>
            <a:off x="477354" y="3534368"/>
            <a:ext cx="102454" cy="151215"/>
          </a:xfrm>
          <a:prstGeom prst="roundRect">
            <a:avLst/>
          </a:prstGeom>
        </p:spPr>
        <p:style>
          <a:lnRef idx="2">
            <a:schemeClr val="dk1"/>
          </a:lnRef>
          <a:fillRef idx="1">
            <a:schemeClr val="lt1"/>
          </a:fillRef>
          <a:effectRef idx="0">
            <a:schemeClr val="dk1"/>
          </a:effectRef>
          <a:fontRef idx="minor">
            <a:schemeClr val="dk1"/>
          </a:fontRef>
        </p:style>
        <p:txBody>
          <a:bodyPr lIns="91436" tIns="45718" rIns="91436" bIns="45718" rtlCol="0" anchor="ctr"/>
          <a:lstStyle/>
          <a:p>
            <a:pPr algn="ctr" defTabSz="914355">
              <a:buFontTx/>
              <a:buNone/>
              <a:defRPr/>
            </a:pPr>
            <a:endParaRPr lang="en-US">
              <a:solidFill>
                <a:prstClr val="black"/>
              </a:solidFill>
              <a:latin typeface="Calibri"/>
            </a:endParaRPr>
          </a:p>
        </p:txBody>
      </p:sp>
      <p:sp>
        <p:nvSpPr>
          <p:cNvPr id="35" name="Oval 34"/>
          <p:cNvSpPr/>
          <p:nvPr/>
        </p:nvSpPr>
        <p:spPr>
          <a:xfrm>
            <a:off x="2336085" y="3255070"/>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lIns="91436" tIns="45718" rIns="91436" bIns="45718" rtlCol="0" anchor="ctr"/>
          <a:lstStyle/>
          <a:p>
            <a:pPr algn="ctr" defTabSz="914355">
              <a:buFontTx/>
              <a:buNone/>
              <a:defRPr/>
            </a:pPr>
            <a:endParaRPr lang="en-US">
              <a:solidFill>
                <a:prstClr val="white"/>
              </a:solidFill>
              <a:latin typeface="Calibri"/>
            </a:endParaRPr>
          </a:p>
        </p:txBody>
      </p:sp>
      <p:sp>
        <p:nvSpPr>
          <p:cNvPr id="36" name="TextBox 35"/>
          <p:cNvSpPr txBox="1"/>
          <p:nvPr/>
        </p:nvSpPr>
        <p:spPr>
          <a:xfrm>
            <a:off x="2216390" y="2932100"/>
            <a:ext cx="434730" cy="276996"/>
          </a:xfrm>
          <a:prstGeom prst="rect">
            <a:avLst/>
          </a:prstGeom>
          <a:noFill/>
        </p:spPr>
        <p:txBody>
          <a:bodyPr wrap="none" lIns="91436" tIns="45718" rIns="91436" bIns="45718" rtlCol="0">
            <a:spAutoFit/>
          </a:bodyPr>
          <a:lstStyle/>
          <a:p>
            <a:pPr defTabSz="914355">
              <a:buFontTx/>
              <a:buNone/>
              <a:defRPr/>
            </a:pPr>
            <a:r>
              <a:rPr lang="en-US" sz="1200" b="1" dirty="0">
                <a:solidFill>
                  <a:srgbClr val="FFFFFF">
                    <a:lumMod val="50000"/>
                  </a:srgbClr>
                </a:solidFill>
                <a:latin typeface="Calibri"/>
              </a:rPr>
              <a:t>OLT</a:t>
            </a:r>
          </a:p>
        </p:txBody>
      </p:sp>
      <p:sp>
        <p:nvSpPr>
          <p:cNvPr id="37" name="TextBox 36"/>
          <p:cNvSpPr txBox="1"/>
          <p:nvPr/>
        </p:nvSpPr>
        <p:spPr>
          <a:xfrm>
            <a:off x="113172" y="2945174"/>
            <a:ext cx="490564" cy="276999"/>
          </a:xfrm>
          <a:prstGeom prst="rect">
            <a:avLst/>
          </a:prstGeom>
          <a:noFill/>
        </p:spPr>
        <p:txBody>
          <a:bodyPr wrap="none" lIns="91436" tIns="45718" rIns="91436" bIns="45718" rtlCol="0">
            <a:spAutoFit/>
          </a:bodyPr>
          <a:lstStyle/>
          <a:p>
            <a:pPr defTabSz="914355">
              <a:buFontTx/>
              <a:buNone/>
              <a:defRPr/>
            </a:pPr>
            <a:r>
              <a:rPr lang="en-US" sz="1200" b="1" dirty="0">
                <a:solidFill>
                  <a:srgbClr val="FFFFFF">
                    <a:lumMod val="50000"/>
                  </a:srgbClr>
                </a:solidFill>
                <a:latin typeface="Calibri"/>
              </a:rPr>
              <a:t>ONU</a:t>
            </a:r>
          </a:p>
        </p:txBody>
      </p:sp>
      <p:pic>
        <p:nvPicPr>
          <p:cNvPr id="38" name="Picture 37"/>
          <p:cNvPicPr>
            <a:picLocks noChangeAspect="1"/>
          </p:cNvPicPr>
          <p:nvPr/>
        </p:nvPicPr>
        <p:blipFill>
          <a:blip r:embed="rId3"/>
          <a:stretch>
            <a:fillRect/>
          </a:stretch>
        </p:blipFill>
        <p:spPr>
          <a:xfrm flipV="1">
            <a:off x="2216390" y="3153803"/>
            <a:ext cx="1821283" cy="224130"/>
          </a:xfrm>
          <a:prstGeom prst="rect">
            <a:avLst/>
          </a:prstGeom>
        </p:spPr>
      </p:pic>
      <p:pic>
        <p:nvPicPr>
          <p:cNvPr id="39" name="Picture 38"/>
          <p:cNvPicPr>
            <a:picLocks noChangeAspect="1"/>
          </p:cNvPicPr>
          <p:nvPr/>
        </p:nvPicPr>
        <p:blipFill>
          <a:blip r:embed="rId3"/>
          <a:stretch>
            <a:fillRect/>
          </a:stretch>
        </p:blipFill>
        <p:spPr>
          <a:xfrm flipV="1">
            <a:off x="2216390" y="3444558"/>
            <a:ext cx="1821282" cy="237964"/>
          </a:xfrm>
          <a:prstGeom prst="rect">
            <a:avLst/>
          </a:prstGeom>
        </p:spPr>
      </p:pic>
      <p:pic>
        <p:nvPicPr>
          <p:cNvPr id="40" name="Picture 39"/>
          <p:cNvPicPr>
            <a:picLocks noChangeAspect="1"/>
          </p:cNvPicPr>
          <p:nvPr/>
        </p:nvPicPr>
        <p:blipFill>
          <a:blip r:embed="rId3"/>
          <a:stretch>
            <a:fillRect/>
          </a:stretch>
        </p:blipFill>
        <p:spPr>
          <a:xfrm flipV="1">
            <a:off x="2216391" y="4232192"/>
            <a:ext cx="1821283" cy="254901"/>
          </a:xfrm>
          <a:prstGeom prst="rect">
            <a:avLst/>
          </a:prstGeom>
        </p:spPr>
      </p:pic>
      <p:sp>
        <p:nvSpPr>
          <p:cNvPr id="41" name="Oval 40"/>
          <p:cNvSpPr/>
          <p:nvPr/>
        </p:nvSpPr>
        <p:spPr>
          <a:xfrm>
            <a:off x="2888477" y="3756915"/>
            <a:ext cx="45719" cy="59345"/>
          </a:xfrm>
          <a:prstGeom prst="ellipse">
            <a:avLst/>
          </a:prstGeom>
        </p:spPr>
        <p:style>
          <a:lnRef idx="1">
            <a:schemeClr val="accent2"/>
          </a:lnRef>
          <a:fillRef idx="2">
            <a:schemeClr val="accent2"/>
          </a:fillRef>
          <a:effectRef idx="1">
            <a:schemeClr val="accent2"/>
          </a:effectRef>
          <a:fontRef idx="minor">
            <a:schemeClr val="dk1"/>
          </a:fontRef>
        </p:style>
        <p:txBody>
          <a:bodyPr lIns="91436" tIns="45718" rIns="91436" bIns="45718" rtlCol="0" anchor="ctr"/>
          <a:lstStyle/>
          <a:p>
            <a:pPr algn="ctr" defTabSz="914355">
              <a:buFontTx/>
              <a:buNone/>
            </a:pPr>
            <a:endParaRPr lang="en-US">
              <a:solidFill>
                <a:prstClr val="black"/>
              </a:solidFill>
              <a:latin typeface="Arial"/>
            </a:endParaRPr>
          </a:p>
        </p:txBody>
      </p:sp>
      <p:sp>
        <p:nvSpPr>
          <p:cNvPr id="42" name="Oval 41"/>
          <p:cNvSpPr/>
          <p:nvPr/>
        </p:nvSpPr>
        <p:spPr>
          <a:xfrm>
            <a:off x="2888477" y="3919898"/>
            <a:ext cx="45719" cy="59345"/>
          </a:xfrm>
          <a:prstGeom prst="ellipse">
            <a:avLst/>
          </a:prstGeom>
        </p:spPr>
        <p:style>
          <a:lnRef idx="1">
            <a:schemeClr val="accent2"/>
          </a:lnRef>
          <a:fillRef idx="2">
            <a:schemeClr val="accent2"/>
          </a:fillRef>
          <a:effectRef idx="1">
            <a:schemeClr val="accent2"/>
          </a:effectRef>
          <a:fontRef idx="minor">
            <a:schemeClr val="dk1"/>
          </a:fontRef>
        </p:style>
        <p:txBody>
          <a:bodyPr lIns="91436" tIns="45718" rIns="91436" bIns="45718" rtlCol="0" anchor="ctr"/>
          <a:lstStyle/>
          <a:p>
            <a:pPr algn="ctr" defTabSz="914355">
              <a:buFontTx/>
              <a:buNone/>
            </a:pPr>
            <a:endParaRPr lang="en-US">
              <a:solidFill>
                <a:prstClr val="black"/>
              </a:solidFill>
              <a:latin typeface="Arial"/>
            </a:endParaRPr>
          </a:p>
        </p:txBody>
      </p:sp>
      <p:sp>
        <p:nvSpPr>
          <p:cNvPr id="43" name="Oval 42"/>
          <p:cNvSpPr/>
          <p:nvPr/>
        </p:nvSpPr>
        <p:spPr>
          <a:xfrm>
            <a:off x="2888477" y="4080539"/>
            <a:ext cx="45719" cy="59345"/>
          </a:xfrm>
          <a:prstGeom prst="ellipse">
            <a:avLst/>
          </a:prstGeom>
        </p:spPr>
        <p:style>
          <a:lnRef idx="1">
            <a:schemeClr val="accent2"/>
          </a:lnRef>
          <a:fillRef idx="2">
            <a:schemeClr val="accent2"/>
          </a:fillRef>
          <a:effectRef idx="1">
            <a:schemeClr val="accent2"/>
          </a:effectRef>
          <a:fontRef idx="minor">
            <a:schemeClr val="dk1"/>
          </a:fontRef>
        </p:style>
        <p:txBody>
          <a:bodyPr lIns="91436" tIns="45718" rIns="91436" bIns="45718" rtlCol="0" anchor="ctr"/>
          <a:lstStyle/>
          <a:p>
            <a:pPr algn="ctr" defTabSz="914355">
              <a:buFontTx/>
              <a:buNone/>
            </a:pPr>
            <a:endParaRPr lang="en-US">
              <a:solidFill>
                <a:prstClr val="black"/>
              </a:solidFill>
              <a:latin typeface="Arial"/>
            </a:endParaRPr>
          </a:p>
        </p:txBody>
      </p:sp>
      <p:cxnSp>
        <p:nvCxnSpPr>
          <p:cNvPr id="44" name="Straight Connector 43"/>
          <p:cNvCxnSpPr>
            <a:stCxn id="38" idx="2"/>
          </p:cNvCxnSpPr>
          <p:nvPr/>
        </p:nvCxnSpPr>
        <p:spPr>
          <a:xfrm flipH="1" flipV="1">
            <a:off x="3122416" y="2753571"/>
            <a:ext cx="4614" cy="400234"/>
          </a:xfrm>
          <a:prstGeom prst="line">
            <a:avLst/>
          </a:prstGeom>
          <a:ln w="12700" cmpd="sng">
            <a:solidFill>
              <a:schemeClr val="tx1"/>
            </a:solidFill>
            <a:prstDash val="dot"/>
          </a:ln>
        </p:spPr>
        <p:style>
          <a:lnRef idx="2">
            <a:schemeClr val="accent1"/>
          </a:lnRef>
          <a:fillRef idx="0">
            <a:schemeClr val="accent1"/>
          </a:fillRef>
          <a:effectRef idx="1">
            <a:schemeClr val="accent1"/>
          </a:effectRef>
          <a:fontRef idx="minor">
            <a:schemeClr val="tx1"/>
          </a:fontRef>
        </p:style>
      </p:cxnSp>
      <p:pic>
        <p:nvPicPr>
          <p:cNvPr id="47" name="Picture 46" descr="house.png"/>
          <p:cNvPicPr>
            <a:picLocks noChangeAspect="1"/>
          </p:cNvPicPr>
          <p:nvPr/>
        </p:nvPicPr>
        <p:blipFill>
          <a:blip r:embed="rId4">
            <a:lum bright="70000" contrast="-70000"/>
            <a:extLst>
              <a:ext uri="{28A0092B-C50C-407E-A947-70E740481C1C}">
                <a14:useLocalDpi xmlns:a14="http://schemas.microsoft.com/office/drawing/2010/main" val="0"/>
              </a:ext>
            </a:extLst>
          </a:blip>
          <a:stretch>
            <a:fillRect/>
          </a:stretch>
        </p:blipFill>
        <p:spPr>
          <a:xfrm>
            <a:off x="0" y="2574659"/>
            <a:ext cx="565416" cy="405003"/>
          </a:xfrm>
          <a:prstGeom prst="rect">
            <a:avLst/>
          </a:prstGeom>
        </p:spPr>
      </p:pic>
      <p:pic>
        <p:nvPicPr>
          <p:cNvPr id="48" name="Picture 47" descr="house.png"/>
          <p:cNvPicPr>
            <a:picLocks noChangeAspect="1"/>
          </p:cNvPicPr>
          <p:nvPr/>
        </p:nvPicPr>
        <p:blipFill>
          <a:blip r:embed="rId4">
            <a:lum bright="70000" contrast="-70000"/>
            <a:extLst>
              <a:ext uri="{28A0092B-C50C-407E-A947-70E740481C1C}">
                <a14:useLocalDpi xmlns:a14="http://schemas.microsoft.com/office/drawing/2010/main" val="0"/>
              </a:ext>
            </a:extLst>
          </a:blip>
          <a:stretch>
            <a:fillRect/>
          </a:stretch>
        </p:blipFill>
        <p:spPr>
          <a:xfrm>
            <a:off x="0" y="3510992"/>
            <a:ext cx="565416" cy="405003"/>
          </a:xfrm>
          <a:prstGeom prst="rect">
            <a:avLst/>
          </a:prstGeom>
        </p:spPr>
      </p:pic>
      <p:grpSp>
        <p:nvGrpSpPr>
          <p:cNvPr id="49" name="Group 48"/>
          <p:cNvGrpSpPr/>
          <p:nvPr/>
        </p:nvGrpSpPr>
        <p:grpSpPr>
          <a:xfrm>
            <a:off x="6750798" y="3435048"/>
            <a:ext cx="1244183" cy="315364"/>
            <a:chOff x="6925824" y="4097079"/>
            <a:chExt cx="1244183" cy="315364"/>
          </a:xfrm>
        </p:grpSpPr>
        <p:cxnSp>
          <p:nvCxnSpPr>
            <p:cNvPr id="52" name="Straight Connector 51"/>
            <p:cNvCxnSpPr>
              <a:stCxn id="57" idx="3"/>
            </p:cNvCxnSpPr>
            <p:nvPr/>
          </p:nvCxnSpPr>
          <p:spPr>
            <a:xfrm>
              <a:off x="6925824" y="4097079"/>
              <a:ext cx="1221200" cy="8976"/>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53" name="Straight Connector 52"/>
            <p:cNvCxnSpPr>
              <a:stCxn id="73" idx="3"/>
            </p:cNvCxnSpPr>
            <p:nvPr/>
          </p:nvCxnSpPr>
          <p:spPr>
            <a:xfrm>
              <a:off x="6925824" y="4405592"/>
              <a:ext cx="1244183" cy="6851"/>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54" name="Straight Connector 53"/>
            <p:cNvCxnSpPr>
              <a:stCxn id="73" idx="3"/>
            </p:cNvCxnSpPr>
            <p:nvPr/>
          </p:nvCxnSpPr>
          <p:spPr>
            <a:xfrm flipV="1">
              <a:off x="6925824" y="4106055"/>
              <a:ext cx="1221200" cy="299537"/>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55" name="Straight Connector 54"/>
            <p:cNvCxnSpPr>
              <a:stCxn id="57" idx="3"/>
            </p:cNvCxnSpPr>
            <p:nvPr/>
          </p:nvCxnSpPr>
          <p:spPr>
            <a:xfrm>
              <a:off x="6925824" y="4097079"/>
              <a:ext cx="1244183" cy="315364"/>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grpSp>
      <p:sp>
        <p:nvSpPr>
          <p:cNvPr id="56" name="TextBox 55"/>
          <p:cNvSpPr txBox="1"/>
          <p:nvPr/>
        </p:nvSpPr>
        <p:spPr>
          <a:xfrm>
            <a:off x="4309217" y="2844086"/>
            <a:ext cx="1650571" cy="261606"/>
          </a:xfrm>
          <a:prstGeom prst="rect">
            <a:avLst/>
          </a:prstGeom>
          <a:noFill/>
        </p:spPr>
        <p:txBody>
          <a:bodyPr wrap="square" lIns="91436" tIns="45718" rIns="91436" bIns="45718" rtlCol="0">
            <a:spAutoFit/>
          </a:bodyPr>
          <a:lstStyle/>
          <a:p>
            <a:pPr defTabSz="914355">
              <a:buFontTx/>
              <a:buNone/>
            </a:pPr>
            <a:r>
              <a:rPr lang="en-US" sz="1100" b="1" dirty="0">
                <a:solidFill>
                  <a:srgbClr val="FF0000"/>
                </a:solidFill>
              </a:rPr>
              <a:t>Embedded BNG</a:t>
            </a:r>
          </a:p>
        </p:txBody>
      </p:sp>
      <p:pic>
        <p:nvPicPr>
          <p:cNvPr id="57" name="Picture 56"/>
          <p:cNvPicPr>
            <a:picLocks noChangeAspect="1"/>
          </p:cNvPicPr>
          <p:nvPr/>
        </p:nvPicPr>
        <p:blipFill>
          <a:blip r:embed="rId5"/>
          <a:stretch>
            <a:fillRect/>
          </a:stretch>
        </p:blipFill>
        <p:spPr>
          <a:xfrm>
            <a:off x="4994638" y="3308971"/>
            <a:ext cx="1756158" cy="252150"/>
          </a:xfrm>
          <a:prstGeom prst="rect">
            <a:avLst/>
          </a:prstGeom>
        </p:spPr>
      </p:pic>
      <p:cxnSp>
        <p:nvCxnSpPr>
          <p:cNvPr id="58" name="Straight Connector 57"/>
          <p:cNvCxnSpPr>
            <a:stCxn id="38" idx="3"/>
            <a:endCxn id="57" idx="1"/>
          </p:cNvCxnSpPr>
          <p:nvPr/>
        </p:nvCxnSpPr>
        <p:spPr>
          <a:xfrm>
            <a:off x="4037672" y="3265870"/>
            <a:ext cx="956967" cy="169178"/>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59" name="Straight Connector 58"/>
          <p:cNvCxnSpPr>
            <a:stCxn id="38" idx="3"/>
            <a:endCxn id="73" idx="1"/>
          </p:cNvCxnSpPr>
          <p:nvPr/>
        </p:nvCxnSpPr>
        <p:spPr>
          <a:xfrm>
            <a:off x="4037672" y="3265870"/>
            <a:ext cx="956967" cy="477691"/>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0" name="Straight Connector 59"/>
          <p:cNvCxnSpPr>
            <a:stCxn id="39" idx="3"/>
            <a:endCxn id="57" idx="1"/>
          </p:cNvCxnSpPr>
          <p:nvPr/>
        </p:nvCxnSpPr>
        <p:spPr>
          <a:xfrm flipV="1">
            <a:off x="4037674" y="3435047"/>
            <a:ext cx="956966" cy="128493"/>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1" name="Straight Connector 60"/>
          <p:cNvCxnSpPr>
            <a:stCxn id="39" idx="3"/>
            <a:endCxn id="73" idx="1"/>
          </p:cNvCxnSpPr>
          <p:nvPr/>
        </p:nvCxnSpPr>
        <p:spPr>
          <a:xfrm>
            <a:off x="4037674" y="3563539"/>
            <a:ext cx="956966" cy="180020"/>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2" name="Straight Connector 61"/>
          <p:cNvCxnSpPr>
            <a:stCxn id="40" idx="3"/>
            <a:endCxn id="57" idx="1"/>
          </p:cNvCxnSpPr>
          <p:nvPr/>
        </p:nvCxnSpPr>
        <p:spPr>
          <a:xfrm flipV="1">
            <a:off x="4037674" y="3435046"/>
            <a:ext cx="956966" cy="924594"/>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3" name="Straight Connector 62"/>
          <p:cNvCxnSpPr>
            <a:stCxn id="40" idx="3"/>
            <a:endCxn id="73" idx="1"/>
          </p:cNvCxnSpPr>
          <p:nvPr/>
        </p:nvCxnSpPr>
        <p:spPr>
          <a:xfrm flipV="1">
            <a:off x="4037674" y="3743561"/>
            <a:ext cx="956966" cy="616081"/>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pic>
        <p:nvPicPr>
          <p:cNvPr id="64" name="Picture 63"/>
          <p:cNvPicPr>
            <a:picLocks noChangeAspect="1"/>
          </p:cNvPicPr>
          <p:nvPr/>
        </p:nvPicPr>
        <p:blipFill>
          <a:blip r:embed="rId6"/>
          <a:stretch>
            <a:fillRect/>
          </a:stretch>
        </p:blipFill>
        <p:spPr>
          <a:xfrm>
            <a:off x="4890703" y="4195753"/>
            <a:ext cx="2116004" cy="193640"/>
          </a:xfrm>
          <a:prstGeom prst="rect">
            <a:avLst/>
          </a:prstGeom>
        </p:spPr>
      </p:pic>
      <p:pic>
        <p:nvPicPr>
          <p:cNvPr id="65" name="Picture 64"/>
          <p:cNvPicPr>
            <a:picLocks noChangeAspect="1"/>
          </p:cNvPicPr>
          <p:nvPr/>
        </p:nvPicPr>
        <p:blipFill>
          <a:blip r:embed="rId6"/>
          <a:stretch>
            <a:fillRect/>
          </a:stretch>
        </p:blipFill>
        <p:spPr>
          <a:xfrm>
            <a:off x="5043103" y="4348153"/>
            <a:ext cx="2116004" cy="179166"/>
          </a:xfrm>
          <a:prstGeom prst="rect">
            <a:avLst/>
          </a:prstGeom>
        </p:spPr>
      </p:pic>
      <p:pic>
        <p:nvPicPr>
          <p:cNvPr id="66" name="Picture 65"/>
          <p:cNvPicPr>
            <a:picLocks noChangeAspect="1"/>
          </p:cNvPicPr>
          <p:nvPr/>
        </p:nvPicPr>
        <p:blipFill>
          <a:blip r:embed="rId6"/>
          <a:stretch>
            <a:fillRect/>
          </a:stretch>
        </p:blipFill>
        <p:spPr>
          <a:xfrm>
            <a:off x="5195503" y="4500554"/>
            <a:ext cx="2116004" cy="170439"/>
          </a:xfrm>
          <a:prstGeom prst="rect">
            <a:avLst/>
          </a:prstGeom>
        </p:spPr>
      </p:pic>
      <p:cxnSp>
        <p:nvCxnSpPr>
          <p:cNvPr id="67" name="Straight Connector 66"/>
          <p:cNvCxnSpPr/>
          <p:nvPr/>
        </p:nvCxnSpPr>
        <p:spPr>
          <a:xfrm flipH="1" flipV="1">
            <a:off x="5449910" y="3724982"/>
            <a:ext cx="3448" cy="463269"/>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8" name="Straight Connector 67"/>
          <p:cNvCxnSpPr/>
          <p:nvPr/>
        </p:nvCxnSpPr>
        <p:spPr>
          <a:xfrm flipV="1">
            <a:off x="5516569" y="3724983"/>
            <a:ext cx="438" cy="629928"/>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9" name="Straight Connector 68"/>
          <p:cNvCxnSpPr/>
          <p:nvPr/>
        </p:nvCxnSpPr>
        <p:spPr>
          <a:xfrm flipV="1">
            <a:off x="6119946" y="3544596"/>
            <a:ext cx="5746" cy="655150"/>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70" name="Straight Connector 69"/>
          <p:cNvCxnSpPr/>
          <p:nvPr/>
        </p:nvCxnSpPr>
        <p:spPr>
          <a:xfrm flipH="1" flipV="1">
            <a:off x="6183158" y="3561837"/>
            <a:ext cx="1" cy="775837"/>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71" name="Straight Connector 70"/>
          <p:cNvCxnSpPr>
            <a:stCxn id="66" idx="0"/>
          </p:cNvCxnSpPr>
          <p:nvPr/>
        </p:nvCxnSpPr>
        <p:spPr>
          <a:xfrm flipH="1" flipV="1">
            <a:off x="6252112" y="3573331"/>
            <a:ext cx="1394" cy="927224"/>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72" name="Straight Connector 71"/>
          <p:cNvCxnSpPr/>
          <p:nvPr/>
        </p:nvCxnSpPr>
        <p:spPr>
          <a:xfrm flipH="1" flipV="1">
            <a:off x="5584107" y="3703081"/>
            <a:ext cx="1421" cy="795504"/>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pic>
        <p:nvPicPr>
          <p:cNvPr id="73" name="Picture 72"/>
          <p:cNvPicPr>
            <a:picLocks noChangeAspect="1"/>
          </p:cNvPicPr>
          <p:nvPr/>
        </p:nvPicPr>
        <p:blipFill>
          <a:blip r:embed="rId5"/>
          <a:stretch>
            <a:fillRect/>
          </a:stretch>
        </p:blipFill>
        <p:spPr>
          <a:xfrm>
            <a:off x="4994638" y="3626443"/>
            <a:ext cx="1756158" cy="234236"/>
          </a:xfrm>
          <a:prstGeom prst="rect">
            <a:avLst/>
          </a:prstGeom>
        </p:spPr>
      </p:pic>
      <p:sp>
        <p:nvSpPr>
          <p:cNvPr id="74" name="TextBox 73"/>
          <p:cNvSpPr txBox="1"/>
          <p:nvPr/>
        </p:nvSpPr>
        <p:spPr>
          <a:xfrm>
            <a:off x="4947446" y="3116665"/>
            <a:ext cx="1140360" cy="215440"/>
          </a:xfrm>
          <a:prstGeom prst="rect">
            <a:avLst/>
          </a:prstGeom>
          <a:noFill/>
        </p:spPr>
        <p:txBody>
          <a:bodyPr wrap="square" lIns="91436" tIns="45718" rIns="91436" bIns="45718" rtlCol="0">
            <a:spAutoFit/>
          </a:bodyPr>
          <a:lstStyle>
            <a:defPPr>
              <a:defRPr lang="en-US"/>
            </a:defPPr>
            <a:lvl1pPr defTabSz="914355">
              <a:buClr>
                <a:srgbClr val="000000"/>
              </a:buClr>
              <a:defRPr sz="1100" kern="0">
                <a:solidFill>
                  <a:schemeClr val="accent6">
                    <a:lumMod val="60000"/>
                    <a:lumOff val="40000"/>
                  </a:schemeClr>
                </a:solidFill>
                <a:latin typeface="Arial"/>
                <a:ea typeface="Arial"/>
                <a:cs typeface="Arial"/>
              </a:defRPr>
            </a:lvl1pPr>
          </a:lstStyle>
          <a:p>
            <a:pPr>
              <a:buFontTx/>
              <a:buNone/>
            </a:pPr>
            <a:r>
              <a:rPr lang="en-US" sz="800" dirty="0">
                <a:solidFill>
                  <a:srgbClr val="971919">
                    <a:lumMod val="60000"/>
                    <a:lumOff val="40000"/>
                  </a:srgbClr>
                </a:solidFill>
              </a:rPr>
              <a:t>P4-SWITCH</a:t>
            </a:r>
          </a:p>
        </p:txBody>
      </p:sp>
      <p:sp>
        <p:nvSpPr>
          <p:cNvPr id="75" name="TextBox 74"/>
          <p:cNvSpPr txBox="1"/>
          <p:nvPr/>
        </p:nvSpPr>
        <p:spPr>
          <a:xfrm>
            <a:off x="4745813" y="3994680"/>
            <a:ext cx="684795" cy="261606"/>
          </a:xfrm>
          <a:prstGeom prst="rect">
            <a:avLst/>
          </a:prstGeom>
          <a:noFill/>
        </p:spPr>
        <p:txBody>
          <a:bodyPr wrap="none" lIns="91436" tIns="45718" rIns="91436" bIns="45718" rtlCol="0">
            <a:spAutoFit/>
          </a:bodyPr>
          <a:lstStyle>
            <a:defPPr>
              <a:defRPr lang="en-US"/>
            </a:defPPr>
            <a:lvl1pPr defTabSz="914355">
              <a:buClr>
                <a:srgbClr val="000000"/>
              </a:buClr>
              <a:defRPr sz="1200" b="1" kern="0">
                <a:solidFill>
                  <a:schemeClr val="bg1">
                    <a:lumMod val="50000"/>
                  </a:schemeClr>
                </a:solidFill>
                <a:latin typeface="Calibri"/>
                <a:ea typeface="Arial"/>
                <a:cs typeface="Arial"/>
              </a:defRPr>
            </a:lvl1pPr>
          </a:lstStyle>
          <a:p>
            <a:pPr>
              <a:buFontTx/>
              <a:buNone/>
            </a:pPr>
            <a:r>
              <a:rPr lang="en-US" sz="1050" b="0" dirty="0">
                <a:solidFill>
                  <a:srgbClr val="FFFFFF">
                    <a:lumMod val="50000"/>
                  </a:srgbClr>
                </a:solidFill>
              </a:rPr>
              <a:t>SERVERS</a:t>
            </a:r>
          </a:p>
        </p:txBody>
      </p:sp>
      <p:cxnSp>
        <p:nvCxnSpPr>
          <p:cNvPr id="80" name="Straight Connector 79"/>
          <p:cNvCxnSpPr/>
          <p:nvPr/>
        </p:nvCxnSpPr>
        <p:spPr>
          <a:xfrm flipH="1" flipV="1">
            <a:off x="5805824" y="2266793"/>
            <a:ext cx="4503" cy="1048515"/>
          </a:xfrm>
          <a:prstGeom prst="line">
            <a:avLst/>
          </a:prstGeom>
          <a:ln w="12700" cmpd="sng">
            <a:solidFill>
              <a:srgbClr val="FF0000"/>
            </a:solidFill>
            <a:prstDash val="dot"/>
          </a:ln>
        </p:spPr>
        <p:style>
          <a:lnRef idx="2">
            <a:schemeClr val="accent1"/>
          </a:lnRef>
          <a:fillRef idx="0">
            <a:schemeClr val="accent1"/>
          </a:fillRef>
          <a:effectRef idx="1">
            <a:schemeClr val="accent1"/>
          </a:effectRef>
          <a:fontRef idx="minor">
            <a:schemeClr val="tx1"/>
          </a:fontRef>
        </p:style>
      </p:cxnSp>
      <p:sp>
        <p:nvSpPr>
          <p:cNvPr id="13" name="Hexagon 12"/>
          <p:cNvSpPr/>
          <p:nvPr/>
        </p:nvSpPr>
        <p:spPr>
          <a:xfrm>
            <a:off x="5642992" y="1635472"/>
            <a:ext cx="1117565" cy="184250"/>
          </a:xfrm>
          <a:prstGeom prst="hexagon">
            <a:avLst/>
          </a:prstGeom>
          <a:solidFill>
            <a:srgbClr val="FF0000"/>
          </a:solidFill>
          <a:ln>
            <a:solidFill>
              <a:srgbClr val="FF0000"/>
            </a:solidFill>
          </a:ln>
        </p:spPr>
        <p:style>
          <a:lnRef idx="1">
            <a:schemeClr val="accent2"/>
          </a:lnRef>
          <a:fillRef idx="2">
            <a:schemeClr val="accent2"/>
          </a:fillRef>
          <a:effectRef idx="1">
            <a:schemeClr val="accent2"/>
          </a:effectRef>
          <a:fontRef idx="minor">
            <a:schemeClr val="dk1"/>
          </a:fontRef>
        </p:style>
        <p:txBody>
          <a:bodyPr lIns="91436" tIns="45718" rIns="91436" bIns="45718" rtlCol="0" anchor="ctr"/>
          <a:lstStyle/>
          <a:p>
            <a:pPr algn="ctr" defTabSz="914355">
              <a:buClrTx/>
              <a:buFontTx/>
              <a:buNone/>
              <a:defRPr/>
            </a:pPr>
            <a:r>
              <a:rPr lang="en-US" sz="1100" b="1">
                <a:solidFill>
                  <a:srgbClr val="FFFFFF"/>
                </a:solidFill>
                <a:latin typeface="Calibri"/>
                <a:ea typeface="Arial"/>
                <a:cs typeface="Arial"/>
              </a:rPr>
              <a:t>BNG-control</a:t>
            </a:r>
          </a:p>
        </p:txBody>
      </p:sp>
      <p:sp>
        <p:nvSpPr>
          <p:cNvPr id="85" name="TextBox 84"/>
          <p:cNvSpPr txBox="1"/>
          <p:nvPr/>
        </p:nvSpPr>
        <p:spPr>
          <a:xfrm>
            <a:off x="5739025" y="2371285"/>
            <a:ext cx="911158" cy="415494"/>
          </a:xfrm>
          <a:prstGeom prst="rect">
            <a:avLst/>
          </a:prstGeom>
          <a:noFill/>
        </p:spPr>
        <p:txBody>
          <a:bodyPr wrap="square" lIns="91436" tIns="45718" rIns="91436" bIns="45718" rtlCol="0">
            <a:spAutoFit/>
          </a:bodyPr>
          <a:lstStyle/>
          <a:p>
            <a:pPr defTabSz="914355">
              <a:buFontTx/>
              <a:buNone/>
            </a:pPr>
            <a:r>
              <a:rPr lang="en-US" sz="1050">
                <a:solidFill>
                  <a:srgbClr val="FF0000"/>
                </a:solidFill>
              </a:rPr>
              <a:t>P4Runtime, gNMI, gNOI</a:t>
            </a:r>
          </a:p>
        </p:txBody>
      </p:sp>
      <p:sp>
        <p:nvSpPr>
          <p:cNvPr id="3" name="Rounded Rectangle 2"/>
          <p:cNvSpPr/>
          <p:nvPr/>
        </p:nvSpPr>
        <p:spPr>
          <a:xfrm>
            <a:off x="5797514" y="3208478"/>
            <a:ext cx="791935" cy="200989"/>
          </a:xfrm>
          <a:prstGeom prst="roundRect">
            <a:avLst/>
          </a:prstGeom>
          <a:solidFill>
            <a:srgbClr val="FF0000"/>
          </a:solidFill>
        </p:spPr>
        <p:style>
          <a:lnRef idx="1">
            <a:schemeClr val="accent1"/>
          </a:lnRef>
          <a:fillRef idx="3">
            <a:schemeClr val="accent1"/>
          </a:fillRef>
          <a:effectRef idx="2">
            <a:schemeClr val="accent1"/>
          </a:effectRef>
          <a:fontRef idx="minor">
            <a:schemeClr val="lt1"/>
          </a:fontRef>
        </p:style>
        <p:txBody>
          <a:bodyPr lIns="91436" tIns="45718" rIns="91436" bIns="45718" spcCol="0" rtlCol="0" anchor="ctr"/>
          <a:lstStyle/>
          <a:p>
            <a:pPr algn="ctr" defTabSz="457178">
              <a:buClrTx/>
              <a:buFontTx/>
              <a:buNone/>
            </a:pPr>
            <a:r>
              <a:rPr lang="en-US" sz="1100" kern="1200">
                <a:solidFill>
                  <a:srgbClr val="FFFFFF"/>
                </a:solidFill>
                <a:latin typeface="Calibri"/>
              </a:rPr>
              <a:t>STRATUM</a:t>
            </a:r>
          </a:p>
        </p:txBody>
      </p:sp>
      <p:sp>
        <p:nvSpPr>
          <p:cNvPr id="86" name="Google Shape;561;p53"/>
          <p:cNvSpPr/>
          <p:nvPr/>
        </p:nvSpPr>
        <p:spPr>
          <a:xfrm>
            <a:off x="7867527" y="3347598"/>
            <a:ext cx="460000" cy="208200"/>
          </a:xfrm>
          <a:prstGeom prst="flowChartMagneticDisk">
            <a:avLst/>
          </a:prstGeom>
          <a:solidFill>
            <a:srgbClr val="D9D9D9"/>
          </a:solidFill>
          <a:ln w="9525" cap="flat" cmpd="sng">
            <a:solidFill>
              <a:srgbClr val="000000"/>
            </a:solidFill>
            <a:prstDash val="solid"/>
            <a:round/>
            <a:headEnd type="none" w="sm" len="sm"/>
            <a:tailEnd type="none" w="sm" len="sm"/>
          </a:ln>
        </p:spPr>
        <p:txBody>
          <a:bodyPr spcFirstLastPara="1" wrap="square" lIns="91421" tIns="91421" rIns="91421" bIns="91421" anchor="ctr" anchorCtr="0">
            <a:noAutofit/>
          </a:bodyPr>
          <a:lstStyle/>
          <a:p>
            <a:pPr defTabSz="914355">
              <a:buClrTx/>
              <a:buFontTx/>
              <a:buNone/>
              <a:defRPr/>
            </a:pPr>
            <a:endParaRPr>
              <a:solidFill>
                <a:sysClr val="windowText" lastClr="000000"/>
              </a:solidFill>
              <a:latin typeface="Calibri"/>
              <a:ea typeface="+mn-ea"/>
              <a:cs typeface="+mn-cs"/>
            </a:endParaRPr>
          </a:p>
        </p:txBody>
      </p:sp>
      <p:sp>
        <p:nvSpPr>
          <p:cNvPr id="87" name="Google Shape;561;p53"/>
          <p:cNvSpPr/>
          <p:nvPr/>
        </p:nvSpPr>
        <p:spPr>
          <a:xfrm>
            <a:off x="7867527" y="3636880"/>
            <a:ext cx="460000" cy="208200"/>
          </a:xfrm>
          <a:prstGeom prst="flowChartMagneticDisk">
            <a:avLst/>
          </a:prstGeom>
          <a:solidFill>
            <a:srgbClr val="D9D9D9"/>
          </a:solidFill>
          <a:ln w="9525" cap="flat" cmpd="sng">
            <a:solidFill>
              <a:srgbClr val="000000"/>
            </a:solidFill>
            <a:prstDash val="solid"/>
            <a:round/>
            <a:headEnd type="none" w="sm" len="sm"/>
            <a:tailEnd type="none" w="sm" len="sm"/>
          </a:ln>
        </p:spPr>
        <p:txBody>
          <a:bodyPr spcFirstLastPara="1" wrap="square" lIns="91421" tIns="91421" rIns="91421" bIns="91421" anchor="ctr" anchorCtr="0">
            <a:noAutofit/>
          </a:bodyPr>
          <a:lstStyle/>
          <a:p>
            <a:pPr defTabSz="914355">
              <a:buClrTx/>
              <a:buFontTx/>
              <a:buNone/>
              <a:defRPr/>
            </a:pPr>
            <a:endParaRPr>
              <a:solidFill>
                <a:sysClr val="windowText" lastClr="000000"/>
              </a:solidFill>
              <a:latin typeface="Calibri"/>
              <a:ea typeface="+mn-ea"/>
              <a:cs typeface="+mn-cs"/>
            </a:endParaRPr>
          </a:p>
        </p:txBody>
      </p:sp>
      <p:sp>
        <p:nvSpPr>
          <p:cNvPr id="88" name="TextBox 87"/>
          <p:cNvSpPr txBox="1"/>
          <p:nvPr/>
        </p:nvSpPr>
        <p:spPr>
          <a:xfrm>
            <a:off x="7719762" y="3915993"/>
            <a:ext cx="842878" cy="400108"/>
          </a:xfrm>
          <a:prstGeom prst="rect">
            <a:avLst/>
          </a:prstGeom>
          <a:noFill/>
        </p:spPr>
        <p:txBody>
          <a:bodyPr wrap="square" lIns="91436" tIns="45718" rIns="91436" bIns="45718" rtlCol="0">
            <a:spAutoFit/>
          </a:bodyPr>
          <a:lstStyle/>
          <a:p>
            <a:pPr algn="r" defTabSz="914355">
              <a:buClrTx/>
              <a:buFontTx/>
              <a:buNone/>
              <a:defRPr/>
            </a:pPr>
            <a:r>
              <a:rPr lang="en-US" sz="1000" b="1">
                <a:solidFill>
                  <a:sysClr val="windowText" lastClr="000000"/>
                </a:solidFill>
                <a:latin typeface="Calibri"/>
                <a:ea typeface="+mn-ea"/>
                <a:cs typeface="+mn-cs"/>
              </a:rPr>
              <a:t>Upstream Routers</a:t>
            </a:r>
          </a:p>
        </p:txBody>
      </p:sp>
      <p:sp>
        <p:nvSpPr>
          <p:cNvPr id="89" name="Google Shape;80;p21"/>
          <p:cNvSpPr txBox="1">
            <a:spLocks/>
          </p:cNvSpPr>
          <p:nvPr/>
        </p:nvSpPr>
        <p:spPr>
          <a:xfrm>
            <a:off x="162978" y="122050"/>
            <a:ext cx="6426471" cy="687462"/>
          </a:xfrm>
          <a:prstGeom prst="rect">
            <a:avLst/>
          </a:prstGeom>
          <a:noFill/>
          <a:ln>
            <a:noFill/>
          </a:ln>
        </p:spPr>
        <p:txBody>
          <a:bodyPr spcFirstLastPara="1" wrap="square" lIns="34274" tIns="17125" rIns="34274" bIns="17125"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35353"/>
              </a:buClr>
              <a:buSzPts val="10000"/>
              <a:buFont typeface="Source Sans Pro"/>
              <a:buNone/>
              <a:defRPr sz="3750" b="0" i="0" u="none" strike="noStrike" cap="none">
                <a:solidFill>
                  <a:srgbClr val="535353"/>
                </a:solidFill>
                <a:latin typeface="Source Sans Pro"/>
                <a:ea typeface="Source Sans Pro"/>
                <a:cs typeface="Source Sans Pro"/>
                <a:sym typeface="Source Sans Pro"/>
              </a:defRPr>
            </a:lvl1pPr>
            <a:lvl2pPr marR="0" lvl="1"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2pPr>
            <a:lvl3pPr marR="0" lvl="2"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3pPr>
            <a:lvl4pPr marR="0" lvl="3"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4pPr>
            <a:lvl5pPr marR="0" lvl="4"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5pPr>
            <a:lvl6pPr marR="0" lvl="5"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6pPr>
            <a:lvl7pPr marR="0" lvl="6"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7pPr>
            <a:lvl8pPr marR="0" lvl="7"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8pPr>
            <a:lvl9pPr marR="0" lvl="8"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9pPr>
          </a:lstStyle>
          <a:p>
            <a:pPr defTabSz="914355">
              <a:defRPr/>
            </a:pPr>
            <a:r>
              <a:rPr lang="en-US" sz="1600" kern="1200" dirty="0">
                <a:solidFill>
                  <a:srgbClr val="4F81BD"/>
                </a:solidFill>
              </a:rPr>
              <a:t>Trellis enhanced with embedded &amp; disaggregated BNG using P4</a:t>
            </a:r>
            <a:r>
              <a:rPr lang="en-US" sz="1600" dirty="0">
                <a:solidFill>
                  <a:srgbClr val="4F81BD"/>
                </a:solidFill>
              </a:rPr>
              <a:t>, supporting ONF’s SDN Enabled Broadband Access (SEBA) platform</a:t>
            </a:r>
            <a:endParaRPr lang="en-US" sz="1600" kern="1200" dirty="0">
              <a:solidFill>
                <a:srgbClr val="4F81BD"/>
              </a:solidFill>
            </a:endParaRPr>
          </a:p>
        </p:txBody>
      </p:sp>
      <p:sp>
        <p:nvSpPr>
          <p:cNvPr id="77" name="TextBox 76">
            <a:extLst>
              <a:ext uri="{FF2B5EF4-FFF2-40B4-BE49-F238E27FC236}">
                <a16:creationId xmlns:a16="http://schemas.microsoft.com/office/drawing/2014/main" xmlns="" id="{1BDF4717-3BEB-E449-97DB-FEF44DEACAD6}"/>
              </a:ext>
            </a:extLst>
          </p:cNvPr>
          <p:cNvSpPr txBox="1"/>
          <p:nvPr/>
        </p:nvSpPr>
        <p:spPr>
          <a:xfrm>
            <a:off x="4661408" y="2459169"/>
            <a:ext cx="849664" cy="338554"/>
          </a:xfrm>
          <a:prstGeom prst="rect">
            <a:avLst/>
          </a:prstGeom>
          <a:noFill/>
        </p:spPr>
        <p:txBody>
          <a:bodyPr wrap="square" lIns="91436" tIns="45718" rIns="91436" bIns="45718" rtlCol="0">
            <a:spAutoFit/>
          </a:bodyPr>
          <a:lstStyle/>
          <a:p>
            <a:pPr defTabSz="914355">
              <a:buFontTx/>
              <a:buNone/>
              <a:defRPr/>
            </a:pPr>
            <a:r>
              <a:rPr lang="en-US" sz="1600" b="1" dirty="0">
                <a:solidFill>
                  <a:srgbClr val="FF0000"/>
                </a:solidFill>
                <a:latin typeface="Calibri"/>
              </a:rPr>
              <a:t>TRELLIS</a:t>
            </a:r>
          </a:p>
        </p:txBody>
      </p:sp>
      <p:sp>
        <p:nvSpPr>
          <p:cNvPr id="78" name="TextBox 77">
            <a:extLst>
              <a:ext uri="{FF2B5EF4-FFF2-40B4-BE49-F238E27FC236}">
                <a16:creationId xmlns:a16="http://schemas.microsoft.com/office/drawing/2014/main" xmlns="" id="{793A72B0-DABD-8A42-8DF5-C2BD24828EA8}"/>
              </a:ext>
            </a:extLst>
          </p:cNvPr>
          <p:cNvSpPr txBox="1"/>
          <p:nvPr/>
        </p:nvSpPr>
        <p:spPr>
          <a:xfrm>
            <a:off x="131857" y="3283241"/>
            <a:ext cx="490564" cy="276999"/>
          </a:xfrm>
          <a:prstGeom prst="rect">
            <a:avLst/>
          </a:prstGeom>
          <a:noFill/>
        </p:spPr>
        <p:txBody>
          <a:bodyPr wrap="none" lIns="91436" tIns="45718" rIns="91436" bIns="45718" rtlCol="0">
            <a:spAutoFit/>
          </a:bodyPr>
          <a:lstStyle/>
          <a:p>
            <a:pPr defTabSz="914355">
              <a:buFontTx/>
              <a:buNone/>
              <a:defRPr/>
            </a:pPr>
            <a:r>
              <a:rPr lang="en-US" sz="1200" b="1" dirty="0">
                <a:solidFill>
                  <a:srgbClr val="FFFFFF">
                    <a:lumMod val="50000"/>
                  </a:srgbClr>
                </a:solidFill>
                <a:latin typeface="Calibri"/>
              </a:rPr>
              <a:t>ONU</a:t>
            </a:r>
          </a:p>
        </p:txBody>
      </p:sp>
      <p:sp>
        <p:nvSpPr>
          <p:cNvPr id="76" name="Rounded Rectangle 75"/>
          <p:cNvSpPr/>
          <p:nvPr/>
        </p:nvSpPr>
        <p:spPr>
          <a:xfrm>
            <a:off x="4361347" y="1514178"/>
            <a:ext cx="2420145" cy="2465065"/>
          </a:xfrm>
          <a:prstGeom prst="roundRect">
            <a:avLst>
              <a:gd name="adj" fmla="val 1875"/>
            </a:avLst>
          </a:prstGeom>
          <a:noFill/>
          <a:ln w="19050" cap="flat" cmpd="sng" algn="ctr">
            <a:solidFill>
              <a:srgbClr val="FF0000"/>
            </a:solidFill>
            <a:prstDash val="sysDash"/>
          </a:ln>
          <a:effectLst/>
        </p:spPr>
        <p:txBody>
          <a:bodyPr lIns="91436" tIns="45718" rIns="91436" bIns="45718" rtlCol="0" anchor="ctr"/>
          <a:lstStyle/>
          <a:p>
            <a:pPr algn="ctr" defTabSz="914355">
              <a:buClrTx/>
              <a:buFontTx/>
              <a:buNone/>
              <a:defRPr/>
            </a:pPr>
            <a:endParaRPr lang="en-US" sz="1800">
              <a:solidFill>
                <a:srgbClr val="4B4B4B"/>
              </a:solidFill>
              <a:latin typeface="Calibri"/>
            </a:endParaRPr>
          </a:p>
        </p:txBody>
      </p:sp>
      <p:sp>
        <p:nvSpPr>
          <p:cNvPr id="79" name="Rounded Rectangle 78"/>
          <p:cNvSpPr/>
          <p:nvPr/>
        </p:nvSpPr>
        <p:spPr>
          <a:xfrm>
            <a:off x="5787191" y="3574126"/>
            <a:ext cx="791935" cy="200989"/>
          </a:xfrm>
          <a:prstGeom prst="roundRect">
            <a:avLst/>
          </a:prstGeom>
          <a:solidFill>
            <a:srgbClr val="FF0000"/>
          </a:solidFill>
        </p:spPr>
        <p:style>
          <a:lnRef idx="1">
            <a:schemeClr val="accent1"/>
          </a:lnRef>
          <a:fillRef idx="3">
            <a:schemeClr val="accent1"/>
          </a:fillRef>
          <a:effectRef idx="2">
            <a:schemeClr val="accent1"/>
          </a:effectRef>
          <a:fontRef idx="minor">
            <a:schemeClr val="lt1"/>
          </a:fontRef>
        </p:style>
        <p:txBody>
          <a:bodyPr lIns="91436" tIns="45718" rIns="91436" bIns="45718" spcCol="0" rtlCol="0" anchor="ctr"/>
          <a:lstStyle/>
          <a:p>
            <a:pPr algn="ctr" defTabSz="457178">
              <a:buClrTx/>
              <a:buFontTx/>
              <a:buNone/>
            </a:pPr>
            <a:r>
              <a:rPr lang="en-US" sz="1100" kern="1200">
                <a:solidFill>
                  <a:srgbClr val="FFFFFF"/>
                </a:solidFill>
                <a:latin typeface="Calibri"/>
              </a:rPr>
              <a:t>STRATUM</a:t>
            </a:r>
          </a:p>
        </p:txBody>
      </p:sp>
      <p:sp>
        <p:nvSpPr>
          <p:cNvPr id="81" name="Rounded Rectangle 80"/>
          <p:cNvSpPr/>
          <p:nvPr/>
        </p:nvSpPr>
        <p:spPr>
          <a:xfrm>
            <a:off x="3325682" y="3007033"/>
            <a:ext cx="1033285" cy="985320"/>
          </a:xfrm>
          <a:prstGeom prst="roundRect">
            <a:avLst>
              <a:gd name="adj" fmla="val 18750"/>
            </a:avLst>
          </a:prstGeom>
          <a:noFill/>
          <a:ln w="19050" cap="flat" cmpd="sng" algn="ctr">
            <a:solidFill>
              <a:srgbClr val="FF0000"/>
            </a:solidFill>
            <a:prstDash val="sysDash"/>
          </a:ln>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B4B4B"/>
              </a:solidFill>
              <a:effectLst/>
              <a:uLnTx/>
              <a:uFillTx/>
              <a:latin typeface="Calibri"/>
              <a:cs typeface="Arial"/>
              <a:sym typeface="Arial"/>
            </a:endParaRPr>
          </a:p>
        </p:txBody>
      </p:sp>
    </p:spTree>
    <p:extLst>
      <p:ext uri="{BB962C8B-B14F-4D97-AF65-F5344CB8AC3E}">
        <p14:creationId xmlns:p14="http://schemas.microsoft.com/office/powerpoint/2010/main" val="318520449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7"/>
          <p:cNvSpPr txBox="1">
            <a:spLocks noGrp="1"/>
          </p:cNvSpPr>
          <p:nvPr>
            <p:ph type="title"/>
          </p:nvPr>
        </p:nvSpPr>
        <p:spPr>
          <a:xfrm>
            <a:off x="278775" y="786875"/>
            <a:ext cx="3033000" cy="3673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a:t>Why Trellis?</a:t>
            </a:r>
            <a:endParaRPr/>
          </a:p>
        </p:txBody>
      </p:sp>
      <p:sp>
        <p:nvSpPr>
          <p:cNvPr id="92" name="Google Shape;92;p17"/>
          <p:cNvSpPr txBox="1">
            <a:spLocks noGrp="1"/>
          </p:cNvSpPr>
          <p:nvPr>
            <p:ph type="body" idx="1"/>
          </p:nvPr>
        </p:nvSpPr>
        <p:spPr>
          <a:xfrm>
            <a:off x="2754288" y="922175"/>
            <a:ext cx="5972100" cy="847200"/>
          </a:xfrm>
          <a:prstGeom prst="rect">
            <a:avLst/>
          </a:prstGeom>
        </p:spPr>
        <p:txBody>
          <a:bodyPr spcFirstLastPara="1" wrap="square" lIns="91425" tIns="91425" rIns="91425" bIns="91425" anchor="ctr" anchorCtr="0">
            <a:noAutofit/>
          </a:bodyPr>
          <a:lstStyle/>
          <a:p>
            <a:pPr marL="457200" lvl="0" indent="-387350" algn="l" rtl="0">
              <a:spcBef>
                <a:spcPts val="600"/>
              </a:spcBef>
              <a:spcAft>
                <a:spcPts val="0"/>
              </a:spcAft>
              <a:buClr>
                <a:srgbClr val="666666"/>
              </a:buClr>
              <a:buSzPts val="2500"/>
              <a:buChar char="•"/>
            </a:pPr>
            <a:r>
              <a:rPr lang="en-US" b="1">
                <a:solidFill>
                  <a:srgbClr val="666666"/>
                </a:solidFill>
              </a:rPr>
              <a:t>Trellis is designed for </a:t>
            </a:r>
            <a:r>
              <a:rPr lang="en-US" b="1"/>
              <a:t>service provider edge</a:t>
            </a:r>
            <a:endParaRPr b="1"/>
          </a:p>
          <a:p>
            <a:pPr marL="914400" lvl="1" indent="-317500" algn="l" rtl="0">
              <a:spcBef>
                <a:spcPts val="0"/>
              </a:spcBef>
              <a:spcAft>
                <a:spcPts val="0"/>
              </a:spcAft>
              <a:buClr>
                <a:srgbClr val="666666"/>
              </a:buClr>
              <a:buSzPts val="1400"/>
              <a:buChar char="-"/>
            </a:pPr>
            <a:r>
              <a:rPr lang="en-US" sz="1400" b="1">
                <a:solidFill>
                  <a:srgbClr val="666666"/>
                </a:solidFill>
              </a:rPr>
              <a:t>Traffic types/encapsulations, topologies, ASICs</a:t>
            </a:r>
            <a:endParaRPr b="1"/>
          </a:p>
        </p:txBody>
      </p:sp>
      <p:sp>
        <p:nvSpPr>
          <p:cNvPr id="93" name="Google Shape;93;p17"/>
          <p:cNvSpPr txBox="1">
            <a:spLocks noGrp="1"/>
          </p:cNvSpPr>
          <p:nvPr>
            <p:ph type="body" idx="1"/>
          </p:nvPr>
        </p:nvSpPr>
        <p:spPr>
          <a:xfrm>
            <a:off x="2754300" y="1774075"/>
            <a:ext cx="6282900" cy="847200"/>
          </a:xfrm>
          <a:prstGeom prst="rect">
            <a:avLst/>
          </a:prstGeom>
          <a:ln>
            <a:noFill/>
          </a:ln>
        </p:spPr>
        <p:txBody>
          <a:bodyPr spcFirstLastPara="1" wrap="square" lIns="91425" tIns="91425" rIns="91425" bIns="91425" anchor="ctr" anchorCtr="0">
            <a:noAutofit/>
          </a:bodyPr>
          <a:lstStyle/>
          <a:p>
            <a:pPr marL="457200" lvl="0" indent="-387350" algn="l" rtl="0">
              <a:spcBef>
                <a:spcPts val="600"/>
              </a:spcBef>
              <a:spcAft>
                <a:spcPts val="0"/>
              </a:spcAft>
              <a:buClr>
                <a:srgbClr val="666666"/>
              </a:buClr>
              <a:buSzPts val="2500"/>
              <a:buChar char="•"/>
            </a:pPr>
            <a:r>
              <a:rPr lang="en-US" b="1">
                <a:solidFill>
                  <a:srgbClr val="666666"/>
                </a:solidFill>
              </a:rPr>
              <a:t>SDN </a:t>
            </a:r>
            <a:r>
              <a:rPr lang="en-US" b="1"/>
              <a:t>simplifies and optimizes</a:t>
            </a:r>
            <a:r>
              <a:rPr lang="en-US" b="1">
                <a:solidFill>
                  <a:srgbClr val="666666"/>
                </a:solidFill>
              </a:rPr>
              <a:t> existing features</a:t>
            </a:r>
            <a:endParaRPr b="1">
              <a:solidFill>
                <a:srgbClr val="666666"/>
              </a:solidFill>
            </a:endParaRPr>
          </a:p>
          <a:p>
            <a:pPr marL="914400" lvl="1" indent="-317500" algn="l" rtl="0">
              <a:spcBef>
                <a:spcPts val="0"/>
              </a:spcBef>
              <a:spcAft>
                <a:spcPts val="0"/>
              </a:spcAft>
              <a:buClr>
                <a:srgbClr val="666666"/>
              </a:buClr>
              <a:buSzPts val="1400"/>
              <a:buChar char="-"/>
            </a:pPr>
            <a:r>
              <a:rPr lang="en-US" sz="1400" b="1">
                <a:solidFill>
                  <a:srgbClr val="666666"/>
                </a:solidFill>
              </a:rPr>
              <a:t>Learn more at </a:t>
            </a:r>
            <a:r>
              <a:rPr lang="en-US" sz="1400" b="1">
                <a:solidFill>
                  <a:srgbClr val="C0504D"/>
                </a:solidFill>
              </a:rPr>
              <a:t>Trellis</a:t>
            </a:r>
            <a:r>
              <a:rPr lang="en-US" sz="1400" b="1">
                <a:solidFill>
                  <a:srgbClr val="666666"/>
                </a:solidFill>
              </a:rPr>
              <a:t> booth</a:t>
            </a:r>
            <a:endParaRPr sz="1400" b="1">
              <a:solidFill>
                <a:srgbClr val="666666"/>
              </a:solidFill>
            </a:endParaRPr>
          </a:p>
        </p:txBody>
      </p:sp>
      <p:sp>
        <p:nvSpPr>
          <p:cNvPr id="94" name="Google Shape;94;p17"/>
          <p:cNvSpPr txBox="1">
            <a:spLocks noGrp="1"/>
          </p:cNvSpPr>
          <p:nvPr>
            <p:ph type="body" idx="1"/>
          </p:nvPr>
        </p:nvSpPr>
        <p:spPr>
          <a:xfrm>
            <a:off x="2754300" y="2625950"/>
            <a:ext cx="6228900" cy="847200"/>
          </a:xfrm>
          <a:prstGeom prst="rect">
            <a:avLst/>
          </a:prstGeom>
        </p:spPr>
        <p:txBody>
          <a:bodyPr spcFirstLastPara="1" wrap="square" lIns="91425" tIns="91425" rIns="91425" bIns="91425" anchor="ctr" anchorCtr="0">
            <a:noAutofit/>
          </a:bodyPr>
          <a:lstStyle/>
          <a:p>
            <a:pPr marL="457200" lvl="0" indent="-387350" algn="l" rtl="0">
              <a:spcBef>
                <a:spcPts val="600"/>
              </a:spcBef>
              <a:spcAft>
                <a:spcPts val="0"/>
              </a:spcAft>
              <a:buClr>
                <a:srgbClr val="666666"/>
              </a:buClr>
              <a:buSzPts val="2500"/>
              <a:buChar char="•"/>
            </a:pPr>
            <a:r>
              <a:rPr lang="en-US" b="1">
                <a:solidFill>
                  <a:srgbClr val="666666"/>
                </a:solidFill>
              </a:rPr>
              <a:t>SDN &amp; P4 switches </a:t>
            </a:r>
            <a:r>
              <a:rPr lang="en-US" b="1"/>
              <a:t>enable new features</a:t>
            </a:r>
            <a:endParaRPr b="1"/>
          </a:p>
          <a:p>
            <a:pPr marL="914400" lvl="1" indent="-317500" algn="l" rtl="0">
              <a:spcBef>
                <a:spcPts val="0"/>
              </a:spcBef>
              <a:spcAft>
                <a:spcPts val="0"/>
              </a:spcAft>
              <a:buClr>
                <a:srgbClr val="666666"/>
              </a:buClr>
              <a:buSzPts val="1400"/>
              <a:buChar char="-"/>
            </a:pPr>
            <a:r>
              <a:rPr lang="en-US" sz="1400" b="1">
                <a:solidFill>
                  <a:srgbClr val="666666"/>
                </a:solidFill>
              </a:rPr>
              <a:t>Learn more at </a:t>
            </a:r>
            <a:r>
              <a:rPr lang="en-US" sz="1400" b="1">
                <a:solidFill>
                  <a:srgbClr val="C0504D"/>
                </a:solidFill>
              </a:rPr>
              <a:t>SEBA BNG </a:t>
            </a:r>
            <a:r>
              <a:rPr lang="en-US" sz="1400" b="1">
                <a:solidFill>
                  <a:srgbClr val="666666"/>
                </a:solidFill>
              </a:rPr>
              <a:t>booth</a:t>
            </a:r>
            <a:endParaRPr sz="1400" b="1">
              <a:solidFill>
                <a:srgbClr val="666666"/>
              </a:solidFill>
            </a:endParaRPr>
          </a:p>
        </p:txBody>
      </p:sp>
      <p:sp>
        <p:nvSpPr>
          <p:cNvPr id="95" name="Google Shape;95;p17"/>
          <p:cNvSpPr txBox="1">
            <a:spLocks noGrp="1"/>
          </p:cNvSpPr>
          <p:nvPr>
            <p:ph type="body" idx="1"/>
          </p:nvPr>
        </p:nvSpPr>
        <p:spPr>
          <a:xfrm>
            <a:off x="2754288" y="3477850"/>
            <a:ext cx="5972100" cy="847200"/>
          </a:xfrm>
          <a:prstGeom prst="rect">
            <a:avLst/>
          </a:prstGeom>
        </p:spPr>
        <p:txBody>
          <a:bodyPr spcFirstLastPara="1" wrap="square" lIns="91425" tIns="91425" rIns="91425" bIns="91425" anchor="ctr" anchorCtr="0">
            <a:noAutofit/>
          </a:bodyPr>
          <a:lstStyle/>
          <a:p>
            <a:pPr marL="457200" lvl="0" indent="-387350" algn="l" rtl="0">
              <a:spcBef>
                <a:spcPts val="600"/>
              </a:spcBef>
              <a:spcAft>
                <a:spcPts val="0"/>
              </a:spcAft>
              <a:buClr>
                <a:srgbClr val="666666"/>
              </a:buClr>
              <a:buSzPts val="2500"/>
              <a:buChar char="•"/>
            </a:pPr>
            <a:r>
              <a:rPr lang="en-US" b="1">
                <a:solidFill>
                  <a:srgbClr val="666666"/>
                </a:solidFill>
              </a:rPr>
              <a:t>Open-source -&gt; </a:t>
            </a:r>
            <a:r>
              <a:rPr lang="en-US" b="1"/>
              <a:t>ownership &amp; customizability</a:t>
            </a:r>
            <a:endParaRPr b="1"/>
          </a:p>
        </p:txBody>
      </p:sp>
    </p:spTree>
    <p:extLst>
      <p:ext uri="{BB962C8B-B14F-4D97-AF65-F5344CB8AC3E}">
        <p14:creationId xmlns:p14="http://schemas.microsoft.com/office/powerpoint/2010/main" val="138913217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fade">
                                      <p:cBhvr>
                                        <p:cTn id="7" dur="10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grpSp>
        <p:nvGrpSpPr>
          <p:cNvPr id="113" name="Google Shape;526;p53"/>
          <p:cNvGrpSpPr/>
          <p:nvPr/>
        </p:nvGrpSpPr>
        <p:grpSpPr>
          <a:xfrm>
            <a:off x="2905266" y="2151683"/>
            <a:ext cx="3968545" cy="1600663"/>
            <a:chOff x="3083230" y="2645103"/>
            <a:chExt cx="3968545" cy="1600663"/>
          </a:xfrm>
        </p:grpSpPr>
        <p:sp>
          <p:nvSpPr>
            <p:cNvPr id="114" name="Google Shape;527;p53"/>
            <p:cNvSpPr/>
            <p:nvPr/>
          </p:nvSpPr>
          <p:spPr>
            <a:xfrm>
              <a:off x="3345027" y="2730466"/>
              <a:ext cx="3703984" cy="1515300"/>
            </a:xfrm>
            <a:prstGeom prst="ellipse">
              <a:avLst/>
            </a:prstGeom>
            <a:solidFill>
              <a:srgbClr val="D0E0E3"/>
            </a:solidFill>
            <a:ln>
              <a:noFill/>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cxnSp>
          <p:nvCxnSpPr>
            <p:cNvPr id="115" name="Google Shape;528;p53"/>
            <p:cNvCxnSpPr>
              <a:stCxn id="124" idx="0"/>
              <a:endCxn id="125" idx="2"/>
            </p:cNvCxnSpPr>
            <p:nvPr/>
          </p:nvCxnSpPr>
          <p:spPr>
            <a:xfrm flipH="1" flipV="1">
              <a:off x="4894988" y="2853303"/>
              <a:ext cx="1022542" cy="917650"/>
            </a:xfrm>
            <a:prstGeom prst="straightConnector1">
              <a:avLst/>
            </a:prstGeom>
            <a:noFill/>
            <a:ln w="19050" cap="flat" cmpd="sng">
              <a:solidFill>
                <a:srgbClr val="666666"/>
              </a:solidFill>
              <a:prstDash val="solid"/>
              <a:round/>
              <a:headEnd type="none" w="med" len="med"/>
              <a:tailEnd type="none" w="med" len="med"/>
            </a:ln>
          </p:spPr>
        </p:cxnSp>
        <p:cxnSp>
          <p:nvCxnSpPr>
            <p:cNvPr id="116" name="Google Shape;530;p53"/>
            <p:cNvCxnSpPr>
              <a:stCxn id="131" idx="0"/>
              <a:endCxn id="126" idx="2"/>
            </p:cNvCxnSpPr>
            <p:nvPr/>
          </p:nvCxnSpPr>
          <p:spPr>
            <a:xfrm rot="10800000">
              <a:off x="5876675" y="2853253"/>
              <a:ext cx="830400" cy="917700"/>
            </a:xfrm>
            <a:prstGeom prst="straightConnector1">
              <a:avLst/>
            </a:prstGeom>
            <a:noFill/>
            <a:ln w="19050" cap="flat" cmpd="sng">
              <a:solidFill>
                <a:srgbClr val="666666"/>
              </a:solidFill>
              <a:prstDash val="solid"/>
              <a:round/>
              <a:headEnd type="none" w="med" len="med"/>
              <a:tailEnd type="none" w="med" len="med"/>
            </a:ln>
          </p:spPr>
        </p:cxnSp>
        <p:cxnSp>
          <p:nvCxnSpPr>
            <p:cNvPr id="117" name="Google Shape;532;p53"/>
            <p:cNvCxnSpPr>
              <a:stCxn id="124" idx="0"/>
              <a:endCxn id="126" idx="2"/>
            </p:cNvCxnSpPr>
            <p:nvPr/>
          </p:nvCxnSpPr>
          <p:spPr>
            <a:xfrm flipH="1" flipV="1">
              <a:off x="5876813" y="2853303"/>
              <a:ext cx="40717" cy="917650"/>
            </a:xfrm>
            <a:prstGeom prst="straightConnector1">
              <a:avLst/>
            </a:prstGeom>
            <a:noFill/>
            <a:ln w="19050" cap="flat" cmpd="sng">
              <a:solidFill>
                <a:srgbClr val="666666"/>
              </a:solidFill>
              <a:prstDash val="solid"/>
              <a:round/>
              <a:headEnd type="none" w="med" len="med"/>
              <a:tailEnd type="none" w="med" len="med"/>
            </a:ln>
          </p:spPr>
        </p:cxnSp>
        <p:cxnSp>
          <p:nvCxnSpPr>
            <p:cNvPr id="118" name="Google Shape;533;p53"/>
            <p:cNvCxnSpPr>
              <a:stCxn id="131" idx="0"/>
              <a:endCxn id="125" idx="2"/>
            </p:cNvCxnSpPr>
            <p:nvPr/>
          </p:nvCxnSpPr>
          <p:spPr>
            <a:xfrm rot="10800000">
              <a:off x="4895075" y="2853253"/>
              <a:ext cx="1812000" cy="917700"/>
            </a:xfrm>
            <a:prstGeom prst="straightConnector1">
              <a:avLst/>
            </a:prstGeom>
            <a:noFill/>
            <a:ln w="19050" cap="flat" cmpd="sng">
              <a:solidFill>
                <a:srgbClr val="666666"/>
              </a:solidFill>
              <a:prstDash val="solid"/>
              <a:round/>
              <a:headEnd type="none" w="med" len="med"/>
              <a:tailEnd type="none" w="med" len="med"/>
            </a:ln>
          </p:spPr>
        </p:cxnSp>
        <p:cxnSp>
          <p:nvCxnSpPr>
            <p:cNvPr id="119" name="Google Shape;534;p53"/>
            <p:cNvCxnSpPr>
              <a:stCxn id="129" idx="0"/>
              <a:endCxn id="125" idx="2"/>
            </p:cNvCxnSpPr>
            <p:nvPr/>
          </p:nvCxnSpPr>
          <p:spPr>
            <a:xfrm flipH="1" flipV="1">
              <a:off x="4894988" y="2853303"/>
              <a:ext cx="31979" cy="917650"/>
            </a:xfrm>
            <a:prstGeom prst="straightConnector1">
              <a:avLst/>
            </a:prstGeom>
            <a:noFill/>
            <a:ln w="19050" cap="flat" cmpd="sng">
              <a:solidFill>
                <a:srgbClr val="666666"/>
              </a:solidFill>
              <a:prstDash val="solid"/>
              <a:round/>
              <a:headEnd type="none" w="med" len="med"/>
              <a:tailEnd type="none" w="med" len="med"/>
            </a:ln>
          </p:spPr>
        </p:cxnSp>
        <p:cxnSp>
          <p:nvCxnSpPr>
            <p:cNvPr id="120" name="Google Shape;536;p53"/>
            <p:cNvCxnSpPr>
              <a:stCxn id="129" idx="0"/>
              <a:endCxn id="126" idx="2"/>
            </p:cNvCxnSpPr>
            <p:nvPr/>
          </p:nvCxnSpPr>
          <p:spPr>
            <a:xfrm flipV="1">
              <a:off x="4926967" y="2853303"/>
              <a:ext cx="949846" cy="917650"/>
            </a:xfrm>
            <a:prstGeom prst="straightConnector1">
              <a:avLst/>
            </a:prstGeom>
            <a:noFill/>
            <a:ln w="19050" cap="flat" cmpd="sng">
              <a:solidFill>
                <a:srgbClr val="666666"/>
              </a:solidFill>
              <a:prstDash val="solid"/>
              <a:round/>
              <a:headEnd type="none" w="med" len="med"/>
              <a:tailEnd type="none" w="med" len="med"/>
            </a:ln>
          </p:spPr>
        </p:cxnSp>
        <p:cxnSp>
          <p:nvCxnSpPr>
            <p:cNvPr id="121" name="Google Shape;537;p53"/>
            <p:cNvCxnSpPr>
              <a:stCxn id="123" idx="3"/>
              <a:endCxn id="129" idx="1"/>
            </p:cNvCxnSpPr>
            <p:nvPr/>
          </p:nvCxnSpPr>
          <p:spPr>
            <a:xfrm>
              <a:off x="4456424" y="3875053"/>
              <a:ext cx="125843" cy="0"/>
            </a:xfrm>
            <a:prstGeom prst="straightConnector1">
              <a:avLst/>
            </a:prstGeom>
            <a:noFill/>
            <a:ln w="19050" cap="flat" cmpd="sng">
              <a:solidFill>
                <a:srgbClr val="666666"/>
              </a:solidFill>
              <a:prstDash val="solid"/>
              <a:round/>
              <a:headEnd type="none" w="med" len="med"/>
              <a:tailEnd type="none" w="med" len="med"/>
            </a:ln>
          </p:spPr>
        </p:cxnSp>
        <p:cxnSp>
          <p:nvCxnSpPr>
            <p:cNvPr id="122" name="Google Shape;539;p53"/>
            <p:cNvCxnSpPr>
              <a:stCxn id="124" idx="3"/>
              <a:endCxn id="131" idx="1"/>
            </p:cNvCxnSpPr>
            <p:nvPr/>
          </p:nvCxnSpPr>
          <p:spPr>
            <a:xfrm>
              <a:off x="6262230" y="3875053"/>
              <a:ext cx="100145" cy="0"/>
            </a:xfrm>
            <a:prstGeom prst="straightConnector1">
              <a:avLst/>
            </a:prstGeom>
            <a:noFill/>
            <a:ln w="19050" cap="flat" cmpd="sng">
              <a:solidFill>
                <a:srgbClr val="666666"/>
              </a:solidFill>
              <a:prstDash val="solid"/>
              <a:round/>
              <a:headEnd type="none" w="med" len="med"/>
              <a:tailEnd type="none" w="med" len="med"/>
            </a:ln>
          </p:spPr>
        </p:cxnSp>
        <p:sp>
          <p:nvSpPr>
            <p:cNvPr id="123" name="Google Shape;538;p53"/>
            <p:cNvSpPr/>
            <p:nvPr/>
          </p:nvSpPr>
          <p:spPr>
            <a:xfrm>
              <a:off x="3767024" y="3770953"/>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endParaRPr kumimoji="0" sz="1000" b="0" i="0" u="none" strike="noStrike" kern="0" cap="none" spc="0" normalizeH="0" baseline="0" noProof="0">
                <a:ln>
                  <a:noFill/>
                </a:ln>
                <a:solidFill>
                  <a:srgbClr val="FFFFFF"/>
                </a:solidFill>
                <a:effectLst/>
                <a:uLnTx/>
                <a:uFillTx/>
                <a:latin typeface="Droid Sans"/>
                <a:ea typeface="Droid Sans"/>
                <a:cs typeface="Droid Sans"/>
                <a:sym typeface="Droid Sans"/>
              </a:endParaRPr>
            </a:p>
          </p:txBody>
        </p:sp>
        <p:sp>
          <p:nvSpPr>
            <p:cNvPr id="124" name="Google Shape;529;p53"/>
            <p:cNvSpPr/>
            <p:nvPr/>
          </p:nvSpPr>
          <p:spPr>
            <a:xfrm>
              <a:off x="5572830" y="3770953"/>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p>
          </p:txBody>
        </p:sp>
        <p:sp>
          <p:nvSpPr>
            <p:cNvPr id="125" name="Google Shape;496;p53"/>
            <p:cNvSpPr/>
            <p:nvPr/>
          </p:nvSpPr>
          <p:spPr>
            <a:xfrm>
              <a:off x="4550288" y="2645103"/>
              <a:ext cx="689400" cy="208200"/>
            </a:xfrm>
            <a:prstGeom prst="roundRect">
              <a:avLst>
                <a:gd name="adj" fmla="val 16667"/>
              </a:avLst>
            </a:prstGeom>
            <a:solidFill>
              <a:srgbClr val="C0504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Spine</a:t>
              </a:r>
            </a:p>
          </p:txBody>
        </p:sp>
        <p:sp>
          <p:nvSpPr>
            <p:cNvPr id="126" name="Google Shape;499;p53"/>
            <p:cNvSpPr/>
            <p:nvPr/>
          </p:nvSpPr>
          <p:spPr>
            <a:xfrm>
              <a:off x="5532113" y="2645103"/>
              <a:ext cx="689400" cy="208200"/>
            </a:xfrm>
            <a:prstGeom prst="roundRect">
              <a:avLst>
                <a:gd name="adj" fmla="val 16667"/>
              </a:avLst>
            </a:prstGeom>
            <a:solidFill>
              <a:srgbClr val="C0504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Spine</a:t>
              </a:r>
            </a:p>
          </p:txBody>
        </p:sp>
        <p:cxnSp>
          <p:nvCxnSpPr>
            <p:cNvPr id="127" name="Google Shape;544;p53"/>
            <p:cNvCxnSpPr>
              <a:stCxn id="123" idx="0"/>
              <a:endCxn id="125" idx="2"/>
            </p:cNvCxnSpPr>
            <p:nvPr/>
          </p:nvCxnSpPr>
          <p:spPr>
            <a:xfrm flipV="1">
              <a:off x="4111724" y="2853303"/>
              <a:ext cx="783264" cy="917650"/>
            </a:xfrm>
            <a:prstGeom prst="straightConnector1">
              <a:avLst/>
            </a:prstGeom>
            <a:noFill/>
            <a:ln w="19050" cap="flat" cmpd="sng">
              <a:solidFill>
                <a:srgbClr val="666666"/>
              </a:solidFill>
              <a:prstDash val="solid"/>
              <a:round/>
              <a:headEnd type="none" w="med" len="med"/>
              <a:tailEnd type="none" w="med" len="med"/>
            </a:ln>
          </p:spPr>
        </p:cxnSp>
        <p:sp>
          <p:nvSpPr>
            <p:cNvPr id="128" name="Google Shape;548;p53"/>
            <p:cNvSpPr txBox="1"/>
            <p:nvPr/>
          </p:nvSpPr>
          <p:spPr>
            <a:xfrm>
              <a:off x="3083230" y="2901652"/>
              <a:ext cx="1714359" cy="280800"/>
            </a:xfrm>
            <a:prstGeom prst="rect">
              <a:avLst/>
            </a:prstGeom>
            <a:noFill/>
            <a:ln>
              <a:noFill/>
            </a:ln>
          </p:spPr>
          <p:txBody>
            <a:bodyPr spcFirstLastPara="1" wrap="square" lIns="91425" tIns="91425" rIns="91425" bIns="91425" anchor="t"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600" b="1" i="1" u="none" strike="noStrike" kern="0" cap="none" spc="0" normalizeH="0" baseline="0" noProof="0">
                  <a:ln>
                    <a:noFill/>
                  </a:ln>
                  <a:solidFill>
                    <a:srgbClr val="134F5C"/>
                  </a:solidFill>
                  <a:effectLst/>
                  <a:uLnTx/>
                  <a:uFillTx/>
                  <a:latin typeface="Droid Sans"/>
                  <a:ea typeface="Droid Sans"/>
                  <a:cs typeface="Droid Sans"/>
                  <a:sym typeface="Droid Sans"/>
                </a:rPr>
                <a:t>Central </a:t>
              </a:r>
            </a:p>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600" b="1" i="1" u="none" strike="noStrike" kern="0" cap="none" spc="0" normalizeH="0" baseline="0" noProof="0">
                  <a:ln>
                    <a:noFill/>
                  </a:ln>
                  <a:solidFill>
                    <a:srgbClr val="134F5C"/>
                  </a:solidFill>
                  <a:effectLst/>
                  <a:uLnTx/>
                  <a:uFillTx/>
                  <a:latin typeface="Droid Sans"/>
                  <a:ea typeface="Droid Sans"/>
                  <a:cs typeface="Droid Sans"/>
                  <a:sym typeface="Droid Sans"/>
                </a:rPr>
                <a:t>Office</a:t>
              </a:r>
              <a:endParaRPr kumimoji="0" sz="1600" b="1" i="1" u="none" strike="noStrike" kern="0" cap="none" spc="0" normalizeH="0" baseline="0" noProof="0">
                <a:ln>
                  <a:noFill/>
                </a:ln>
                <a:solidFill>
                  <a:srgbClr val="134F5C"/>
                </a:solidFill>
                <a:effectLst/>
                <a:uLnTx/>
                <a:uFillTx/>
                <a:latin typeface="Droid Sans"/>
                <a:ea typeface="Droid Sans"/>
                <a:cs typeface="Droid Sans"/>
                <a:sym typeface="Droid Sans"/>
              </a:endParaRPr>
            </a:p>
          </p:txBody>
        </p:sp>
        <p:sp>
          <p:nvSpPr>
            <p:cNvPr id="129" name="Google Shape;535;p53"/>
            <p:cNvSpPr/>
            <p:nvPr/>
          </p:nvSpPr>
          <p:spPr>
            <a:xfrm>
              <a:off x="4582267" y="3770953"/>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p>
          </p:txBody>
        </p:sp>
        <p:cxnSp>
          <p:nvCxnSpPr>
            <p:cNvPr id="130" name="Google Shape;549;p53"/>
            <p:cNvCxnSpPr>
              <a:stCxn id="123" idx="0"/>
              <a:endCxn id="126" idx="2"/>
            </p:cNvCxnSpPr>
            <p:nvPr/>
          </p:nvCxnSpPr>
          <p:spPr>
            <a:xfrm flipV="1">
              <a:off x="4111724" y="2853303"/>
              <a:ext cx="1765089" cy="917650"/>
            </a:xfrm>
            <a:prstGeom prst="straightConnector1">
              <a:avLst/>
            </a:prstGeom>
            <a:noFill/>
            <a:ln w="19050" cap="flat" cmpd="sng">
              <a:solidFill>
                <a:srgbClr val="666666"/>
              </a:solidFill>
              <a:prstDash val="solid"/>
              <a:round/>
              <a:headEnd type="none" w="med" len="med"/>
              <a:tailEnd type="none" w="med" len="med"/>
            </a:ln>
          </p:spPr>
        </p:cxnSp>
        <p:sp>
          <p:nvSpPr>
            <p:cNvPr id="131" name="Google Shape;531;p53"/>
            <p:cNvSpPr/>
            <p:nvPr/>
          </p:nvSpPr>
          <p:spPr>
            <a:xfrm>
              <a:off x="6362375" y="3770953"/>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p>
          </p:txBody>
        </p:sp>
      </p:grpSp>
      <p:sp>
        <p:nvSpPr>
          <p:cNvPr id="132" name="Google Shape;550;p53"/>
          <p:cNvSpPr/>
          <p:nvPr/>
        </p:nvSpPr>
        <p:spPr>
          <a:xfrm>
            <a:off x="3938906" y="291199"/>
            <a:ext cx="4077643" cy="507152"/>
          </a:xfrm>
          <a:prstGeom prst="snip2DiagRect">
            <a:avLst>
              <a:gd name="adj1" fmla="val 0"/>
              <a:gd name="adj2" fmla="val 16667"/>
            </a:avLst>
          </a:prstGeom>
          <a:solidFill>
            <a:srgbClr val="5E9546"/>
          </a:solidFill>
          <a:ln>
            <a:noFill/>
          </a:ln>
        </p:spPr>
        <p:txBody>
          <a:bodyPr spcFirstLastPara="1" wrap="square" lIns="91421" tIns="91421" rIns="91421" bIns="91421" anchor="ctr" anchorCtr="0">
            <a:noAutofit/>
          </a:bodyPr>
          <a:lstStyle/>
          <a:p>
            <a:pPr marL="0" marR="0" lvl="0" indent="0" algn="ctr" defTabSz="457178"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Droid Sans"/>
                <a:ea typeface="Droid Sans"/>
                <a:cs typeface="Droid Sans"/>
                <a:sym typeface="Droid Sans"/>
              </a:rPr>
              <a:t>Trellis apps</a:t>
            </a:r>
            <a:endParaRPr kumimoji="0" sz="1600" b="1" i="0" u="none" strike="noStrike" kern="1200" cap="none" spc="0" normalizeH="0" baseline="0" noProof="0">
              <a:ln>
                <a:noFill/>
              </a:ln>
              <a:solidFill>
                <a:srgbClr val="FFFFFF"/>
              </a:solidFill>
              <a:effectLst/>
              <a:uLnTx/>
              <a:uFillTx/>
              <a:latin typeface="Droid Sans"/>
              <a:ea typeface="Droid Sans"/>
              <a:cs typeface="Droid Sans"/>
              <a:sym typeface="Droid Sans"/>
            </a:endParaRPr>
          </a:p>
          <a:p>
            <a:pPr marL="0" marR="0" lvl="0" indent="0" algn="ctr" defTabSz="457178"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Droid Sans"/>
                <a:ea typeface="Droid Sans"/>
                <a:cs typeface="Droid Sans"/>
                <a:sym typeface="Droid Sans"/>
              </a:rPr>
              <a:t>IPv4/v6 unicast/multicast, vlans, MPLS SR, vRouter </a:t>
            </a:r>
            <a:r>
              <a:rPr kumimoji="0" lang="mr-IN" sz="1200" b="0" i="0" u="none" strike="noStrike" kern="1200" cap="none" spc="0" normalizeH="0" baseline="0" noProof="0">
                <a:ln>
                  <a:noFill/>
                </a:ln>
                <a:solidFill>
                  <a:srgbClr val="FFFFFF"/>
                </a:solidFill>
                <a:effectLst/>
                <a:uLnTx/>
                <a:uFillTx/>
                <a:latin typeface="Droid Sans"/>
                <a:ea typeface="Droid Sans"/>
                <a:cs typeface="Droid Sans"/>
                <a:sym typeface="Droid Sans"/>
              </a:rPr>
              <a:t>…</a:t>
            </a:r>
            <a:endParaRPr kumimoji="0" sz="1200" b="0" i="0" u="none" strike="noStrike" kern="1200" cap="none" spc="0" normalizeH="0" baseline="0" noProof="0">
              <a:ln>
                <a:noFill/>
              </a:ln>
              <a:solidFill>
                <a:srgbClr val="FFFFFF"/>
              </a:solidFill>
              <a:effectLst/>
              <a:uLnTx/>
              <a:uFillTx/>
              <a:latin typeface="Droid Sans"/>
              <a:ea typeface="Droid Sans"/>
              <a:cs typeface="Droid Sans"/>
              <a:sym typeface="Droid Sans"/>
            </a:endParaRPr>
          </a:p>
        </p:txBody>
      </p:sp>
      <p:grpSp>
        <p:nvGrpSpPr>
          <p:cNvPr id="133" name="Google Shape;553;p53"/>
          <p:cNvGrpSpPr/>
          <p:nvPr/>
        </p:nvGrpSpPr>
        <p:grpSpPr>
          <a:xfrm>
            <a:off x="3938155" y="859901"/>
            <a:ext cx="4110779" cy="1070115"/>
            <a:chOff x="3328399" y="665769"/>
            <a:chExt cx="4926000" cy="1070115"/>
          </a:xfrm>
        </p:grpSpPr>
        <p:sp>
          <p:nvSpPr>
            <p:cNvPr id="134" name="Google Shape;554;p53"/>
            <p:cNvSpPr/>
            <p:nvPr/>
          </p:nvSpPr>
          <p:spPr>
            <a:xfrm>
              <a:off x="3328399" y="665769"/>
              <a:ext cx="4926000" cy="351000"/>
            </a:xfrm>
            <a:prstGeom prst="roundRect">
              <a:avLst>
                <a:gd name="adj" fmla="val 16667"/>
              </a:avLst>
            </a:prstGeom>
            <a:solidFill>
              <a:srgbClr val="666666"/>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FFFFFF"/>
                  </a:solidFill>
                  <a:effectLst/>
                  <a:uLnTx/>
                  <a:uFillTx/>
                  <a:latin typeface="Droid Sans"/>
                  <a:ea typeface="Droid Sans"/>
                  <a:cs typeface="Droid Sans"/>
                  <a:sym typeface="Droid Sans"/>
                </a:rPr>
                <a:t>ONOS Cluster</a:t>
              </a:r>
              <a:endParaRPr kumimoji="0" sz="1400" b="1" i="0" u="none" strike="noStrike" kern="0" cap="none" spc="0" normalizeH="0" baseline="0" noProof="0">
                <a:ln>
                  <a:noFill/>
                </a:ln>
                <a:solidFill>
                  <a:srgbClr val="FFFFFF"/>
                </a:solidFill>
                <a:effectLst/>
                <a:uLnTx/>
                <a:uFillTx/>
                <a:latin typeface="Droid Sans"/>
                <a:ea typeface="Droid Sans"/>
                <a:cs typeface="Droid Sans"/>
                <a:sym typeface="Droid Sans"/>
              </a:endParaRPr>
            </a:p>
          </p:txBody>
        </p:sp>
        <p:sp>
          <p:nvSpPr>
            <p:cNvPr id="135" name="Google Shape;555;p53"/>
            <p:cNvSpPr/>
            <p:nvPr/>
          </p:nvSpPr>
          <p:spPr>
            <a:xfrm>
              <a:off x="4898156" y="1109784"/>
              <a:ext cx="221400" cy="626100"/>
            </a:xfrm>
            <a:prstGeom prst="upDownArrow">
              <a:avLst>
                <a:gd name="adj1" fmla="val 50000"/>
                <a:gd name="adj2" fmla="val 50000"/>
              </a:avLst>
            </a:prstGeom>
            <a:gradFill>
              <a:gsLst>
                <a:gs pos="0">
                  <a:srgbClr val="DBD4EB"/>
                </a:gs>
                <a:gs pos="100000">
                  <a:srgbClr val="9180BB"/>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sp>
          <p:nvSpPr>
            <p:cNvPr id="136" name="Google Shape;556;p53"/>
            <p:cNvSpPr/>
            <p:nvPr/>
          </p:nvSpPr>
          <p:spPr>
            <a:xfrm>
              <a:off x="5293031" y="1109784"/>
              <a:ext cx="221400" cy="626100"/>
            </a:xfrm>
            <a:prstGeom prst="upDownArrow">
              <a:avLst>
                <a:gd name="adj1" fmla="val 50000"/>
                <a:gd name="adj2" fmla="val 50000"/>
              </a:avLst>
            </a:prstGeom>
            <a:gradFill>
              <a:gsLst>
                <a:gs pos="0">
                  <a:srgbClr val="D4E5F5"/>
                </a:gs>
                <a:gs pos="100000">
                  <a:srgbClr val="70A4D5"/>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grpSp>
      <p:grpSp>
        <p:nvGrpSpPr>
          <p:cNvPr id="137" name="Google Shape;559;p53"/>
          <p:cNvGrpSpPr/>
          <p:nvPr/>
        </p:nvGrpSpPr>
        <p:grpSpPr>
          <a:xfrm>
            <a:off x="5739566" y="2151684"/>
            <a:ext cx="3100582" cy="1125849"/>
            <a:chOff x="5917532" y="2645103"/>
            <a:chExt cx="3100582" cy="1125849"/>
          </a:xfrm>
        </p:grpSpPr>
        <p:sp>
          <p:nvSpPr>
            <p:cNvPr id="138" name="Google Shape;560;p53"/>
            <p:cNvSpPr/>
            <p:nvPr/>
          </p:nvSpPr>
          <p:spPr>
            <a:xfrm>
              <a:off x="7290125" y="3040653"/>
              <a:ext cx="460000" cy="208200"/>
            </a:xfrm>
            <a:prstGeom prst="flowChartMagneticDisk">
              <a:avLst/>
            </a:prstGeom>
            <a:solidFill>
              <a:srgbClr val="D9D9D9"/>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sp>
          <p:nvSpPr>
            <p:cNvPr id="139" name="Google Shape;561;p53"/>
            <p:cNvSpPr/>
            <p:nvPr/>
          </p:nvSpPr>
          <p:spPr>
            <a:xfrm>
              <a:off x="7442525" y="3208003"/>
              <a:ext cx="460000" cy="208200"/>
            </a:xfrm>
            <a:prstGeom prst="flowChartMagneticDisk">
              <a:avLst/>
            </a:prstGeom>
            <a:solidFill>
              <a:srgbClr val="D9D9D9"/>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cxnSp>
          <p:nvCxnSpPr>
            <p:cNvPr id="140" name="Google Shape;562;p53"/>
            <p:cNvCxnSpPr>
              <a:stCxn id="139" idx="2"/>
            </p:cNvCxnSpPr>
            <p:nvPr/>
          </p:nvCxnSpPr>
          <p:spPr>
            <a:xfrm flipH="1">
              <a:off x="6665625" y="3312103"/>
              <a:ext cx="776900" cy="441125"/>
            </a:xfrm>
            <a:prstGeom prst="straightConnector1">
              <a:avLst/>
            </a:prstGeom>
            <a:noFill/>
            <a:ln w="19050" cap="flat" cmpd="sng">
              <a:solidFill>
                <a:srgbClr val="666666"/>
              </a:solidFill>
              <a:prstDash val="solid"/>
              <a:round/>
              <a:headEnd type="none" w="med" len="med"/>
              <a:tailEnd type="none" w="med" len="med"/>
            </a:ln>
          </p:spPr>
        </p:cxnSp>
        <p:cxnSp>
          <p:nvCxnSpPr>
            <p:cNvPr id="141" name="Google Shape;563;p53"/>
            <p:cNvCxnSpPr>
              <a:stCxn id="138" idx="2"/>
              <a:endCxn id="124" idx="0"/>
            </p:cNvCxnSpPr>
            <p:nvPr/>
          </p:nvCxnSpPr>
          <p:spPr>
            <a:xfrm flipH="1">
              <a:off x="5917532" y="3144753"/>
              <a:ext cx="1372593" cy="626199"/>
            </a:xfrm>
            <a:prstGeom prst="straightConnector1">
              <a:avLst/>
            </a:prstGeom>
            <a:noFill/>
            <a:ln w="19050" cap="flat" cmpd="sng">
              <a:solidFill>
                <a:srgbClr val="666666"/>
              </a:solidFill>
              <a:prstDash val="solid"/>
              <a:round/>
              <a:headEnd type="none" w="med" len="med"/>
              <a:tailEnd type="none" w="med" len="med"/>
            </a:ln>
          </p:spPr>
        </p:cxnSp>
        <p:cxnSp>
          <p:nvCxnSpPr>
            <p:cNvPr id="142" name="Google Shape;564;p53"/>
            <p:cNvCxnSpPr>
              <a:endCxn id="138" idx="4"/>
            </p:cNvCxnSpPr>
            <p:nvPr/>
          </p:nvCxnSpPr>
          <p:spPr>
            <a:xfrm rot="10800000">
              <a:off x="7750125" y="3144753"/>
              <a:ext cx="475800" cy="0"/>
            </a:xfrm>
            <a:prstGeom prst="straightConnector1">
              <a:avLst/>
            </a:prstGeom>
            <a:noFill/>
            <a:ln w="19050" cap="flat" cmpd="sng">
              <a:solidFill>
                <a:srgbClr val="666666"/>
              </a:solidFill>
              <a:prstDash val="solid"/>
              <a:round/>
              <a:headEnd type="none" w="med" len="med"/>
              <a:tailEnd type="none" w="med" len="med"/>
            </a:ln>
          </p:spPr>
        </p:cxnSp>
        <p:cxnSp>
          <p:nvCxnSpPr>
            <p:cNvPr id="143" name="Google Shape;565;p53"/>
            <p:cNvCxnSpPr>
              <a:endCxn id="139" idx="4"/>
            </p:cNvCxnSpPr>
            <p:nvPr/>
          </p:nvCxnSpPr>
          <p:spPr>
            <a:xfrm rot="10800000">
              <a:off x="7902525" y="3312103"/>
              <a:ext cx="510000" cy="0"/>
            </a:xfrm>
            <a:prstGeom prst="straightConnector1">
              <a:avLst/>
            </a:prstGeom>
            <a:noFill/>
            <a:ln w="19050" cap="flat" cmpd="sng">
              <a:solidFill>
                <a:srgbClr val="666666"/>
              </a:solidFill>
              <a:prstDash val="solid"/>
              <a:round/>
              <a:headEnd type="none" w="med" len="med"/>
              <a:tailEnd type="none" w="med" len="med"/>
            </a:ln>
          </p:spPr>
        </p:cxnSp>
        <p:sp>
          <p:nvSpPr>
            <p:cNvPr id="144" name="Google Shape;566;p53"/>
            <p:cNvSpPr/>
            <p:nvPr/>
          </p:nvSpPr>
          <p:spPr>
            <a:xfrm>
              <a:off x="8069550" y="2944578"/>
              <a:ext cx="948564" cy="553716"/>
            </a:xfrm>
            <a:prstGeom prst="cloud">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a:ln>
                    <a:noFill/>
                  </a:ln>
                  <a:solidFill>
                    <a:sysClr val="windowText" lastClr="000000"/>
                  </a:solidFill>
                  <a:effectLst/>
                  <a:uLnTx/>
                  <a:uFillTx/>
                  <a:latin typeface="Droid Sans"/>
                  <a:ea typeface="Droid Sans"/>
                  <a:cs typeface="Droid Sans"/>
                  <a:sym typeface="Droid Sans"/>
                </a:rPr>
                <a:t>Internet</a:t>
              </a:r>
              <a:endParaRPr kumimoji="0" sz="1000" b="0" i="1" u="none" strike="noStrike" kern="0" cap="none" spc="0" normalizeH="0" baseline="0" noProof="0">
                <a:ln>
                  <a:noFill/>
                </a:ln>
                <a:solidFill>
                  <a:sysClr val="windowText" lastClr="000000"/>
                </a:solidFill>
                <a:effectLst/>
                <a:uLnTx/>
                <a:uFillTx/>
                <a:latin typeface="Droid Sans"/>
                <a:ea typeface="Droid Sans"/>
                <a:cs typeface="Droid Sans"/>
                <a:sym typeface="Droid Sans"/>
              </a:endParaRPr>
            </a:p>
          </p:txBody>
        </p:sp>
        <p:sp>
          <p:nvSpPr>
            <p:cNvPr id="145" name="Google Shape;567;p53"/>
            <p:cNvSpPr txBox="1"/>
            <p:nvPr/>
          </p:nvSpPr>
          <p:spPr>
            <a:xfrm>
              <a:off x="6884038" y="2645103"/>
              <a:ext cx="1423726" cy="280800"/>
            </a:xfrm>
            <a:prstGeom prst="rect">
              <a:avLst/>
            </a:prstGeom>
            <a:noFill/>
            <a:ln>
              <a:noFill/>
            </a:ln>
          </p:spPr>
          <p:txBody>
            <a:bodyPr spcFirstLastPara="1" wrap="square" lIns="91425" tIns="91425" rIns="91425" bIns="91425" anchor="t"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a:ln>
                    <a:noFill/>
                  </a:ln>
                  <a:solidFill>
                    <a:sysClr val="windowText" lastClr="000000"/>
                  </a:solidFill>
                  <a:effectLst/>
                  <a:uLnTx/>
                  <a:uFillTx/>
                  <a:latin typeface="Droid Sans"/>
                  <a:ea typeface="Droid Sans"/>
                  <a:cs typeface="Droid Sans"/>
                  <a:sym typeface="Droid Sans"/>
                </a:rPr>
                <a:t> Metro/Core </a:t>
              </a:r>
            </a:p>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a:ln>
                    <a:noFill/>
                  </a:ln>
                  <a:solidFill>
                    <a:sysClr val="windowText" lastClr="000000"/>
                  </a:solidFill>
                  <a:effectLst/>
                  <a:uLnTx/>
                  <a:uFillTx/>
                  <a:latin typeface="Droid Sans"/>
                  <a:ea typeface="Droid Sans"/>
                  <a:cs typeface="Droid Sans"/>
                  <a:sym typeface="Droid Sans"/>
                </a:rPr>
                <a:t>Routers</a:t>
              </a:r>
              <a:endParaRPr kumimoji="0" sz="1000" b="0" i="1" u="none" strike="noStrike" kern="0" cap="none" spc="0" normalizeH="0" baseline="0" noProof="0">
                <a:ln>
                  <a:noFill/>
                </a:ln>
                <a:solidFill>
                  <a:sysClr val="windowText" lastClr="000000"/>
                </a:solidFill>
                <a:effectLst/>
                <a:uLnTx/>
                <a:uFillTx/>
                <a:latin typeface="Droid Sans"/>
                <a:ea typeface="Droid Sans"/>
                <a:cs typeface="Droid Sans"/>
                <a:sym typeface="Droid Sans"/>
              </a:endParaRPr>
            </a:p>
          </p:txBody>
        </p:sp>
      </p:grpSp>
      <p:sp>
        <p:nvSpPr>
          <p:cNvPr id="153" name="Rounded Rectangle 152"/>
          <p:cNvSpPr/>
          <p:nvPr/>
        </p:nvSpPr>
        <p:spPr>
          <a:xfrm>
            <a:off x="4012317" y="3906919"/>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4" name="Rounded Rectangle 153"/>
          <p:cNvSpPr/>
          <p:nvPr/>
        </p:nvSpPr>
        <p:spPr>
          <a:xfrm>
            <a:off x="4011019" y="4059319"/>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5" name="Rounded Rectangle 154"/>
          <p:cNvSpPr/>
          <p:nvPr/>
        </p:nvSpPr>
        <p:spPr>
          <a:xfrm>
            <a:off x="4009721" y="4219808"/>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6" name="Rounded Rectangle 155"/>
          <p:cNvSpPr/>
          <p:nvPr/>
        </p:nvSpPr>
        <p:spPr>
          <a:xfrm>
            <a:off x="4008423" y="4380296"/>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7" name="Rounded Rectangle 156"/>
          <p:cNvSpPr/>
          <p:nvPr/>
        </p:nvSpPr>
        <p:spPr>
          <a:xfrm>
            <a:off x="5863481" y="3897542"/>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8" name="Rounded Rectangle 157"/>
          <p:cNvSpPr/>
          <p:nvPr/>
        </p:nvSpPr>
        <p:spPr>
          <a:xfrm>
            <a:off x="5862183" y="4049942"/>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9" name="Rounded Rectangle 158"/>
          <p:cNvSpPr/>
          <p:nvPr/>
        </p:nvSpPr>
        <p:spPr>
          <a:xfrm>
            <a:off x="5860885" y="4210431"/>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60" name="Rounded Rectangle 159"/>
          <p:cNvSpPr/>
          <p:nvPr/>
        </p:nvSpPr>
        <p:spPr>
          <a:xfrm>
            <a:off x="5859587" y="4370919"/>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cxnSp>
        <p:nvCxnSpPr>
          <p:cNvPr id="165" name="Google Shape;541;p53"/>
          <p:cNvCxnSpPr/>
          <p:nvPr/>
        </p:nvCxnSpPr>
        <p:spPr>
          <a:xfrm rot="10800000">
            <a:off x="3751142" y="3485841"/>
            <a:ext cx="383100" cy="428100"/>
          </a:xfrm>
          <a:prstGeom prst="straightConnector1">
            <a:avLst/>
          </a:prstGeom>
          <a:noFill/>
          <a:ln w="19050" cap="flat" cmpd="sng">
            <a:solidFill>
              <a:srgbClr val="666666"/>
            </a:solidFill>
            <a:prstDash val="solid"/>
            <a:round/>
            <a:headEnd type="none" w="med" len="med"/>
            <a:tailEnd type="none" w="med" len="med"/>
          </a:ln>
        </p:spPr>
      </p:cxnSp>
      <p:cxnSp>
        <p:nvCxnSpPr>
          <p:cNvPr id="166" name="Google Shape;542;p53"/>
          <p:cNvCxnSpPr/>
          <p:nvPr/>
        </p:nvCxnSpPr>
        <p:spPr>
          <a:xfrm rot="10800000" flipH="1">
            <a:off x="4301826" y="3485841"/>
            <a:ext cx="375600" cy="428100"/>
          </a:xfrm>
          <a:prstGeom prst="straightConnector1">
            <a:avLst/>
          </a:prstGeom>
          <a:noFill/>
          <a:ln w="19050" cap="flat" cmpd="sng">
            <a:solidFill>
              <a:srgbClr val="666666"/>
            </a:solidFill>
            <a:prstDash val="solid"/>
            <a:round/>
            <a:headEnd type="none" w="med" len="med"/>
            <a:tailEnd type="none" w="med" len="med"/>
          </a:ln>
        </p:spPr>
      </p:cxnSp>
      <p:cxnSp>
        <p:nvCxnSpPr>
          <p:cNvPr id="167" name="Google Shape;546;p53"/>
          <p:cNvCxnSpPr>
            <a:endCxn id="124" idx="2"/>
          </p:cNvCxnSpPr>
          <p:nvPr/>
        </p:nvCxnSpPr>
        <p:spPr>
          <a:xfrm flipH="1" flipV="1">
            <a:off x="5739566" y="3485733"/>
            <a:ext cx="271101" cy="418683"/>
          </a:xfrm>
          <a:prstGeom prst="straightConnector1">
            <a:avLst/>
          </a:prstGeom>
          <a:noFill/>
          <a:ln w="19050" cap="flat" cmpd="sng">
            <a:solidFill>
              <a:srgbClr val="666666"/>
            </a:solidFill>
            <a:prstDash val="solid"/>
            <a:round/>
            <a:headEnd type="none" w="med" len="med"/>
            <a:tailEnd type="none" w="med" len="med"/>
          </a:ln>
        </p:spPr>
      </p:cxnSp>
      <p:cxnSp>
        <p:nvCxnSpPr>
          <p:cNvPr id="168" name="Google Shape;547;p53"/>
          <p:cNvCxnSpPr/>
          <p:nvPr/>
        </p:nvCxnSpPr>
        <p:spPr>
          <a:xfrm rot="10800000" flipH="1">
            <a:off x="6178251" y="3476316"/>
            <a:ext cx="375600" cy="428100"/>
          </a:xfrm>
          <a:prstGeom prst="straightConnector1">
            <a:avLst/>
          </a:prstGeom>
          <a:noFill/>
          <a:ln w="19050" cap="flat" cmpd="sng">
            <a:solidFill>
              <a:srgbClr val="666666"/>
            </a:solidFill>
            <a:prstDash val="solid"/>
            <a:round/>
            <a:headEnd type="none" w="med" len="med"/>
            <a:tailEnd type="none" w="med" len="med"/>
          </a:ln>
        </p:spPr>
      </p:cxnSp>
      <p:grpSp>
        <p:nvGrpSpPr>
          <p:cNvPr id="66" name="Google Shape;492;p53"/>
          <p:cNvGrpSpPr/>
          <p:nvPr/>
        </p:nvGrpSpPr>
        <p:grpSpPr>
          <a:xfrm>
            <a:off x="444914" y="1067635"/>
            <a:ext cx="5253933" cy="1638395"/>
            <a:chOff x="1035419" y="1561053"/>
            <a:chExt cx="5253933" cy="1638395"/>
          </a:xfrm>
        </p:grpSpPr>
        <p:sp>
          <p:nvSpPr>
            <p:cNvPr id="67" name="Google Shape;493;p53"/>
            <p:cNvSpPr/>
            <p:nvPr/>
          </p:nvSpPr>
          <p:spPr>
            <a:xfrm>
              <a:off x="1787975" y="1589628"/>
              <a:ext cx="2170800" cy="1273200"/>
            </a:xfrm>
            <a:prstGeom prst="ellipse">
              <a:avLst/>
            </a:prstGeom>
            <a:solidFill>
              <a:srgbClr val="D0E0E3"/>
            </a:solidFill>
            <a:ln>
              <a:noFill/>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ysClr val="windowText" lastClr="000000"/>
                </a:solidFill>
                <a:effectLst/>
                <a:uLnTx/>
                <a:uFillTx/>
                <a:latin typeface="Arial"/>
                <a:cs typeface="Arial"/>
                <a:sym typeface="Arial"/>
              </a:endParaRPr>
            </a:p>
          </p:txBody>
        </p:sp>
        <p:cxnSp>
          <p:nvCxnSpPr>
            <p:cNvPr id="68" name="Google Shape;494;p53"/>
            <p:cNvCxnSpPr>
              <a:stCxn id="83" idx="2"/>
            </p:cNvCxnSpPr>
            <p:nvPr/>
          </p:nvCxnSpPr>
          <p:spPr>
            <a:xfrm>
              <a:off x="2407788" y="1769253"/>
              <a:ext cx="2899739" cy="875850"/>
            </a:xfrm>
            <a:prstGeom prst="straightConnector1">
              <a:avLst/>
            </a:prstGeom>
            <a:noFill/>
            <a:ln w="19050" cap="flat" cmpd="sng">
              <a:solidFill>
                <a:srgbClr val="666666"/>
              </a:solidFill>
              <a:prstDash val="solid"/>
              <a:round/>
              <a:headEnd type="none" w="med" len="med"/>
              <a:tailEnd type="none" w="med" len="med"/>
            </a:ln>
          </p:spPr>
        </p:cxnSp>
        <p:cxnSp>
          <p:nvCxnSpPr>
            <p:cNvPr id="69" name="Google Shape;497;p53"/>
            <p:cNvCxnSpPr>
              <a:stCxn id="86" idx="2"/>
            </p:cNvCxnSpPr>
            <p:nvPr/>
          </p:nvCxnSpPr>
          <p:spPr>
            <a:xfrm>
              <a:off x="3261963" y="1769253"/>
              <a:ext cx="3027389" cy="875850"/>
            </a:xfrm>
            <a:prstGeom prst="straightConnector1">
              <a:avLst/>
            </a:prstGeom>
            <a:noFill/>
            <a:ln w="19050" cap="flat" cmpd="sng">
              <a:solidFill>
                <a:srgbClr val="666666"/>
              </a:solidFill>
              <a:prstDash val="solid"/>
              <a:round/>
              <a:headEnd type="none" w="med" len="med"/>
              <a:tailEnd type="none" w="med" len="med"/>
            </a:ln>
          </p:spPr>
        </p:cxnSp>
        <p:grpSp>
          <p:nvGrpSpPr>
            <p:cNvPr id="70" name="Google Shape;500;p53"/>
            <p:cNvGrpSpPr/>
            <p:nvPr/>
          </p:nvGrpSpPr>
          <p:grpSpPr>
            <a:xfrm>
              <a:off x="1852475" y="1561053"/>
              <a:ext cx="1984000" cy="1176050"/>
              <a:chOff x="1150975" y="2739200"/>
              <a:chExt cx="1984000" cy="1176050"/>
            </a:xfrm>
          </p:grpSpPr>
          <p:cxnSp>
            <p:nvCxnSpPr>
              <p:cNvPr id="78" name="Google Shape;501;p53"/>
              <p:cNvCxnSpPr>
                <a:stCxn id="83" idx="2"/>
                <a:endCxn id="82" idx="0"/>
              </p:cNvCxnSpPr>
              <p:nvPr/>
            </p:nvCxnSpPr>
            <p:spPr>
              <a:xfrm flipH="1">
                <a:off x="1495688" y="2947400"/>
                <a:ext cx="210600" cy="759600"/>
              </a:xfrm>
              <a:prstGeom prst="straightConnector1">
                <a:avLst/>
              </a:prstGeom>
              <a:noFill/>
              <a:ln w="19050" cap="flat" cmpd="sng">
                <a:solidFill>
                  <a:srgbClr val="666666"/>
                </a:solidFill>
                <a:prstDash val="solid"/>
                <a:round/>
                <a:headEnd type="none" w="med" len="med"/>
                <a:tailEnd type="none" w="med" len="med"/>
              </a:ln>
            </p:spPr>
          </p:cxnSp>
          <p:cxnSp>
            <p:nvCxnSpPr>
              <p:cNvPr id="79" name="Google Shape;503;p53"/>
              <p:cNvCxnSpPr>
                <a:stCxn id="86" idx="2"/>
                <a:endCxn id="87" idx="0"/>
              </p:cNvCxnSpPr>
              <p:nvPr/>
            </p:nvCxnSpPr>
            <p:spPr>
              <a:xfrm>
                <a:off x="2560463" y="2947400"/>
                <a:ext cx="229800" cy="759600"/>
              </a:xfrm>
              <a:prstGeom prst="straightConnector1">
                <a:avLst/>
              </a:prstGeom>
              <a:noFill/>
              <a:ln w="19050" cap="flat" cmpd="sng">
                <a:solidFill>
                  <a:srgbClr val="666666"/>
                </a:solidFill>
                <a:prstDash val="solid"/>
                <a:round/>
                <a:headEnd type="none" w="med" len="med"/>
                <a:tailEnd type="none" w="med" len="med"/>
              </a:ln>
            </p:spPr>
          </p:cxnSp>
          <p:cxnSp>
            <p:nvCxnSpPr>
              <p:cNvPr id="80" name="Google Shape;505;p53"/>
              <p:cNvCxnSpPr>
                <a:stCxn id="82" idx="0"/>
                <a:endCxn id="86" idx="2"/>
              </p:cNvCxnSpPr>
              <p:nvPr/>
            </p:nvCxnSpPr>
            <p:spPr>
              <a:xfrm rot="10800000" flipH="1">
                <a:off x="1495675" y="2947450"/>
                <a:ext cx="1064700" cy="759600"/>
              </a:xfrm>
              <a:prstGeom prst="straightConnector1">
                <a:avLst/>
              </a:prstGeom>
              <a:noFill/>
              <a:ln w="19050" cap="flat" cmpd="sng">
                <a:solidFill>
                  <a:srgbClr val="666666"/>
                </a:solidFill>
                <a:prstDash val="solid"/>
                <a:round/>
                <a:headEnd type="none" w="med" len="med"/>
                <a:tailEnd type="none" w="med" len="med"/>
              </a:ln>
            </p:spPr>
          </p:cxnSp>
          <p:cxnSp>
            <p:nvCxnSpPr>
              <p:cNvPr id="81" name="Google Shape;506;p53"/>
              <p:cNvCxnSpPr>
                <a:stCxn id="87" idx="0"/>
                <a:endCxn id="83" idx="2"/>
              </p:cNvCxnSpPr>
              <p:nvPr/>
            </p:nvCxnSpPr>
            <p:spPr>
              <a:xfrm rot="10800000">
                <a:off x="1706375" y="2947450"/>
                <a:ext cx="1083900" cy="759600"/>
              </a:xfrm>
              <a:prstGeom prst="straightConnector1">
                <a:avLst/>
              </a:prstGeom>
              <a:noFill/>
              <a:ln w="19050" cap="flat" cmpd="sng">
                <a:solidFill>
                  <a:srgbClr val="666666"/>
                </a:solidFill>
                <a:prstDash val="solid"/>
                <a:round/>
                <a:headEnd type="none" w="med" len="med"/>
                <a:tailEnd type="none" w="med" len="med"/>
              </a:ln>
            </p:spPr>
          </p:cxnSp>
          <p:sp>
            <p:nvSpPr>
              <p:cNvPr id="82" name="Google Shape;502;p53"/>
              <p:cNvSpPr/>
              <p:nvPr/>
            </p:nvSpPr>
            <p:spPr>
              <a:xfrm>
                <a:off x="1150975" y="3707050"/>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p>
            </p:txBody>
          </p:sp>
          <p:sp>
            <p:nvSpPr>
              <p:cNvPr id="83" name="Google Shape;495;p53"/>
              <p:cNvSpPr/>
              <p:nvPr/>
            </p:nvSpPr>
            <p:spPr>
              <a:xfrm>
                <a:off x="1361588" y="2739200"/>
                <a:ext cx="689400" cy="208200"/>
              </a:xfrm>
              <a:prstGeom prst="roundRect">
                <a:avLst>
                  <a:gd name="adj" fmla="val 16667"/>
                </a:avLst>
              </a:prstGeom>
              <a:solidFill>
                <a:srgbClr val="C0504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Spine</a:t>
                </a:r>
                <a:endParaRPr kumimoji="0" sz="1000" b="0" i="0" u="none" strike="noStrike" kern="0" cap="none" spc="0" normalizeH="0" baseline="0" noProof="0">
                  <a:ln>
                    <a:noFill/>
                  </a:ln>
                  <a:solidFill>
                    <a:srgbClr val="FFFFFF"/>
                  </a:solidFill>
                  <a:effectLst/>
                  <a:uLnTx/>
                  <a:uFillTx/>
                  <a:latin typeface="Droid Sans"/>
                  <a:ea typeface="Droid Sans"/>
                  <a:cs typeface="Droid Sans"/>
                  <a:sym typeface="Droid Sans"/>
                </a:endParaRPr>
              </a:p>
            </p:txBody>
          </p:sp>
          <p:sp>
            <p:nvSpPr>
              <p:cNvPr id="86" name="Google Shape;498;p53"/>
              <p:cNvSpPr/>
              <p:nvPr/>
            </p:nvSpPr>
            <p:spPr>
              <a:xfrm>
                <a:off x="2215763" y="2739200"/>
                <a:ext cx="689400" cy="208200"/>
              </a:xfrm>
              <a:prstGeom prst="roundRect">
                <a:avLst>
                  <a:gd name="adj" fmla="val 16667"/>
                </a:avLst>
              </a:prstGeom>
              <a:solidFill>
                <a:srgbClr val="C0504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Spine</a:t>
                </a:r>
              </a:p>
            </p:txBody>
          </p:sp>
          <p:sp>
            <p:nvSpPr>
              <p:cNvPr id="87" name="Google Shape;504;p53"/>
              <p:cNvSpPr/>
              <p:nvPr/>
            </p:nvSpPr>
            <p:spPr>
              <a:xfrm>
                <a:off x="2445575" y="3707050"/>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p>
            </p:txBody>
          </p:sp>
        </p:grpSp>
        <p:sp>
          <p:nvSpPr>
            <p:cNvPr id="71" name="Google Shape;513;p53"/>
            <p:cNvSpPr/>
            <p:nvPr/>
          </p:nvSpPr>
          <p:spPr>
            <a:xfrm>
              <a:off x="3276275" y="2945536"/>
              <a:ext cx="115800" cy="1158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72" name="Google Shape;514;p53"/>
            <p:cNvSpPr/>
            <p:nvPr/>
          </p:nvSpPr>
          <p:spPr>
            <a:xfrm>
              <a:off x="3438200" y="3083648"/>
              <a:ext cx="115800" cy="1158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73" name="Google Shape;515;p53"/>
            <p:cNvSpPr/>
            <p:nvPr/>
          </p:nvSpPr>
          <p:spPr>
            <a:xfrm>
              <a:off x="3613613" y="2967848"/>
              <a:ext cx="115800" cy="1158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ysClr val="windowText" lastClr="000000"/>
                </a:solidFill>
                <a:effectLst/>
                <a:uLnTx/>
                <a:uFillTx/>
                <a:latin typeface="Arial"/>
                <a:cs typeface="Arial"/>
                <a:sym typeface="Arial"/>
              </a:endParaRPr>
            </a:p>
          </p:txBody>
        </p:sp>
        <p:cxnSp>
          <p:nvCxnSpPr>
            <p:cNvPr id="74" name="Google Shape;516;p53"/>
            <p:cNvCxnSpPr>
              <a:stCxn id="71" idx="0"/>
              <a:endCxn id="87" idx="2"/>
            </p:cNvCxnSpPr>
            <p:nvPr/>
          </p:nvCxnSpPr>
          <p:spPr>
            <a:xfrm rot="10800000" flipH="1">
              <a:off x="3334175" y="2737036"/>
              <a:ext cx="157500" cy="208500"/>
            </a:xfrm>
            <a:prstGeom prst="straightConnector1">
              <a:avLst/>
            </a:prstGeom>
            <a:noFill/>
            <a:ln w="9525" cap="flat" cmpd="sng">
              <a:solidFill>
                <a:srgbClr val="666666"/>
              </a:solidFill>
              <a:prstDash val="solid"/>
              <a:round/>
              <a:headEnd type="none" w="med" len="med"/>
              <a:tailEnd type="none" w="med" len="med"/>
            </a:ln>
          </p:spPr>
        </p:cxnSp>
        <p:cxnSp>
          <p:nvCxnSpPr>
            <p:cNvPr id="75" name="Google Shape;517;p53"/>
            <p:cNvCxnSpPr>
              <a:stCxn id="72" idx="0"/>
              <a:endCxn id="87" idx="2"/>
            </p:cNvCxnSpPr>
            <p:nvPr/>
          </p:nvCxnSpPr>
          <p:spPr>
            <a:xfrm rot="10800000">
              <a:off x="3491900" y="2737148"/>
              <a:ext cx="4200" cy="346500"/>
            </a:xfrm>
            <a:prstGeom prst="straightConnector1">
              <a:avLst/>
            </a:prstGeom>
            <a:noFill/>
            <a:ln w="9525" cap="flat" cmpd="sng">
              <a:solidFill>
                <a:srgbClr val="666666"/>
              </a:solidFill>
              <a:prstDash val="solid"/>
              <a:round/>
              <a:headEnd type="none" w="med" len="med"/>
              <a:tailEnd type="none" w="med" len="med"/>
            </a:ln>
          </p:spPr>
        </p:cxnSp>
        <p:cxnSp>
          <p:nvCxnSpPr>
            <p:cNvPr id="76" name="Google Shape;518;p53"/>
            <p:cNvCxnSpPr>
              <a:stCxn id="73" idx="0"/>
              <a:endCxn id="87" idx="2"/>
            </p:cNvCxnSpPr>
            <p:nvPr/>
          </p:nvCxnSpPr>
          <p:spPr>
            <a:xfrm rot="10800000">
              <a:off x="3491813" y="2737148"/>
              <a:ext cx="179700" cy="230700"/>
            </a:xfrm>
            <a:prstGeom prst="straightConnector1">
              <a:avLst/>
            </a:prstGeom>
            <a:noFill/>
            <a:ln w="9525" cap="flat" cmpd="sng">
              <a:solidFill>
                <a:srgbClr val="666666"/>
              </a:solidFill>
              <a:prstDash val="solid"/>
              <a:round/>
              <a:headEnd type="none" w="med" len="med"/>
              <a:tailEnd type="none" w="med" len="med"/>
            </a:ln>
          </p:spPr>
        </p:cxnSp>
        <p:sp>
          <p:nvSpPr>
            <p:cNvPr id="77" name="Google Shape;524;p53"/>
            <p:cNvSpPr txBox="1"/>
            <p:nvPr/>
          </p:nvSpPr>
          <p:spPr>
            <a:xfrm>
              <a:off x="1035419" y="2093216"/>
              <a:ext cx="823128" cy="280800"/>
            </a:xfrm>
            <a:prstGeom prst="rect">
              <a:avLst/>
            </a:prstGeom>
            <a:noFill/>
            <a:ln>
              <a:noFill/>
            </a:ln>
          </p:spPr>
          <p:txBody>
            <a:bodyPr spcFirstLastPara="1" wrap="square" lIns="91425" tIns="91425" rIns="91425" bIns="91425" anchor="t" anchorCtr="0">
              <a:noAutofit/>
            </a:bodyPr>
            <a:lstStyle/>
            <a:p>
              <a:pPr marL="0" marR="0" lvl="0" indent="0" algn="ctr" defTabSz="914355" rtl="0" eaLnBrk="1" fontAlgn="auto" latinLnBrk="0" hangingPunct="1">
                <a:lnSpc>
                  <a:spcPct val="100000"/>
                </a:lnSpc>
                <a:spcBef>
                  <a:spcPts val="0"/>
                </a:spcBef>
                <a:spcAft>
                  <a:spcPts val="0"/>
                </a:spcAft>
                <a:buClr>
                  <a:srgbClr val="000000"/>
                </a:buClr>
                <a:buSzTx/>
                <a:buFont typeface="Arial"/>
                <a:buNone/>
                <a:tabLst/>
                <a:defRPr/>
              </a:pPr>
              <a:r>
                <a:rPr kumimoji="0" lang="en-US" sz="1600" b="1" i="1" u="none" strike="noStrike" kern="0" cap="none" spc="0" normalizeH="0" baseline="0" noProof="0" dirty="0">
                  <a:ln>
                    <a:noFill/>
                  </a:ln>
                  <a:solidFill>
                    <a:srgbClr val="134F5C"/>
                  </a:solidFill>
                  <a:effectLst/>
                  <a:uLnTx/>
                  <a:uFillTx/>
                  <a:latin typeface="Droid Sans"/>
                  <a:ea typeface="Droid Sans"/>
                  <a:cs typeface="Droid Sans"/>
                  <a:sym typeface="Droid Sans"/>
                </a:rPr>
                <a:t>Field</a:t>
              </a:r>
              <a:r>
                <a:rPr kumimoji="0" lang="en-US" sz="1200" b="1" i="1" u="none" strike="noStrike" kern="0" cap="none" spc="0" normalizeH="0" baseline="0" noProof="0" dirty="0">
                  <a:ln>
                    <a:noFill/>
                  </a:ln>
                  <a:solidFill>
                    <a:srgbClr val="134F5C"/>
                  </a:solidFill>
                  <a:effectLst/>
                  <a:uLnTx/>
                  <a:uFillTx/>
                  <a:latin typeface="Droid Sans"/>
                  <a:ea typeface="Droid Sans"/>
                  <a:cs typeface="Droid Sans"/>
                  <a:sym typeface="Droid Sans"/>
                </a:rPr>
                <a:t/>
              </a:r>
              <a:br>
                <a:rPr kumimoji="0" lang="en-US" sz="1200" b="1" i="1" u="none" strike="noStrike" kern="0" cap="none" spc="0" normalizeH="0" baseline="0" noProof="0" dirty="0">
                  <a:ln>
                    <a:noFill/>
                  </a:ln>
                  <a:solidFill>
                    <a:srgbClr val="134F5C"/>
                  </a:solidFill>
                  <a:effectLst/>
                  <a:uLnTx/>
                  <a:uFillTx/>
                  <a:latin typeface="Droid Sans"/>
                  <a:ea typeface="Droid Sans"/>
                  <a:cs typeface="Droid Sans"/>
                  <a:sym typeface="Droid Sans"/>
                </a:rPr>
              </a:br>
              <a:r>
                <a:rPr kumimoji="0" lang="en-US" sz="1600" b="1" i="1" u="none" strike="noStrike" kern="0" cap="none" spc="0" normalizeH="0" baseline="0" noProof="0" dirty="0">
                  <a:ln>
                    <a:noFill/>
                  </a:ln>
                  <a:solidFill>
                    <a:srgbClr val="134F5C"/>
                  </a:solidFill>
                  <a:effectLst/>
                  <a:uLnTx/>
                  <a:uFillTx/>
                  <a:latin typeface="Droid Sans"/>
                  <a:ea typeface="Droid Sans"/>
                  <a:cs typeface="Droid Sans"/>
                  <a:sym typeface="Droid Sans"/>
                </a:rPr>
                <a:t>Office</a:t>
              </a:r>
              <a:endParaRPr kumimoji="0" sz="1600" b="1" i="1" u="none" strike="noStrike" kern="0" cap="none" spc="0" normalizeH="0" baseline="0" noProof="0" dirty="0">
                <a:ln>
                  <a:noFill/>
                </a:ln>
                <a:solidFill>
                  <a:srgbClr val="134F5C"/>
                </a:solidFill>
                <a:effectLst/>
                <a:uLnTx/>
                <a:uFillTx/>
                <a:latin typeface="Droid Sans"/>
                <a:ea typeface="Droid Sans"/>
                <a:cs typeface="Droid Sans"/>
                <a:sym typeface="Droid Sans"/>
              </a:endParaRPr>
            </a:p>
          </p:txBody>
        </p:sp>
      </p:grpSp>
      <p:cxnSp>
        <p:nvCxnSpPr>
          <p:cNvPr id="88" name="Google Shape;576;p53"/>
          <p:cNvCxnSpPr>
            <a:stCxn id="82" idx="2"/>
            <a:endCxn id="95" idx="7"/>
          </p:cNvCxnSpPr>
          <p:nvPr/>
        </p:nvCxnSpPr>
        <p:spPr>
          <a:xfrm flipH="1">
            <a:off x="1093600" y="2243685"/>
            <a:ext cx="513070" cy="1158331"/>
          </a:xfrm>
          <a:prstGeom prst="straightConnector1">
            <a:avLst/>
          </a:prstGeom>
          <a:noFill/>
          <a:ln w="19050" cap="flat" cmpd="sng">
            <a:solidFill>
              <a:srgbClr val="666666"/>
            </a:solidFill>
            <a:prstDash val="solid"/>
            <a:round/>
            <a:headEnd type="none" w="med" len="med"/>
            <a:tailEnd type="none" w="med" len="med"/>
          </a:ln>
        </p:spPr>
      </p:cxnSp>
      <p:pic>
        <p:nvPicPr>
          <p:cNvPr id="89" name="Google Shape;520;p53"/>
          <p:cNvPicPr preferRelativeResize="0"/>
          <p:nvPr/>
        </p:nvPicPr>
        <p:blipFill>
          <a:blip r:embed="rId3">
            <a:alphaModFix/>
          </a:blip>
          <a:stretch>
            <a:fillRect/>
          </a:stretch>
        </p:blipFill>
        <p:spPr>
          <a:xfrm>
            <a:off x="610279" y="2714584"/>
            <a:ext cx="198900" cy="463300"/>
          </a:xfrm>
          <a:prstGeom prst="rect">
            <a:avLst/>
          </a:prstGeom>
          <a:noFill/>
          <a:ln>
            <a:noFill/>
          </a:ln>
        </p:spPr>
      </p:pic>
      <p:sp>
        <p:nvSpPr>
          <p:cNvPr id="90" name="Google Shape;525;p53"/>
          <p:cNvSpPr txBox="1"/>
          <p:nvPr/>
        </p:nvSpPr>
        <p:spPr>
          <a:xfrm>
            <a:off x="93523" y="3102034"/>
            <a:ext cx="1033511" cy="351000"/>
          </a:xfrm>
          <a:prstGeom prst="rect">
            <a:avLst/>
          </a:prstGeom>
          <a:noFill/>
          <a:ln>
            <a:noFill/>
          </a:ln>
        </p:spPr>
        <p:txBody>
          <a:bodyPr spcFirstLastPara="1" wrap="square" lIns="91421" tIns="91421" rIns="91421" bIns="91421"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1" u="none" strike="noStrike" kern="0" cap="none" spc="0" normalizeH="0" baseline="0" noProof="0">
                <a:ln>
                  <a:noFill/>
                </a:ln>
                <a:solidFill>
                  <a:srgbClr val="000000"/>
                </a:solidFill>
                <a:effectLst/>
                <a:uLnTx/>
                <a:uFillTx/>
                <a:latin typeface="Droid Sans"/>
                <a:ea typeface="Droid Sans"/>
                <a:cs typeface="Droid Sans"/>
                <a:sym typeface="Droid Sans"/>
              </a:rPr>
              <a:t>Base station</a:t>
            </a:r>
            <a:endParaRPr kumimoji="0" sz="1100" b="0" i="1" u="none" strike="noStrike" kern="0" cap="none" spc="0" normalizeH="0" baseline="0" noProof="0">
              <a:ln>
                <a:noFill/>
              </a:ln>
              <a:solidFill>
                <a:srgbClr val="000000"/>
              </a:solidFill>
              <a:effectLst/>
              <a:uLnTx/>
              <a:uFillTx/>
              <a:latin typeface="Droid Sans"/>
              <a:ea typeface="Droid Sans"/>
              <a:cs typeface="Droid Sans"/>
              <a:sym typeface="Droid Sans"/>
            </a:endParaRPr>
          </a:p>
        </p:txBody>
      </p:sp>
      <p:cxnSp>
        <p:nvCxnSpPr>
          <p:cNvPr id="91" name="Google Shape;576;p53"/>
          <p:cNvCxnSpPr>
            <a:endCxn id="89" idx="3"/>
          </p:cNvCxnSpPr>
          <p:nvPr/>
        </p:nvCxnSpPr>
        <p:spPr>
          <a:xfrm flipH="1">
            <a:off x="809179" y="2243730"/>
            <a:ext cx="797490" cy="702504"/>
          </a:xfrm>
          <a:prstGeom prst="straightConnector1">
            <a:avLst/>
          </a:prstGeom>
          <a:noFill/>
          <a:ln w="19050" cap="flat" cmpd="sng">
            <a:solidFill>
              <a:srgbClr val="666666"/>
            </a:solidFill>
            <a:prstDash val="solid"/>
            <a:round/>
            <a:headEnd type="none" w="med" len="med"/>
            <a:tailEnd type="none" w="med" len="med"/>
          </a:ln>
        </p:spPr>
      </p:cxnSp>
      <p:sp>
        <p:nvSpPr>
          <p:cNvPr id="92" name="Google Shape;575;p53"/>
          <p:cNvSpPr/>
          <p:nvPr/>
        </p:nvSpPr>
        <p:spPr>
          <a:xfrm>
            <a:off x="1580283" y="3453034"/>
            <a:ext cx="237000" cy="2370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1" tIns="91421" rIns="91421" bIns="91421" anchor="ctr" anchorCtr="0">
            <a:noAutofit/>
          </a:bodyPr>
          <a:lstStyle/>
          <a:p>
            <a:pPr marL="0" marR="0" lvl="0" indent="0" algn="l" defTabSz="914355"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ysClr val="windowText" lastClr="000000"/>
              </a:solidFill>
              <a:effectLst/>
              <a:uLnTx/>
              <a:uFillTx/>
              <a:latin typeface="Arial"/>
              <a:cs typeface="Arial"/>
              <a:sym typeface="Arial"/>
            </a:endParaRPr>
          </a:p>
        </p:txBody>
      </p:sp>
      <p:cxnSp>
        <p:nvCxnSpPr>
          <p:cNvPr id="93" name="Google Shape;576;p53"/>
          <p:cNvCxnSpPr>
            <a:stCxn id="82" idx="2"/>
            <a:endCxn id="92" idx="0"/>
          </p:cNvCxnSpPr>
          <p:nvPr/>
        </p:nvCxnSpPr>
        <p:spPr>
          <a:xfrm>
            <a:off x="1606670" y="2243685"/>
            <a:ext cx="92113" cy="1209349"/>
          </a:xfrm>
          <a:prstGeom prst="straightConnector1">
            <a:avLst/>
          </a:prstGeom>
          <a:noFill/>
          <a:ln w="19050" cap="flat" cmpd="sng">
            <a:solidFill>
              <a:srgbClr val="666666"/>
            </a:solidFill>
            <a:prstDash val="solid"/>
            <a:round/>
            <a:headEnd type="none" w="med" len="med"/>
            <a:tailEnd type="none" w="med" len="med"/>
          </a:ln>
        </p:spPr>
      </p:cxnSp>
      <p:sp>
        <p:nvSpPr>
          <p:cNvPr id="94" name="Google Shape;525;p53"/>
          <p:cNvSpPr txBox="1"/>
          <p:nvPr/>
        </p:nvSpPr>
        <p:spPr>
          <a:xfrm>
            <a:off x="444914" y="3731419"/>
            <a:ext cx="888000" cy="351000"/>
          </a:xfrm>
          <a:prstGeom prst="rect">
            <a:avLst/>
          </a:prstGeom>
          <a:noFill/>
          <a:ln>
            <a:noFill/>
          </a:ln>
        </p:spPr>
        <p:txBody>
          <a:bodyPr spcFirstLastPara="1" wrap="square" lIns="91421" tIns="91421" rIns="91421" bIns="91421"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1" u="none" strike="noStrike" kern="0" cap="none" spc="0" normalizeH="0" baseline="0" noProof="0">
                <a:ln>
                  <a:noFill/>
                </a:ln>
                <a:solidFill>
                  <a:srgbClr val="000000"/>
                </a:solidFill>
                <a:effectLst/>
                <a:uLnTx/>
                <a:uFillTx/>
                <a:latin typeface="Droid Sans"/>
                <a:ea typeface="Droid Sans"/>
                <a:cs typeface="Droid Sans"/>
                <a:sym typeface="Droid Sans"/>
              </a:rPr>
              <a:t>R-PHY</a:t>
            </a:r>
            <a:endParaRPr kumimoji="0" sz="1100" b="0" i="1" u="none" strike="noStrike" kern="0" cap="none" spc="0" normalizeH="0" baseline="0" noProof="0">
              <a:ln>
                <a:noFill/>
              </a:ln>
              <a:solidFill>
                <a:srgbClr val="000000"/>
              </a:solidFill>
              <a:effectLst/>
              <a:uLnTx/>
              <a:uFillTx/>
              <a:latin typeface="Droid Sans"/>
              <a:ea typeface="Droid Sans"/>
              <a:cs typeface="Droid Sans"/>
              <a:sym typeface="Droid Sans"/>
            </a:endParaRPr>
          </a:p>
        </p:txBody>
      </p:sp>
      <p:sp>
        <p:nvSpPr>
          <p:cNvPr id="95" name="Google Shape;575;p53"/>
          <p:cNvSpPr/>
          <p:nvPr/>
        </p:nvSpPr>
        <p:spPr>
          <a:xfrm>
            <a:off x="891308" y="3367308"/>
            <a:ext cx="237000" cy="2370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1" tIns="91421" rIns="91421" bIns="91421" anchor="ctr" anchorCtr="0">
            <a:noAutofit/>
          </a:bodyPr>
          <a:lstStyle/>
          <a:p>
            <a:pPr marL="0" marR="0" lvl="0" indent="0" algn="l" defTabSz="914355"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96" name="Google Shape;525;p53"/>
          <p:cNvSpPr txBox="1"/>
          <p:nvPr/>
        </p:nvSpPr>
        <p:spPr>
          <a:xfrm>
            <a:off x="1375189" y="3740944"/>
            <a:ext cx="888000" cy="351000"/>
          </a:xfrm>
          <a:prstGeom prst="rect">
            <a:avLst/>
          </a:prstGeom>
          <a:noFill/>
          <a:ln>
            <a:noFill/>
          </a:ln>
        </p:spPr>
        <p:txBody>
          <a:bodyPr spcFirstLastPara="1" wrap="square" lIns="91421" tIns="91421" rIns="91421" bIns="91421"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1" u="none" strike="noStrike" kern="0" cap="none" spc="0" normalizeH="0" baseline="0" noProof="0">
                <a:ln>
                  <a:noFill/>
                </a:ln>
                <a:solidFill>
                  <a:srgbClr val="000000"/>
                </a:solidFill>
                <a:effectLst/>
                <a:uLnTx/>
                <a:uFillTx/>
                <a:latin typeface="Droid Sans"/>
                <a:ea typeface="Droid Sans"/>
                <a:cs typeface="Droid Sans"/>
                <a:sym typeface="Droid Sans"/>
              </a:rPr>
              <a:t>R-OLT</a:t>
            </a:r>
            <a:endParaRPr kumimoji="0" sz="1100" b="0" i="1" u="none" strike="noStrike" kern="0" cap="none" spc="0" normalizeH="0" baseline="0" noProof="0">
              <a:ln>
                <a:noFill/>
              </a:ln>
              <a:solidFill>
                <a:srgbClr val="000000"/>
              </a:solidFill>
              <a:effectLst/>
              <a:uLnTx/>
              <a:uFillTx/>
              <a:latin typeface="Droid Sans"/>
              <a:ea typeface="Droid Sans"/>
              <a:cs typeface="Droid Sans"/>
              <a:sym typeface="Droid Sans"/>
            </a:endParaRPr>
          </a:p>
        </p:txBody>
      </p:sp>
      <p:pic>
        <p:nvPicPr>
          <p:cNvPr id="107" name="Picture 106"/>
          <p:cNvPicPr>
            <a:picLocks noChangeAspect="1"/>
          </p:cNvPicPr>
          <p:nvPr/>
        </p:nvPicPr>
        <p:blipFill>
          <a:blip r:embed="rId4"/>
          <a:stretch>
            <a:fillRect/>
          </a:stretch>
        </p:blipFill>
        <p:spPr>
          <a:xfrm>
            <a:off x="87312" y="174625"/>
            <a:ext cx="1748702" cy="539750"/>
          </a:xfrm>
          <a:prstGeom prst="rect">
            <a:avLst/>
          </a:prstGeom>
        </p:spPr>
      </p:pic>
      <p:sp>
        <p:nvSpPr>
          <p:cNvPr id="2" name="Oval 1"/>
          <p:cNvSpPr/>
          <p:nvPr/>
        </p:nvSpPr>
        <p:spPr>
          <a:xfrm>
            <a:off x="5207000" y="3081867"/>
            <a:ext cx="1845733" cy="626533"/>
          </a:xfrm>
          <a:prstGeom prst="ellipse">
            <a:avLst/>
          </a:prstGeom>
          <a:noFill/>
          <a:ln w="28575" cmpd="sng">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a:p>
        </p:txBody>
      </p:sp>
      <p:sp>
        <p:nvSpPr>
          <p:cNvPr id="3" name="TextBox 2"/>
          <p:cNvSpPr txBox="1"/>
          <p:nvPr/>
        </p:nvSpPr>
        <p:spPr>
          <a:xfrm>
            <a:off x="7044267" y="3818467"/>
            <a:ext cx="1151466" cy="523220"/>
          </a:xfrm>
          <a:prstGeom prst="rect">
            <a:avLst/>
          </a:prstGeom>
          <a:noFill/>
        </p:spPr>
        <p:txBody>
          <a:bodyPr wrap="square" rtlCol="0">
            <a:spAutoFit/>
          </a:bodyPr>
          <a:lstStyle/>
          <a:p>
            <a:r>
              <a:rPr lang="en-US" b="1">
                <a:solidFill>
                  <a:schemeClr val="accent2"/>
                </a:solidFill>
              </a:rPr>
              <a:t>120k+ routes</a:t>
            </a:r>
          </a:p>
        </p:txBody>
      </p:sp>
      <p:cxnSp>
        <p:nvCxnSpPr>
          <p:cNvPr id="5" name="Straight Arrow Connector 4"/>
          <p:cNvCxnSpPr/>
          <p:nvPr/>
        </p:nvCxnSpPr>
        <p:spPr>
          <a:xfrm flipH="1" flipV="1">
            <a:off x="6934200" y="3623733"/>
            <a:ext cx="169333" cy="194734"/>
          </a:xfrm>
          <a:prstGeom prst="straightConnector1">
            <a:avLst/>
          </a:prstGeom>
          <a:ln>
            <a:solidFill>
              <a:srgbClr val="C0504D"/>
            </a:solidFill>
            <a:tailEnd type="arrow"/>
          </a:ln>
        </p:spPr>
        <p:style>
          <a:lnRef idx="2">
            <a:schemeClr val="accent1"/>
          </a:lnRef>
          <a:fillRef idx="0">
            <a:schemeClr val="accent1"/>
          </a:fillRef>
          <a:effectRef idx="1">
            <a:schemeClr val="accent1"/>
          </a:effectRef>
          <a:fontRef idx="minor">
            <a:schemeClr val="tx1"/>
          </a:fontRef>
        </p:style>
      </p:cxnSp>
      <p:sp>
        <p:nvSpPr>
          <p:cNvPr id="84" name="TextBox 83"/>
          <p:cNvSpPr txBox="1"/>
          <p:nvPr/>
        </p:nvSpPr>
        <p:spPr>
          <a:xfrm>
            <a:off x="2065867" y="3302001"/>
            <a:ext cx="1151466" cy="523220"/>
          </a:xfrm>
          <a:prstGeom prst="rect">
            <a:avLst/>
          </a:prstGeom>
          <a:noFill/>
        </p:spPr>
        <p:txBody>
          <a:bodyPr wrap="square" rtlCol="0">
            <a:spAutoFit/>
          </a:bodyPr>
          <a:lstStyle/>
          <a:p>
            <a:r>
              <a:rPr lang="en-US" b="1">
                <a:solidFill>
                  <a:schemeClr val="accent2"/>
                </a:solidFill>
              </a:rPr>
              <a:t>~ 10k</a:t>
            </a:r>
          </a:p>
          <a:p>
            <a:r>
              <a:rPr lang="en-US" b="1">
                <a:solidFill>
                  <a:schemeClr val="accent2"/>
                </a:solidFill>
              </a:rPr>
              <a:t>routes</a:t>
            </a:r>
          </a:p>
        </p:txBody>
      </p:sp>
      <p:cxnSp>
        <p:nvCxnSpPr>
          <p:cNvPr id="85" name="Straight Arrow Connector 84"/>
          <p:cNvCxnSpPr>
            <a:stCxn id="84" idx="0"/>
          </p:cNvCxnSpPr>
          <p:nvPr/>
        </p:nvCxnSpPr>
        <p:spPr>
          <a:xfrm>
            <a:off x="2641600" y="3302001"/>
            <a:ext cx="778933" cy="135466"/>
          </a:xfrm>
          <a:prstGeom prst="straightConnector1">
            <a:avLst/>
          </a:prstGeom>
          <a:ln>
            <a:solidFill>
              <a:srgbClr val="C0504D"/>
            </a:solidFill>
            <a:tailEnd type="arrow"/>
          </a:ln>
        </p:spPr>
        <p:style>
          <a:lnRef idx="2">
            <a:schemeClr val="accent1"/>
          </a:lnRef>
          <a:fillRef idx="0">
            <a:schemeClr val="accent1"/>
          </a:fillRef>
          <a:effectRef idx="1">
            <a:schemeClr val="accent1"/>
          </a:effectRef>
          <a:fontRef idx="minor">
            <a:schemeClr val="tx1"/>
          </a:fontRef>
        </p:style>
      </p:cxnSp>
      <p:cxnSp>
        <p:nvCxnSpPr>
          <p:cNvPr id="97" name="Straight Arrow Connector 96"/>
          <p:cNvCxnSpPr>
            <a:stCxn id="84" idx="0"/>
          </p:cNvCxnSpPr>
          <p:nvPr/>
        </p:nvCxnSpPr>
        <p:spPr>
          <a:xfrm flipV="1">
            <a:off x="2641600" y="2675467"/>
            <a:ext cx="135467" cy="626534"/>
          </a:xfrm>
          <a:prstGeom prst="straightConnector1">
            <a:avLst/>
          </a:prstGeom>
          <a:ln>
            <a:solidFill>
              <a:srgbClr val="C0504D"/>
            </a:solidFill>
            <a:tailEnd type="arrow"/>
          </a:ln>
        </p:spPr>
        <p:style>
          <a:lnRef idx="2">
            <a:schemeClr val="accent1"/>
          </a:lnRef>
          <a:fillRef idx="0">
            <a:schemeClr val="accent1"/>
          </a:fillRef>
          <a:effectRef idx="1">
            <a:schemeClr val="accent1"/>
          </a:effectRef>
          <a:fontRef idx="minor">
            <a:schemeClr val="tx1"/>
          </a:fontRef>
        </p:style>
      </p:cxnSp>
      <p:cxnSp>
        <p:nvCxnSpPr>
          <p:cNvPr id="98" name="Straight Arrow Connector 97"/>
          <p:cNvCxnSpPr>
            <a:stCxn id="84" idx="0"/>
          </p:cNvCxnSpPr>
          <p:nvPr/>
        </p:nvCxnSpPr>
        <p:spPr>
          <a:xfrm flipH="1" flipV="1">
            <a:off x="1964267" y="2472267"/>
            <a:ext cx="677333" cy="829734"/>
          </a:xfrm>
          <a:prstGeom prst="straightConnector1">
            <a:avLst/>
          </a:prstGeom>
          <a:ln>
            <a:solidFill>
              <a:srgbClr val="C0504D"/>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265956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84"/>
                                        </p:tgtEl>
                                        <p:attrNameLst>
                                          <p:attrName>style.visibility</p:attrName>
                                        </p:attrNameLst>
                                      </p:cBhvr>
                                      <p:to>
                                        <p:strVal val="visible"/>
                                      </p:to>
                                    </p:set>
                                    <p:animEffect transition="in" filter="fade">
                                      <p:cBhvr>
                                        <p:cTn id="18" dur="500"/>
                                        <p:tgtEl>
                                          <p:spTgt spid="84"/>
                                        </p:tgtEl>
                                      </p:cBhvr>
                                    </p:animEffect>
                                  </p:childTnLst>
                                </p:cTn>
                              </p:par>
                              <p:par>
                                <p:cTn id="19" presetID="10" presetClass="entr" presetSubtype="0" fill="hold" nodeType="withEffect">
                                  <p:stCondLst>
                                    <p:cond delay="0"/>
                                  </p:stCondLst>
                                  <p:childTnLst>
                                    <p:set>
                                      <p:cBhvr>
                                        <p:cTn id="20" dur="1" fill="hold">
                                          <p:stCondLst>
                                            <p:cond delay="0"/>
                                          </p:stCondLst>
                                        </p:cTn>
                                        <p:tgtEl>
                                          <p:spTgt spid="98"/>
                                        </p:tgtEl>
                                        <p:attrNameLst>
                                          <p:attrName>style.visibility</p:attrName>
                                        </p:attrNameLst>
                                      </p:cBhvr>
                                      <p:to>
                                        <p:strVal val="visible"/>
                                      </p:to>
                                    </p:set>
                                    <p:animEffect transition="in" filter="fade">
                                      <p:cBhvr>
                                        <p:cTn id="21" dur="500"/>
                                        <p:tgtEl>
                                          <p:spTgt spid="98"/>
                                        </p:tgtEl>
                                      </p:cBhvr>
                                    </p:animEffect>
                                  </p:childTnLst>
                                </p:cTn>
                              </p:par>
                              <p:par>
                                <p:cTn id="22" presetID="10" presetClass="entr" presetSubtype="0" fill="hold" nodeType="withEffect">
                                  <p:stCondLst>
                                    <p:cond delay="0"/>
                                  </p:stCondLst>
                                  <p:childTnLst>
                                    <p:set>
                                      <p:cBhvr>
                                        <p:cTn id="23" dur="1" fill="hold">
                                          <p:stCondLst>
                                            <p:cond delay="0"/>
                                          </p:stCondLst>
                                        </p:cTn>
                                        <p:tgtEl>
                                          <p:spTgt spid="97"/>
                                        </p:tgtEl>
                                        <p:attrNameLst>
                                          <p:attrName>style.visibility</p:attrName>
                                        </p:attrNameLst>
                                      </p:cBhvr>
                                      <p:to>
                                        <p:strVal val="visible"/>
                                      </p:to>
                                    </p:set>
                                    <p:animEffect transition="in" filter="fade">
                                      <p:cBhvr>
                                        <p:cTn id="24" dur="500"/>
                                        <p:tgtEl>
                                          <p:spTgt spid="97"/>
                                        </p:tgtEl>
                                      </p:cBhvr>
                                    </p:animEffect>
                                  </p:childTnLst>
                                </p:cTn>
                              </p:par>
                              <p:par>
                                <p:cTn id="25" presetID="10" presetClass="entr" presetSubtype="0" fill="hold" nodeType="withEffect">
                                  <p:stCondLst>
                                    <p:cond delay="0"/>
                                  </p:stCondLst>
                                  <p:childTnLst>
                                    <p:set>
                                      <p:cBhvr>
                                        <p:cTn id="26" dur="1" fill="hold">
                                          <p:stCondLst>
                                            <p:cond delay="0"/>
                                          </p:stCondLst>
                                        </p:cTn>
                                        <p:tgtEl>
                                          <p:spTgt spid="85"/>
                                        </p:tgtEl>
                                        <p:attrNameLst>
                                          <p:attrName>style.visibility</p:attrName>
                                        </p:attrNameLst>
                                      </p:cBhvr>
                                      <p:to>
                                        <p:strVal val="visible"/>
                                      </p:to>
                                    </p:set>
                                    <p:animEffect transition="in" filter="fade">
                                      <p:cBhvr>
                                        <p:cTn id="27"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8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7"/>
          <p:cNvSpPr txBox="1">
            <a:spLocks noGrp="1"/>
          </p:cNvSpPr>
          <p:nvPr>
            <p:ph type="title"/>
          </p:nvPr>
        </p:nvSpPr>
        <p:spPr>
          <a:xfrm>
            <a:off x="278775" y="786875"/>
            <a:ext cx="3033000" cy="3673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a:t>Why Trellis?</a:t>
            </a:r>
            <a:endParaRPr/>
          </a:p>
        </p:txBody>
      </p:sp>
      <p:sp>
        <p:nvSpPr>
          <p:cNvPr id="92" name="Google Shape;92;p17"/>
          <p:cNvSpPr txBox="1">
            <a:spLocks noGrp="1"/>
          </p:cNvSpPr>
          <p:nvPr>
            <p:ph type="body" idx="1"/>
          </p:nvPr>
        </p:nvSpPr>
        <p:spPr>
          <a:xfrm>
            <a:off x="2754288" y="922175"/>
            <a:ext cx="5972100" cy="847200"/>
          </a:xfrm>
          <a:prstGeom prst="rect">
            <a:avLst/>
          </a:prstGeom>
        </p:spPr>
        <p:txBody>
          <a:bodyPr spcFirstLastPara="1" wrap="square" lIns="91425" tIns="91425" rIns="91425" bIns="91425" anchor="ctr" anchorCtr="0">
            <a:noAutofit/>
          </a:bodyPr>
          <a:lstStyle/>
          <a:p>
            <a:pPr marL="457200" lvl="0" indent="-387350" algn="l" rtl="0">
              <a:spcBef>
                <a:spcPts val="600"/>
              </a:spcBef>
              <a:spcAft>
                <a:spcPts val="0"/>
              </a:spcAft>
              <a:buClr>
                <a:srgbClr val="666666"/>
              </a:buClr>
              <a:buSzPts val="2500"/>
              <a:buChar char="•"/>
            </a:pPr>
            <a:r>
              <a:rPr lang="en-US" b="1">
                <a:solidFill>
                  <a:srgbClr val="666666"/>
                </a:solidFill>
              </a:rPr>
              <a:t>Trellis is designed for </a:t>
            </a:r>
            <a:r>
              <a:rPr lang="en-US" b="1"/>
              <a:t>service provider edge</a:t>
            </a:r>
            <a:endParaRPr b="1"/>
          </a:p>
          <a:p>
            <a:pPr marL="914400" lvl="1" indent="-317500" algn="l" rtl="0">
              <a:spcBef>
                <a:spcPts val="0"/>
              </a:spcBef>
              <a:spcAft>
                <a:spcPts val="0"/>
              </a:spcAft>
              <a:buClr>
                <a:srgbClr val="666666"/>
              </a:buClr>
              <a:buSzPts val="1400"/>
              <a:buChar char="-"/>
            </a:pPr>
            <a:r>
              <a:rPr lang="en-US" sz="1400" b="1">
                <a:solidFill>
                  <a:srgbClr val="666666"/>
                </a:solidFill>
              </a:rPr>
              <a:t>Traffic types/encapsulations, topologies, ASICs</a:t>
            </a:r>
            <a:endParaRPr b="1"/>
          </a:p>
        </p:txBody>
      </p:sp>
      <p:sp>
        <p:nvSpPr>
          <p:cNvPr id="93" name="Google Shape;93;p17"/>
          <p:cNvSpPr txBox="1">
            <a:spLocks noGrp="1"/>
          </p:cNvSpPr>
          <p:nvPr>
            <p:ph type="body" idx="1"/>
          </p:nvPr>
        </p:nvSpPr>
        <p:spPr>
          <a:xfrm>
            <a:off x="2754300" y="1774075"/>
            <a:ext cx="6282900" cy="847200"/>
          </a:xfrm>
          <a:prstGeom prst="rect">
            <a:avLst/>
          </a:prstGeom>
          <a:ln>
            <a:noFill/>
          </a:ln>
        </p:spPr>
        <p:txBody>
          <a:bodyPr spcFirstLastPara="1" wrap="square" lIns="91425" tIns="91425" rIns="91425" bIns="91425" anchor="ctr" anchorCtr="0">
            <a:noAutofit/>
          </a:bodyPr>
          <a:lstStyle/>
          <a:p>
            <a:pPr marL="457200" lvl="0" indent="-387350" algn="l" rtl="0">
              <a:spcBef>
                <a:spcPts val="600"/>
              </a:spcBef>
              <a:spcAft>
                <a:spcPts val="0"/>
              </a:spcAft>
              <a:buClr>
                <a:srgbClr val="666666"/>
              </a:buClr>
              <a:buSzPts val="2500"/>
              <a:buChar char="•"/>
            </a:pPr>
            <a:r>
              <a:rPr lang="en-US" b="1">
                <a:solidFill>
                  <a:srgbClr val="666666"/>
                </a:solidFill>
              </a:rPr>
              <a:t>SDN </a:t>
            </a:r>
            <a:r>
              <a:rPr lang="en-US" b="1"/>
              <a:t>simplifies and optimizes</a:t>
            </a:r>
            <a:r>
              <a:rPr lang="en-US" b="1">
                <a:solidFill>
                  <a:srgbClr val="666666"/>
                </a:solidFill>
              </a:rPr>
              <a:t> existing features</a:t>
            </a:r>
            <a:endParaRPr b="1">
              <a:solidFill>
                <a:srgbClr val="666666"/>
              </a:solidFill>
            </a:endParaRPr>
          </a:p>
          <a:p>
            <a:pPr marL="914400" lvl="1" indent="-317500" algn="l" rtl="0">
              <a:spcBef>
                <a:spcPts val="0"/>
              </a:spcBef>
              <a:spcAft>
                <a:spcPts val="0"/>
              </a:spcAft>
              <a:buClr>
                <a:srgbClr val="666666"/>
              </a:buClr>
              <a:buSzPts val="1400"/>
              <a:buChar char="-"/>
            </a:pPr>
            <a:r>
              <a:rPr lang="en-US" sz="1400" b="1">
                <a:solidFill>
                  <a:srgbClr val="666666"/>
                </a:solidFill>
              </a:rPr>
              <a:t>Learn more at </a:t>
            </a:r>
            <a:r>
              <a:rPr lang="en-US" sz="1400" b="1">
                <a:solidFill>
                  <a:srgbClr val="C0504D"/>
                </a:solidFill>
              </a:rPr>
              <a:t>Trellis</a:t>
            </a:r>
            <a:r>
              <a:rPr lang="en-US" sz="1400" b="1">
                <a:solidFill>
                  <a:srgbClr val="666666"/>
                </a:solidFill>
              </a:rPr>
              <a:t> booth</a:t>
            </a:r>
            <a:endParaRPr sz="1400" b="1">
              <a:solidFill>
                <a:srgbClr val="666666"/>
              </a:solidFill>
            </a:endParaRPr>
          </a:p>
        </p:txBody>
      </p:sp>
      <p:sp>
        <p:nvSpPr>
          <p:cNvPr id="94" name="Google Shape;94;p17"/>
          <p:cNvSpPr txBox="1">
            <a:spLocks noGrp="1"/>
          </p:cNvSpPr>
          <p:nvPr>
            <p:ph type="body" idx="1"/>
          </p:nvPr>
        </p:nvSpPr>
        <p:spPr>
          <a:xfrm>
            <a:off x="2754300" y="2625950"/>
            <a:ext cx="6228900" cy="847200"/>
          </a:xfrm>
          <a:prstGeom prst="rect">
            <a:avLst/>
          </a:prstGeom>
        </p:spPr>
        <p:txBody>
          <a:bodyPr spcFirstLastPara="1" wrap="square" lIns="91425" tIns="91425" rIns="91425" bIns="91425" anchor="ctr" anchorCtr="0">
            <a:noAutofit/>
          </a:bodyPr>
          <a:lstStyle/>
          <a:p>
            <a:pPr marL="457200" lvl="0" indent="-387350" algn="l" rtl="0">
              <a:spcBef>
                <a:spcPts val="600"/>
              </a:spcBef>
              <a:spcAft>
                <a:spcPts val="0"/>
              </a:spcAft>
              <a:buClr>
                <a:srgbClr val="666666"/>
              </a:buClr>
              <a:buSzPts val="2500"/>
              <a:buChar char="•"/>
            </a:pPr>
            <a:r>
              <a:rPr lang="en-US" b="1">
                <a:solidFill>
                  <a:srgbClr val="666666"/>
                </a:solidFill>
              </a:rPr>
              <a:t>SDN &amp; P4 switches </a:t>
            </a:r>
            <a:r>
              <a:rPr lang="en-US" b="1"/>
              <a:t>enable new features</a:t>
            </a:r>
            <a:endParaRPr b="1"/>
          </a:p>
          <a:p>
            <a:pPr marL="914400" lvl="1" indent="-317500" algn="l" rtl="0">
              <a:spcBef>
                <a:spcPts val="0"/>
              </a:spcBef>
              <a:spcAft>
                <a:spcPts val="0"/>
              </a:spcAft>
              <a:buClr>
                <a:srgbClr val="666666"/>
              </a:buClr>
              <a:buSzPts val="1400"/>
              <a:buChar char="-"/>
            </a:pPr>
            <a:r>
              <a:rPr lang="en-US" sz="1400" b="1">
                <a:solidFill>
                  <a:srgbClr val="666666"/>
                </a:solidFill>
              </a:rPr>
              <a:t>Learn more at </a:t>
            </a:r>
            <a:r>
              <a:rPr lang="en-US" sz="1400" b="1">
                <a:solidFill>
                  <a:srgbClr val="C0504D"/>
                </a:solidFill>
              </a:rPr>
              <a:t>SEBA BNG </a:t>
            </a:r>
            <a:r>
              <a:rPr lang="en-US" sz="1400" b="1">
                <a:solidFill>
                  <a:srgbClr val="666666"/>
                </a:solidFill>
              </a:rPr>
              <a:t>booth</a:t>
            </a:r>
            <a:endParaRPr sz="1400" b="1">
              <a:solidFill>
                <a:srgbClr val="666666"/>
              </a:solidFill>
            </a:endParaRPr>
          </a:p>
        </p:txBody>
      </p:sp>
      <p:sp>
        <p:nvSpPr>
          <p:cNvPr id="95" name="Google Shape;95;p17"/>
          <p:cNvSpPr txBox="1">
            <a:spLocks noGrp="1"/>
          </p:cNvSpPr>
          <p:nvPr>
            <p:ph type="body" idx="1"/>
          </p:nvPr>
        </p:nvSpPr>
        <p:spPr>
          <a:xfrm>
            <a:off x="2754288" y="3477850"/>
            <a:ext cx="5972100" cy="847200"/>
          </a:xfrm>
          <a:prstGeom prst="rect">
            <a:avLst/>
          </a:prstGeom>
        </p:spPr>
        <p:txBody>
          <a:bodyPr spcFirstLastPara="1" wrap="square" lIns="91425" tIns="91425" rIns="91425" bIns="91425" anchor="ctr" anchorCtr="0">
            <a:noAutofit/>
          </a:bodyPr>
          <a:lstStyle/>
          <a:p>
            <a:pPr marL="457200" lvl="0" indent="-387350" algn="l" rtl="0">
              <a:spcBef>
                <a:spcPts val="600"/>
              </a:spcBef>
              <a:spcAft>
                <a:spcPts val="0"/>
              </a:spcAft>
              <a:buClr>
                <a:srgbClr val="666666"/>
              </a:buClr>
              <a:buSzPts val="2500"/>
              <a:buChar char="•"/>
            </a:pPr>
            <a:r>
              <a:rPr lang="en-US" b="1">
                <a:solidFill>
                  <a:srgbClr val="666666"/>
                </a:solidFill>
              </a:rPr>
              <a:t>Open-source -&gt; </a:t>
            </a:r>
            <a:r>
              <a:rPr lang="en-US" b="1"/>
              <a:t>ownership &amp; customizability</a:t>
            </a:r>
            <a:endParaRPr b="1"/>
          </a:p>
          <a:p>
            <a:pPr marL="914400" lvl="1" indent="-317500" algn="l" rtl="0">
              <a:spcBef>
                <a:spcPts val="0"/>
              </a:spcBef>
              <a:spcAft>
                <a:spcPts val="0"/>
              </a:spcAft>
              <a:buClr>
                <a:srgbClr val="666666"/>
              </a:buClr>
              <a:buSzPts val="1400"/>
              <a:buChar char="-"/>
            </a:pPr>
            <a:r>
              <a:rPr lang="en-US" sz="1400" b="1">
                <a:solidFill>
                  <a:srgbClr val="666666"/>
                </a:solidFill>
              </a:rPr>
              <a:t>Learn more at </a:t>
            </a:r>
            <a:r>
              <a:rPr lang="en-US" sz="1400" b="1">
                <a:solidFill>
                  <a:srgbClr val="C0504D"/>
                </a:solidFill>
              </a:rPr>
              <a:t>Comcast</a:t>
            </a:r>
            <a:r>
              <a:rPr lang="en-US" sz="1400" b="1">
                <a:solidFill>
                  <a:srgbClr val="666666"/>
                </a:solidFill>
              </a:rPr>
              <a:t> booth </a:t>
            </a:r>
            <a:endParaRPr sz="1400" b="1">
              <a:solidFill>
                <a:srgbClr val="666666"/>
              </a:solidFill>
            </a:endParaRPr>
          </a:p>
        </p:txBody>
      </p:sp>
    </p:spTree>
    <p:extLst>
      <p:ext uri="{BB962C8B-B14F-4D97-AF65-F5344CB8AC3E}">
        <p14:creationId xmlns:p14="http://schemas.microsoft.com/office/powerpoint/2010/main" val="352146599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pic>
        <p:nvPicPr>
          <p:cNvPr id="129" name="Google Shape;129;p19"/>
          <p:cNvPicPr preferRelativeResize="0"/>
          <p:nvPr/>
        </p:nvPicPr>
        <p:blipFill>
          <a:blip r:embed="rId3">
            <a:alphaModFix/>
          </a:blip>
          <a:stretch>
            <a:fillRect/>
          </a:stretch>
        </p:blipFill>
        <p:spPr>
          <a:xfrm>
            <a:off x="5011160" y="309275"/>
            <a:ext cx="4092413" cy="2378625"/>
          </a:xfrm>
          <a:prstGeom prst="rect">
            <a:avLst/>
          </a:prstGeom>
          <a:noFill/>
          <a:ln>
            <a:noFill/>
          </a:ln>
        </p:spPr>
      </p:pic>
      <p:sp>
        <p:nvSpPr>
          <p:cNvPr id="130" name="Google Shape;130;p19"/>
          <p:cNvSpPr txBox="1">
            <a:spLocks noGrp="1"/>
          </p:cNvSpPr>
          <p:nvPr>
            <p:ph type="title"/>
          </p:nvPr>
        </p:nvSpPr>
        <p:spPr>
          <a:xfrm>
            <a:off x="3446816" y="-59269"/>
            <a:ext cx="1918800" cy="480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b="0"/>
              <a:t>Use Cases</a:t>
            </a:r>
            <a:endParaRPr b="0"/>
          </a:p>
        </p:txBody>
      </p:sp>
      <p:cxnSp>
        <p:nvCxnSpPr>
          <p:cNvPr id="131" name="Google Shape;131;p19"/>
          <p:cNvCxnSpPr/>
          <p:nvPr/>
        </p:nvCxnSpPr>
        <p:spPr>
          <a:xfrm>
            <a:off x="4473950" y="519425"/>
            <a:ext cx="34500" cy="4470900"/>
          </a:xfrm>
          <a:prstGeom prst="straightConnector1">
            <a:avLst/>
          </a:prstGeom>
          <a:noFill/>
          <a:ln w="9525" cap="flat" cmpd="sng">
            <a:solidFill>
              <a:schemeClr val="dk2"/>
            </a:solidFill>
            <a:prstDash val="solid"/>
            <a:round/>
            <a:headEnd type="none" w="med" len="med"/>
            <a:tailEnd type="none" w="med" len="med"/>
          </a:ln>
        </p:spPr>
      </p:cxnSp>
      <p:cxnSp>
        <p:nvCxnSpPr>
          <p:cNvPr id="132" name="Google Shape;132;p19"/>
          <p:cNvCxnSpPr/>
          <p:nvPr/>
        </p:nvCxnSpPr>
        <p:spPr>
          <a:xfrm rot="10800000" flipH="1">
            <a:off x="76825" y="2732975"/>
            <a:ext cx="8890800" cy="6600"/>
          </a:xfrm>
          <a:prstGeom prst="straightConnector1">
            <a:avLst/>
          </a:prstGeom>
          <a:noFill/>
          <a:ln w="9525" cap="flat" cmpd="sng">
            <a:solidFill>
              <a:schemeClr val="dk2"/>
            </a:solidFill>
            <a:prstDash val="solid"/>
            <a:round/>
            <a:headEnd type="none" w="med" len="med"/>
            <a:tailEnd type="none" w="med" len="med"/>
          </a:ln>
        </p:spPr>
      </p:cxnSp>
      <p:sp>
        <p:nvSpPr>
          <p:cNvPr id="133" name="Google Shape;133;p19"/>
          <p:cNvSpPr txBox="1"/>
          <p:nvPr/>
        </p:nvSpPr>
        <p:spPr>
          <a:xfrm>
            <a:off x="43350" y="2766425"/>
            <a:ext cx="2037300" cy="547500"/>
          </a:xfrm>
          <a:prstGeom prst="rect">
            <a:avLst/>
          </a:prstGeom>
          <a:noFill/>
          <a:ln>
            <a:noFill/>
          </a:ln>
        </p:spPr>
        <p:txBody>
          <a:bodyPr spcFirstLastPara="1" wrap="square" lIns="91425" tIns="91425" rIns="91425" bIns="91425" anchor="t" anchorCtr="0">
            <a:noAutofit/>
          </a:bodyPr>
          <a:lstStyle/>
          <a:p>
            <a:pPr>
              <a:lnSpc>
                <a:spcPct val="115000"/>
              </a:lnSpc>
            </a:pPr>
            <a:r>
              <a:rPr lang="en-US" sz="1200" b="1">
                <a:solidFill>
                  <a:srgbClr val="4F81BD"/>
                </a:solidFill>
                <a:latin typeface="Calibri"/>
                <a:ea typeface="Calibri"/>
                <a:cs typeface="Calibri"/>
                <a:sym typeface="Calibri"/>
              </a:rPr>
              <a:t>Enterprise </a:t>
            </a:r>
            <a:endParaRPr sz="1200" b="1">
              <a:solidFill>
                <a:srgbClr val="4F81BD"/>
              </a:solidFill>
              <a:latin typeface="Calibri"/>
              <a:ea typeface="Calibri"/>
              <a:cs typeface="Calibri"/>
              <a:sym typeface="Calibri"/>
            </a:endParaRPr>
          </a:p>
          <a:p>
            <a:pPr>
              <a:lnSpc>
                <a:spcPct val="115000"/>
              </a:lnSpc>
            </a:pPr>
            <a:r>
              <a:rPr lang="en-US" sz="1200" b="1">
                <a:solidFill>
                  <a:srgbClr val="4F81BD"/>
                </a:solidFill>
                <a:latin typeface="Calibri"/>
                <a:ea typeface="Calibri"/>
                <a:cs typeface="Calibri"/>
                <a:sym typeface="Calibri"/>
              </a:rPr>
              <a:t>DC Fabric</a:t>
            </a:r>
            <a:endParaRPr sz="1200" b="1">
              <a:solidFill>
                <a:srgbClr val="4F81BD"/>
              </a:solidFill>
              <a:latin typeface="Calibri"/>
              <a:ea typeface="Calibri"/>
              <a:cs typeface="Calibri"/>
              <a:sym typeface="Calibri"/>
            </a:endParaRPr>
          </a:p>
        </p:txBody>
      </p:sp>
      <p:pic>
        <p:nvPicPr>
          <p:cNvPr id="134" name="Google Shape;134;p19"/>
          <p:cNvPicPr preferRelativeResize="0"/>
          <p:nvPr/>
        </p:nvPicPr>
        <p:blipFill>
          <a:blip r:embed="rId4">
            <a:alphaModFix/>
          </a:blip>
          <a:stretch>
            <a:fillRect/>
          </a:stretch>
        </p:blipFill>
        <p:spPr>
          <a:xfrm>
            <a:off x="426150" y="422065"/>
            <a:ext cx="3883301" cy="2311486"/>
          </a:xfrm>
          <a:prstGeom prst="rect">
            <a:avLst/>
          </a:prstGeom>
          <a:noFill/>
          <a:ln>
            <a:noFill/>
          </a:ln>
        </p:spPr>
      </p:pic>
      <p:sp>
        <p:nvSpPr>
          <p:cNvPr id="135" name="Google Shape;135;p19"/>
          <p:cNvSpPr/>
          <p:nvPr/>
        </p:nvSpPr>
        <p:spPr>
          <a:xfrm>
            <a:off x="531575" y="480600"/>
            <a:ext cx="1235400" cy="249900"/>
          </a:xfrm>
          <a:prstGeom prst="rect">
            <a:avLst/>
          </a:prstGeom>
          <a:solidFill>
            <a:srgbClr val="FFFFFF"/>
          </a:solidFill>
          <a:ln>
            <a:noFill/>
          </a:ln>
        </p:spPr>
        <p:txBody>
          <a:bodyPr spcFirstLastPara="1" wrap="square" lIns="91425" tIns="91425" rIns="91425" bIns="91425" anchor="ctr" anchorCtr="0">
            <a:noAutofit/>
          </a:bodyPr>
          <a:lstStyle/>
          <a:p>
            <a:endParaRPr/>
          </a:p>
        </p:txBody>
      </p:sp>
      <p:sp>
        <p:nvSpPr>
          <p:cNvPr id="136" name="Google Shape;136;p19"/>
          <p:cNvSpPr txBox="1"/>
          <p:nvPr/>
        </p:nvSpPr>
        <p:spPr>
          <a:xfrm>
            <a:off x="0" y="360950"/>
            <a:ext cx="3000000" cy="480600"/>
          </a:xfrm>
          <a:prstGeom prst="rect">
            <a:avLst/>
          </a:prstGeom>
          <a:noFill/>
          <a:ln>
            <a:noFill/>
          </a:ln>
        </p:spPr>
        <p:txBody>
          <a:bodyPr spcFirstLastPara="1" wrap="square" lIns="91425" tIns="91425" rIns="91425" bIns="91425" anchor="t" anchorCtr="0">
            <a:noAutofit/>
          </a:bodyPr>
          <a:lstStyle/>
          <a:p>
            <a:pPr>
              <a:lnSpc>
                <a:spcPct val="115000"/>
              </a:lnSpc>
            </a:pPr>
            <a:r>
              <a:rPr lang="en-US" sz="1200" b="1">
                <a:solidFill>
                  <a:srgbClr val="4F81BD"/>
                </a:solidFill>
                <a:latin typeface="Calibri"/>
                <a:ea typeface="Calibri"/>
                <a:cs typeface="Calibri"/>
                <a:sym typeface="Calibri"/>
              </a:rPr>
              <a:t>Distributed Fabric for </a:t>
            </a:r>
            <a:endParaRPr sz="1200" b="1">
              <a:solidFill>
                <a:srgbClr val="4F81BD"/>
              </a:solidFill>
              <a:latin typeface="Calibri"/>
              <a:ea typeface="Calibri"/>
              <a:cs typeface="Calibri"/>
              <a:sym typeface="Calibri"/>
            </a:endParaRPr>
          </a:p>
          <a:p>
            <a:pPr>
              <a:lnSpc>
                <a:spcPct val="115000"/>
              </a:lnSpc>
            </a:pPr>
            <a:r>
              <a:rPr lang="en-US" sz="1200" b="1">
                <a:solidFill>
                  <a:srgbClr val="4F81BD"/>
                </a:solidFill>
                <a:latin typeface="Calibri"/>
                <a:ea typeface="Calibri"/>
                <a:cs typeface="Calibri"/>
                <a:sym typeface="Calibri"/>
              </a:rPr>
              <a:t>Access/Edge Networking</a:t>
            </a:r>
            <a:endParaRPr sz="1200" b="1">
              <a:solidFill>
                <a:srgbClr val="4F81BD"/>
              </a:solidFill>
              <a:latin typeface="Calibri"/>
              <a:ea typeface="Calibri"/>
              <a:cs typeface="Calibri"/>
              <a:sym typeface="Calibri"/>
            </a:endParaRPr>
          </a:p>
        </p:txBody>
      </p:sp>
      <p:sp>
        <p:nvSpPr>
          <p:cNvPr id="137" name="Google Shape;137;p19"/>
          <p:cNvSpPr/>
          <p:nvPr/>
        </p:nvSpPr>
        <p:spPr>
          <a:xfrm>
            <a:off x="4981275" y="519425"/>
            <a:ext cx="639900" cy="863400"/>
          </a:xfrm>
          <a:prstGeom prst="rect">
            <a:avLst/>
          </a:prstGeom>
          <a:solidFill>
            <a:srgbClr val="FFFFFF"/>
          </a:solidFill>
          <a:ln>
            <a:noFill/>
          </a:ln>
        </p:spPr>
        <p:txBody>
          <a:bodyPr spcFirstLastPara="1" wrap="square" lIns="91425" tIns="91425" rIns="91425" bIns="91425" anchor="ctr" anchorCtr="0">
            <a:noAutofit/>
          </a:bodyPr>
          <a:lstStyle/>
          <a:p>
            <a:endParaRPr/>
          </a:p>
        </p:txBody>
      </p:sp>
      <p:sp>
        <p:nvSpPr>
          <p:cNvPr id="138" name="Google Shape;138;p19"/>
          <p:cNvSpPr txBox="1"/>
          <p:nvPr/>
        </p:nvSpPr>
        <p:spPr>
          <a:xfrm>
            <a:off x="4508450" y="360950"/>
            <a:ext cx="1235400" cy="801000"/>
          </a:xfrm>
          <a:prstGeom prst="rect">
            <a:avLst/>
          </a:prstGeom>
          <a:noFill/>
          <a:ln>
            <a:noFill/>
          </a:ln>
        </p:spPr>
        <p:txBody>
          <a:bodyPr spcFirstLastPara="1" wrap="square" lIns="91425" tIns="91425" rIns="91425" bIns="91425" anchor="t" anchorCtr="0">
            <a:noAutofit/>
          </a:bodyPr>
          <a:lstStyle/>
          <a:p>
            <a:pPr>
              <a:lnSpc>
                <a:spcPct val="115000"/>
              </a:lnSpc>
            </a:pPr>
            <a:r>
              <a:rPr lang="en-US" sz="1200" b="1">
                <a:solidFill>
                  <a:srgbClr val="4F81BD"/>
                </a:solidFill>
                <a:latin typeface="Calibri"/>
                <a:ea typeface="Calibri"/>
                <a:cs typeface="Calibri"/>
                <a:sym typeface="Calibri"/>
              </a:rPr>
              <a:t>SEBA with</a:t>
            </a:r>
            <a:endParaRPr sz="1200" b="1">
              <a:solidFill>
                <a:srgbClr val="4F81BD"/>
              </a:solidFill>
              <a:latin typeface="Calibri"/>
              <a:ea typeface="Calibri"/>
              <a:cs typeface="Calibri"/>
              <a:sym typeface="Calibri"/>
            </a:endParaRPr>
          </a:p>
          <a:p>
            <a:pPr>
              <a:lnSpc>
                <a:spcPct val="115000"/>
              </a:lnSpc>
            </a:pPr>
            <a:r>
              <a:rPr lang="en-US" sz="1200" b="1">
                <a:solidFill>
                  <a:srgbClr val="4F81BD"/>
                </a:solidFill>
                <a:latin typeface="Calibri"/>
                <a:ea typeface="Calibri"/>
                <a:cs typeface="Calibri"/>
                <a:sym typeface="Calibri"/>
              </a:rPr>
              <a:t>Embedded BNG </a:t>
            </a:r>
            <a:endParaRPr sz="1200" b="1">
              <a:solidFill>
                <a:srgbClr val="4F81BD"/>
              </a:solidFill>
              <a:latin typeface="Calibri"/>
              <a:ea typeface="Calibri"/>
              <a:cs typeface="Calibri"/>
              <a:sym typeface="Calibri"/>
            </a:endParaRPr>
          </a:p>
          <a:p>
            <a:pPr>
              <a:lnSpc>
                <a:spcPct val="115000"/>
              </a:lnSpc>
              <a:buSzPts val="1100"/>
            </a:pPr>
            <a:r>
              <a:rPr lang="en-US" sz="1200" b="1">
                <a:solidFill>
                  <a:srgbClr val="4F81BD"/>
                </a:solidFill>
                <a:latin typeface="Calibri"/>
                <a:ea typeface="Calibri"/>
                <a:cs typeface="Calibri"/>
                <a:sym typeface="Calibri"/>
              </a:rPr>
              <a:t>using P4</a:t>
            </a:r>
            <a:endParaRPr sz="1200" b="1">
              <a:solidFill>
                <a:srgbClr val="4F81BD"/>
              </a:solidFill>
              <a:latin typeface="Calibri"/>
              <a:ea typeface="Calibri"/>
              <a:cs typeface="Calibri"/>
              <a:sym typeface="Calibri"/>
            </a:endParaRPr>
          </a:p>
        </p:txBody>
      </p:sp>
      <p:pic>
        <p:nvPicPr>
          <p:cNvPr id="139" name="Google Shape;139;p19"/>
          <p:cNvPicPr preferRelativeResize="0"/>
          <p:nvPr/>
        </p:nvPicPr>
        <p:blipFill>
          <a:blip r:embed="rId5">
            <a:alphaModFix/>
          </a:blip>
          <a:stretch>
            <a:fillRect/>
          </a:stretch>
        </p:blipFill>
        <p:spPr>
          <a:xfrm>
            <a:off x="843341" y="2791500"/>
            <a:ext cx="3623232" cy="2311476"/>
          </a:xfrm>
          <a:prstGeom prst="rect">
            <a:avLst/>
          </a:prstGeom>
          <a:noFill/>
          <a:ln>
            <a:noFill/>
          </a:ln>
        </p:spPr>
      </p:pic>
      <p:pic>
        <p:nvPicPr>
          <p:cNvPr id="140" name="Google Shape;140;p19"/>
          <p:cNvPicPr preferRelativeResize="0"/>
          <p:nvPr/>
        </p:nvPicPr>
        <p:blipFill>
          <a:blip r:embed="rId6">
            <a:alphaModFix/>
          </a:blip>
          <a:stretch>
            <a:fillRect/>
          </a:stretch>
        </p:blipFill>
        <p:spPr>
          <a:xfrm>
            <a:off x="5017980" y="2757925"/>
            <a:ext cx="3099118" cy="2378627"/>
          </a:xfrm>
          <a:prstGeom prst="rect">
            <a:avLst/>
          </a:prstGeom>
          <a:noFill/>
          <a:ln>
            <a:noFill/>
          </a:ln>
        </p:spPr>
      </p:pic>
      <p:sp>
        <p:nvSpPr>
          <p:cNvPr id="141" name="Google Shape;141;p19"/>
          <p:cNvSpPr txBox="1"/>
          <p:nvPr/>
        </p:nvSpPr>
        <p:spPr>
          <a:xfrm>
            <a:off x="4466575" y="2784650"/>
            <a:ext cx="2037300" cy="547500"/>
          </a:xfrm>
          <a:prstGeom prst="rect">
            <a:avLst/>
          </a:prstGeom>
          <a:noFill/>
          <a:ln>
            <a:noFill/>
          </a:ln>
        </p:spPr>
        <p:txBody>
          <a:bodyPr spcFirstLastPara="1" wrap="square" lIns="91425" tIns="91425" rIns="91425" bIns="91425" anchor="t" anchorCtr="0">
            <a:noAutofit/>
          </a:bodyPr>
          <a:lstStyle/>
          <a:p>
            <a:pPr>
              <a:lnSpc>
                <a:spcPct val="115000"/>
              </a:lnSpc>
            </a:pPr>
            <a:r>
              <a:rPr lang="en-US" sz="1200" b="1">
                <a:solidFill>
                  <a:srgbClr val="4F81BD"/>
                </a:solidFill>
                <a:latin typeface="Calibri"/>
                <a:ea typeface="Calibri"/>
                <a:cs typeface="Calibri"/>
                <a:sym typeface="Calibri"/>
              </a:rPr>
              <a:t>Chassis Router</a:t>
            </a:r>
            <a:endParaRPr sz="1200" b="1">
              <a:solidFill>
                <a:srgbClr val="4F81BD"/>
              </a:solidFill>
              <a:latin typeface="Calibri"/>
              <a:ea typeface="Calibri"/>
              <a:cs typeface="Calibri"/>
              <a:sym typeface="Calibri"/>
            </a:endParaRPr>
          </a:p>
        </p:txBody>
      </p:sp>
    </p:spTree>
    <p:extLst>
      <p:ext uri="{BB962C8B-B14F-4D97-AF65-F5344CB8AC3E}">
        <p14:creationId xmlns:p14="http://schemas.microsoft.com/office/powerpoint/2010/main" val="23298593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9"/>
                                        </p:tgtEl>
                                        <p:attrNameLst>
                                          <p:attrName>style.visibility</p:attrName>
                                        </p:attrNameLst>
                                      </p:cBhvr>
                                      <p:to>
                                        <p:strVal val="visible"/>
                                      </p:to>
                                    </p:set>
                                    <p:animEffect transition="in" filter="fade">
                                      <p:cBhvr>
                                        <p:cTn id="7" dur="1000"/>
                                        <p:tgtEl>
                                          <p:spTgt spid="139"/>
                                        </p:tgtEl>
                                      </p:cBhvr>
                                    </p:animEffect>
                                  </p:childTnLst>
                                </p:cTn>
                              </p:par>
                              <p:par>
                                <p:cTn id="8" presetID="10" presetClass="entr" presetSubtype="0" fill="hold" nodeType="withEffect">
                                  <p:stCondLst>
                                    <p:cond delay="0"/>
                                  </p:stCondLst>
                                  <p:childTnLst>
                                    <p:set>
                                      <p:cBhvr>
                                        <p:cTn id="9" dur="1" fill="hold">
                                          <p:stCondLst>
                                            <p:cond delay="0"/>
                                          </p:stCondLst>
                                        </p:cTn>
                                        <p:tgtEl>
                                          <p:spTgt spid="133"/>
                                        </p:tgtEl>
                                        <p:attrNameLst>
                                          <p:attrName>style.visibility</p:attrName>
                                        </p:attrNameLst>
                                      </p:cBhvr>
                                      <p:to>
                                        <p:strVal val="visible"/>
                                      </p:to>
                                    </p:set>
                                    <p:animEffect transition="in" filter="fade">
                                      <p:cBhvr>
                                        <p:cTn id="10" dur="1000"/>
                                        <p:tgtEl>
                                          <p:spTgt spid="13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0"/>
                                        </p:tgtEl>
                                        <p:attrNameLst>
                                          <p:attrName>style.visibility</p:attrName>
                                        </p:attrNameLst>
                                      </p:cBhvr>
                                      <p:to>
                                        <p:strVal val="visible"/>
                                      </p:to>
                                    </p:set>
                                    <p:animEffect transition="in" filter="fade">
                                      <p:cBhvr>
                                        <p:cTn id="15" dur="1000"/>
                                        <p:tgtEl>
                                          <p:spTgt spid="140"/>
                                        </p:tgtEl>
                                      </p:cBhvr>
                                    </p:animEffect>
                                  </p:childTnLst>
                                </p:cTn>
                              </p:par>
                              <p:par>
                                <p:cTn id="16" presetID="10" presetClass="entr" presetSubtype="0" fill="hold" nodeType="withEffect">
                                  <p:stCondLst>
                                    <p:cond delay="0"/>
                                  </p:stCondLst>
                                  <p:childTnLst>
                                    <p:set>
                                      <p:cBhvr>
                                        <p:cTn id="17" dur="1" fill="hold">
                                          <p:stCondLst>
                                            <p:cond delay="0"/>
                                          </p:stCondLst>
                                        </p:cTn>
                                        <p:tgtEl>
                                          <p:spTgt spid="141"/>
                                        </p:tgtEl>
                                        <p:attrNameLst>
                                          <p:attrName>style.visibility</p:attrName>
                                        </p:attrNameLst>
                                      </p:cBhvr>
                                      <p:to>
                                        <p:strVal val="visible"/>
                                      </p:to>
                                    </p:set>
                                    <p:animEffect transition="in" filter="fade">
                                      <p:cBhvr>
                                        <p:cTn id="18" dur="10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pic>
        <p:nvPicPr>
          <p:cNvPr id="146" name="Google Shape;146;p20" title="Chart"/>
          <p:cNvPicPr preferRelativeResize="0"/>
          <p:nvPr/>
        </p:nvPicPr>
        <p:blipFill>
          <a:blip r:embed="rId3">
            <a:alphaModFix/>
          </a:blip>
          <a:stretch>
            <a:fillRect/>
          </a:stretch>
        </p:blipFill>
        <p:spPr>
          <a:xfrm>
            <a:off x="1852050" y="951986"/>
            <a:ext cx="5439888" cy="3363664"/>
          </a:xfrm>
          <a:prstGeom prst="rect">
            <a:avLst/>
          </a:prstGeom>
          <a:noFill/>
          <a:ln>
            <a:noFill/>
          </a:ln>
        </p:spPr>
      </p:pic>
      <p:sp>
        <p:nvSpPr>
          <p:cNvPr id="147" name="Google Shape;147;p20"/>
          <p:cNvSpPr txBox="1">
            <a:spLocks noGrp="1"/>
          </p:cNvSpPr>
          <p:nvPr>
            <p:ph type="title"/>
          </p:nvPr>
        </p:nvSpPr>
        <p:spPr>
          <a:xfrm>
            <a:off x="299099" y="116486"/>
            <a:ext cx="8133900" cy="530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a:t>Trellis Continues to Scale</a:t>
            </a:r>
            <a:endParaRPr/>
          </a:p>
        </p:txBody>
      </p:sp>
      <p:cxnSp>
        <p:nvCxnSpPr>
          <p:cNvPr id="149" name="Google Shape;149;p20"/>
          <p:cNvCxnSpPr/>
          <p:nvPr/>
        </p:nvCxnSpPr>
        <p:spPr>
          <a:xfrm>
            <a:off x="5660125" y="1182325"/>
            <a:ext cx="0" cy="2575500"/>
          </a:xfrm>
          <a:prstGeom prst="straightConnector1">
            <a:avLst/>
          </a:prstGeom>
          <a:noFill/>
          <a:ln w="19050" cap="flat" cmpd="sng">
            <a:solidFill>
              <a:srgbClr val="CC0000"/>
            </a:solidFill>
            <a:prstDash val="lgDash"/>
            <a:round/>
            <a:headEnd type="none" w="med" len="med"/>
            <a:tailEnd type="none" w="med" len="med"/>
          </a:ln>
        </p:spPr>
      </p:cxnSp>
      <p:sp>
        <p:nvSpPr>
          <p:cNvPr id="150" name="Google Shape;150;p20"/>
          <p:cNvSpPr txBox="1"/>
          <p:nvPr/>
        </p:nvSpPr>
        <p:spPr>
          <a:xfrm>
            <a:off x="4182725" y="1504875"/>
            <a:ext cx="643800" cy="239700"/>
          </a:xfrm>
          <a:prstGeom prst="rect">
            <a:avLst/>
          </a:prstGeom>
          <a:noFill/>
          <a:ln>
            <a:noFill/>
          </a:ln>
        </p:spPr>
        <p:txBody>
          <a:bodyPr spcFirstLastPara="1" wrap="square" lIns="91425" tIns="91425" rIns="91425" bIns="91425" anchor="t" anchorCtr="0">
            <a:noAutofit/>
          </a:bodyPr>
          <a:lstStyle/>
          <a:p>
            <a:r>
              <a:rPr lang="en-US" b="1">
                <a:solidFill>
                  <a:srgbClr val="CC0000"/>
                </a:solidFill>
                <a:latin typeface="Roboto"/>
                <a:ea typeface="Roboto"/>
                <a:cs typeface="Roboto"/>
                <a:sym typeface="Roboto"/>
              </a:rPr>
              <a:t>120k</a:t>
            </a:r>
            <a:endParaRPr b="1">
              <a:solidFill>
                <a:srgbClr val="CC0000"/>
              </a:solidFill>
              <a:latin typeface="Roboto"/>
              <a:ea typeface="Roboto"/>
              <a:cs typeface="Roboto"/>
              <a:sym typeface="Roboto"/>
            </a:endParaRPr>
          </a:p>
        </p:txBody>
      </p:sp>
      <p:sp>
        <p:nvSpPr>
          <p:cNvPr id="151" name="Google Shape;151;p20"/>
          <p:cNvSpPr txBox="1"/>
          <p:nvPr/>
        </p:nvSpPr>
        <p:spPr>
          <a:xfrm>
            <a:off x="1814625" y="740575"/>
            <a:ext cx="801000" cy="336900"/>
          </a:xfrm>
          <a:prstGeom prst="rect">
            <a:avLst/>
          </a:prstGeom>
          <a:noFill/>
          <a:ln>
            <a:noFill/>
          </a:ln>
        </p:spPr>
        <p:txBody>
          <a:bodyPr spcFirstLastPara="1" wrap="square" lIns="91425" tIns="91425" rIns="91425" bIns="91425" anchor="t" anchorCtr="0">
            <a:noAutofit/>
          </a:bodyPr>
          <a:lstStyle/>
          <a:p>
            <a:r>
              <a:rPr lang="en-US" sz="1200" b="1">
                <a:latin typeface="Roboto"/>
                <a:ea typeface="Roboto"/>
                <a:cs typeface="Roboto"/>
                <a:sym typeface="Roboto"/>
              </a:rPr>
              <a:t># routes</a:t>
            </a:r>
            <a:endParaRPr sz="1200" b="1">
              <a:latin typeface="Roboto"/>
              <a:ea typeface="Roboto"/>
              <a:cs typeface="Roboto"/>
              <a:sym typeface="Roboto"/>
            </a:endParaRPr>
          </a:p>
        </p:txBody>
      </p:sp>
    </p:spTree>
    <p:extLst>
      <p:ext uri="{BB962C8B-B14F-4D97-AF65-F5344CB8AC3E}">
        <p14:creationId xmlns:p14="http://schemas.microsoft.com/office/powerpoint/2010/main" val="354906310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pic>
        <p:nvPicPr>
          <p:cNvPr id="100" name="Google Shape;100;p18"/>
          <p:cNvPicPr preferRelativeResize="0"/>
          <p:nvPr/>
        </p:nvPicPr>
        <p:blipFill rotWithShape="1">
          <a:blip r:embed="rId3">
            <a:alphaModFix/>
          </a:blip>
          <a:srcRect/>
          <a:stretch/>
        </p:blipFill>
        <p:spPr>
          <a:xfrm>
            <a:off x="7207081" y="474310"/>
            <a:ext cx="1351481" cy="982909"/>
          </a:xfrm>
          <a:prstGeom prst="rect">
            <a:avLst/>
          </a:prstGeom>
          <a:noFill/>
          <a:ln>
            <a:noFill/>
          </a:ln>
        </p:spPr>
      </p:pic>
      <p:pic>
        <p:nvPicPr>
          <p:cNvPr id="101" name="Google Shape;101;p18"/>
          <p:cNvPicPr preferRelativeResize="0"/>
          <p:nvPr/>
        </p:nvPicPr>
        <p:blipFill rotWithShape="1">
          <a:blip r:embed="rId4">
            <a:alphaModFix/>
          </a:blip>
          <a:srcRect t="19796" b="24844"/>
          <a:stretch/>
        </p:blipFill>
        <p:spPr>
          <a:xfrm>
            <a:off x="3874866" y="706281"/>
            <a:ext cx="1018237" cy="563711"/>
          </a:xfrm>
          <a:prstGeom prst="rect">
            <a:avLst/>
          </a:prstGeom>
          <a:noFill/>
          <a:ln>
            <a:noFill/>
          </a:ln>
        </p:spPr>
      </p:pic>
      <p:pic>
        <p:nvPicPr>
          <p:cNvPr id="102" name="Google Shape;102;p18"/>
          <p:cNvPicPr preferRelativeResize="0"/>
          <p:nvPr/>
        </p:nvPicPr>
        <p:blipFill rotWithShape="1">
          <a:blip r:embed="rId5">
            <a:alphaModFix/>
          </a:blip>
          <a:srcRect/>
          <a:stretch/>
        </p:blipFill>
        <p:spPr>
          <a:xfrm>
            <a:off x="3283448" y="3739945"/>
            <a:ext cx="882955" cy="642150"/>
          </a:xfrm>
          <a:prstGeom prst="rect">
            <a:avLst/>
          </a:prstGeom>
          <a:noFill/>
          <a:ln>
            <a:noFill/>
          </a:ln>
        </p:spPr>
      </p:pic>
      <p:pic>
        <p:nvPicPr>
          <p:cNvPr id="103" name="Google Shape;103;p18"/>
          <p:cNvPicPr preferRelativeResize="0"/>
          <p:nvPr/>
        </p:nvPicPr>
        <p:blipFill rotWithShape="1">
          <a:blip r:embed="rId6">
            <a:alphaModFix/>
          </a:blip>
          <a:srcRect t="26882" b="24835"/>
          <a:stretch/>
        </p:blipFill>
        <p:spPr>
          <a:xfrm>
            <a:off x="1996107" y="648815"/>
            <a:ext cx="1605396" cy="563714"/>
          </a:xfrm>
          <a:prstGeom prst="rect">
            <a:avLst/>
          </a:prstGeom>
          <a:noFill/>
          <a:ln>
            <a:noFill/>
          </a:ln>
        </p:spPr>
      </p:pic>
      <p:pic>
        <p:nvPicPr>
          <p:cNvPr id="104" name="Google Shape;104;p18"/>
          <p:cNvPicPr preferRelativeResize="0"/>
          <p:nvPr/>
        </p:nvPicPr>
        <p:blipFill rotWithShape="1">
          <a:blip r:embed="rId7">
            <a:alphaModFix/>
          </a:blip>
          <a:srcRect t="31406" b="31782"/>
          <a:stretch/>
        </p:blipFill>
        <p:spPr>
          <a:xfrm>
            <a:off x="8081854" y="3100210"/>
            <a:ext cx="882950" cy="325035"/>
          </a:xfrm>
          <a:prstGeom prst="rect">
            <a:avLst/>
          </a:prstGeom>
          <a:noFill/>
          <a:ln>
            <a:noFill/>
          </a:ln>
        </p:spPr>
      </p:pic>
      <p:pic>
        <p:nvPicPr>
          <p:cNvPr id="105" name="Google Shape;105;p18"/>
          <p:cNvPicPr preferRelativeResize="0"/>
          <p:nvPr/>
        </p:nvPicPr>
        <p:blipFill rotWithShape="1">
          <a:blip r:embed="rId8">
            <a:alphaModFix/>
          </a:blip>
          <a:srcRect/>
          <a:stretch/>
        </p:blipFill>
        <p:spPr>
          <a:xfrm>
            <a:off x="4219413" y="3739962"/>
            <a:ext cx="972250" cy="707087"/>
          </a:xfrm>
          <a:prstGeom prst="rect">
            <a:avLst/>
          </a:prstGeom>
          <a:noFill/>
          <a:ln>
            <a:noFill/>
          </a:ln>
        </p:spPr>
      </p:pic>
      <p:pic>
        <p:nvPicPr>
          <p:cNvPr id="106" name="Google Shape;106;p18"/>
          <p:cNvPicPr preferRelativeResize="0"/>
          <p:nvPr/>
        </p:nvPicPr>
        <p:blipFill rotWithShape="1">
          <a:blip r:embed="rId9">
            <a:alphaModFix/>
          </a:blip>
          <a:srcRect/>
          <a:stretch/>
        </p:blipFill>
        <p:spPr>
          <a:xfrm>
            <a:off x="4650575" y="3009238"/>
            <a:ext cx="920000" cy="603600"/>
          </a:xfrm>
          <a:prstGeom prst="rect">
            <a:avLst/>
          </a:prstGeom>
          <a:noFill/>
          <a:ln>
            <a:noFill/>
          </a:ln>
        </p:spPr>
      </p:pic>
      <p:sp>
        <p:nvSpPr>
          <p:cNvPr id="107" name="Google Shape;107;p18"/>
          <p:cNvSpPr txBox="1"/>
          <p:nvPr/>
        </p:nvSpPr>
        <p:spPr>
          <a:xfrm>
            <a:off x="3959288" y="4682150"/>
            <a:ext cx="1492500" cy="369300"/>
          </a:xfrm>
          <a:prstGeom prst="rect">
            <a:avLst/>
          </a:prstGeom>
          <a:noFill/>
          <a:ln>
            <a:noFill/>
          </a:ln>
        </p:spPr>
        <p:txBody>
          <a:bodyPr spcFirstLastPara="1" wrap="square" lIns="91425" tIns="45700" rIns="91425" bIns="45700" anchor="t" anchorCtr="0">
            <a:noAutofit/>
          </a:bodyPr>
          <a:lstStyle/>
          <a:p>
            <a:r>
              <a:rPr lang="en-US" sz="2000" b="1">
                <a:solidFill>
                  <a:srgbClr val="7F7F7F"/>
                </a:solidFill>
                <a:latin typeface="Calibri"/>
                <a:ea typeface="Calibri"/>
                <a:cs typeface="Calibri"/>
                <a:sym typeface="Calibri"/>
              </a:rPr>
              <a:t>and more…</a:t>
            </a:r>
            <a:endParaRPr sz="2000" b="1">
              <a:solidFill>
                <a:srgbClr val="7F7F7F"/>
              </a:solidFill>
              <a:latin typeface="Calibri"/>
              <a:ea typeface="Calibri"/>
              <a:cs typeface="Calibri"/>
              <a:sym typeface="Calibri"/>
            </a:endParaRPr>
          </a:p>
        </p:txBody>
      </p:sp>
      <p:pic>
        <p:nvPicPr>
          <p:cNvPr id="108" name="Google Shape;108;p18"/>
          <p:cNvPicPr preferRelativeResize="0"/>
          <p:nvPr/>
        </p:nvPicPr>
        <p:blipFill rotWithShape="1">
          <a:blip r:embed="rId10">
            <a:alphaModFix/>
          </a:blip>
          <a:srcRect/>
          <a:stretch/>
        </p:blipFill>
        <p:spPr>
          <a:xfrm>
            <a:off x="5166466" y="470925"/>
            <a:ext cx="1767253" cy="989675"/>
          </a:xfrm>
          <a:prstGeom prst="rect">
            <a:avLst/>
          </a:prstGeom>
          <a:noFill/>
          <a:ln>
            <a:noFill/>
          </a:ln>
        </p:spPr>
      </p:pic>
      <p:sp>
        <p:nvSpPr>
          <p:cNvPr id="109" name="Google Shape;109;p18"/>
          <p:cNvSpPr txBox="1"/>
          <p:nvPr/>
        </p:nvSpPr>
        <p:spPr>
          <a:xfrm>
            <a:off x="2878861" y="3739951"/>
            <a:ext cx="184800" cy="369300"/>
          </a:xfrm>
          <a:prstGeom prst="rect">
            <a:avLst/>
          </a:prstGeom>
          <a:noFill/>
          <a:ln>
            <a:noFill/>
          </a:ln>
        </p:spPr>
        <p:txBody>
          <a:bodyPr spcFirstLastPara="1" wrap="square" lIns="91425" tIns="45700" rIns="91425" bIns="45700" anchor="t" anchorCtr="0">
            <a:noAutofit/>
          </a:bodyPr>
          <a:lstStyle/>
          <a:p>
            <a:endParaRPr sz="1800"/>
          </a:p>
        </p:txBody>
      </p:sp>
      <p:pic>
        <p:nvPicPr>
          <p:cNvPr id="110" name="Google Shape;110;p18"/>
          <p:cNvPicPr preferRelativeResize="0"/>
          <p:nvPr/>
        </p:nvPicPr>
        <p:blipFill rotWithShape="1">
          <a:blip r:embed="rId11">
            <a:alphaModFix/>
          </a:blip>
          <a:srcRect/>
          <a:stretch/>
        </p:blipFill>
        <p:spPr>
          <a:xfrm>
            <a:off x="6122475" y="3852875"/>
            <a:ext cx="1071871" cy="563600"/>
          </a:xfrm>
          <a:prstGeom prst="rect">
            <a:avLst/>
          </a:prstGeom>
          <a:noFill/>
          <a:ln>
            <a:noFill/>
          </a:ln>
        </p:spPr>
      </p:pic>
      <p:pic>
        <p:nvPicPr>
          <p:cNvPr id="111" name="Google Shape;111;p18"/>
          <p:cNvPicPr preferRelativeResize="0"/>
          <p:nvPr/>
        </p:nvPicPr>
        <p:blipFill rotWithShape="1">
          <a:blip r:embed="rId12">
            <a:alphaModFix/>
          </a:blip>
          <a:srcRect/>
          <a:stretch/>
        </p:blipFill>
        <p:spPr>
          <a:xfrm>
            <a:off x="6943628" y="3118505"/>
            <a:ext cx="972250" cy="385071"/>
          </a:xfrm>
          <a:prstGeom prst="rect">
            <a:avLst/>
          </a:prstGeom>
          <a:noFill/>
          <a:ln>
            <a:noFill/>
          </a:ln>
        </p:spPr>
      </p:pic>
      <p:pic>
        <p:nvPicPr>
          <p:cNvPr id="112" name="Google Shape;112;p18"/>
          <p:cNvPicPr preferRelativeResize="0"/>
          <p:nvPr/>
        </p:nvPicPr>
        <p:blipFill rotWithShape="1">
          <a:blip r:embed="rId13">
            <a:alphaModFix/>
          </a:blip>
          <a:srcRect/>
          <a:stretch/>
        </p:blipFill>
        <p:spPr>
          <a:xfrm>
            <a:off x="3340872" y="3137798"/>
            <a:ext cx="972250" cy="346482"/>
          </a:xfrm>
          <a:prstGeom prst="rect">
            <a:avLst/>
          </a:prstGeom>
          <a:noFill/>
          <a:ln>
            <a:noFill/>
          </a:ln>
        </p:spPr>
      </p:pic>
      <p:pic>
        <p:nvPicPr>
          <p:cNvPr id="113" name="Google Shape;113;p18"/>
          <p:cNvPicPr preferRelativeResize="0"/>
          <p:nvPr/>
        </p:nvPicPr>
        <p:blipFill rotWithShape="1">
          <a:blip r:embed="rId14">
            <a:alphaModFix/>
          </a:blip>
          <a:srcRect l="26630" r="19634" b="36964"/>
          <a:stretch/>
        </p:blipFill>
        <p:spPr>
          <a:xfrm>
            <a:off x="733360" y="3757128"/>
            <a:ext cx="723956" cy="563620"/>
          </a:xfrm>
          <a:prstGeom prst="rect">
            <a:avLst/>
          </a:prstGeom>
          <a:noFill/>
          <a:ln>
            <a:noFill/>
          </a:ln>
        </p:spPr>
      </p:pic>
      <p:pic>
        <p:nvPicPr>
          <p:cNvPr id="114" name="Google Shape;114;p18"/>
          <p:cNvPicPr preferRelativeResize="0"/>
          <p:nvPr/>
        </p:nvPicPr>
        <p:blipFill rotWithShape="1">
          <a:blip r:embed="rId15">
            <a:alphaModFix/>
          </a:blip>
          <a:srcRect/>
          <a:stretch/>
        </p:blipFill>
        <p:spPr>
          <a:xfrm>
            <a:off x="111476" y="3779200"/>
            <a:ext cx="548699" cy="548699"/>
          </a:xfrm>
          <a:prstGeom prst="rect">
            <a:avLst/>
          </a:prstGeom>
          <a:noFill/>
          <a:ln>
            <a:noFill/>
          </a:ln>
        </p:spPr>
      </p:pic>
      <p:pic>
        <p:nvPicPr>
          <p:cNvPr id="115" name="Google Shape;115;p18"/>
          <p:cNvPicPr preferRelativeResize="0"/>
          <p:nvPr/>
        </p:nvPicPr>
        <p:blipFill rotWithShape="1">
          <a:blip r:embed="rId16">
            <a:alphaModFix/>
          </a:blip>
          <a:srcRect/>
          <a:stretch/>
        </p:blipFill>
        <p:spPr>
          <a:xfrm>
            <a:off x="1906599" y="3971797"/>
            <a:ext cx="972250" cy="325753"/>
          </a:xfrm>
          <a:prstGeom prst="rect">
            <a:avLst/>
          </a:prstGeom>
          <a:noFill/>
          <a:ln>
            <a:noFill/>
          </a:ln>
        </p:spPr>
      </p:pic>
      <p:pic>
        <p:nvPicPr>
          <p:cNvPr id="116" name="Google Shape;116;p18"/>
          <p:cNvPicPr preferRelativeResize="0"/>
          <p:nvPr/>
        </p:nvPicPr>
        <p:blipFill rotWithShape="1">
          <a:blip r:embed="rId17">
            <a:alphaModFix/>
          </a:blip>
          <a:srcRect/>
          <a:stretch/>
        </p:blipFill>
        <p:spPr>
          <a:xfrm>
            <a:off x="330852" y="4428351"/>
            <a:ext cx="770150" cy="385075"/>
          </a:xfrm>
          <a:prstGeom prst="rect">
            <a:avLst/>
          </a:prstGeom>
          <a:noFill/>
          <a:ln>
            <a:noFill/>
          </a:ln>
        </p:spPr>
      </p:pic>
      <p:pic>
        <p:nvPicPr>
          <p:cNvPr id="117" name="Google Shape;117;p18"/>
          <p:cNvPicPr preferRelativeResize="0"/>
          <p:nvPr/>
        </p:nvPicPr>
        <p:blipFill rotWithShape="1">
          <a:blip r:embed="rId18">
            <a:alphaModFix/>
          </a:blip>
          <a:srcRect/>
          <a:stretch/>
        </p:blipFill>
        <p:spPr>
          <a:xfrm>
            <a:off x="1415325" y="3100194"/>
            <a:ext cx="723975" cy="526531"/>
          </a:xfrm>
          <a:prstGeom prst="rect">
            <a:avLst/>
          </a:prstGeom>
          <a:noFill/>
          <a:ln>
            <a:noFill/>
          </a:ln>
        </p:spPr>
      </p:pic>
      <p:pic>
        <p:nvPicPr>
          <p:cNvPr id="118" name="Google Shape;118;p18"/>
          <p:cNvPicPr preferRelativeResize="0"/>
          <p:nvPr/>
        </p:nvPicPr>
        <p:blipFill rotWithShape="1">
          <a:blip r:embed="rId19">
            <a:alphaModFix/>
          </a:blip>
          <a:srcRect/>
          <a:stretch/>
        </p:blipFill>
        <p:spPr>
          <a:xfrm>
            <a:off x="7526736" y="3950027"/>
            <a:ext cx="712190" cy="369300"/>
          </a:xfrm>
          <a:prstGeom prst="rect">
            <a:avLst/>
          </a:prstGeom>
          <a:noFill/>
          <a:ln>
            <a:noFill/>
          </a:ln>
        </p:spPr>
      </p:pic>
      <p:pic>
        <p:nvPicPr>
          <p:cNvPr id="119" name="Google Shape;119;p18"/>
          <p:cNvPicPr preferRelativeResize="0"/>
          <p:nvPr/>
        </p:nvPicPr>
        <p:blipFill rotWithShape="1">
          <a:blip r:embed="rId20">
            <a:alphaModFix/>
          </a:blip>
          <a:srcRect/>
          <a:stretch/>
        </p:blipFill>
        <p:spPr>
          <a:xfrm>
            <a:off x="5319225" y="3830975"/>
            <a:ext cx="607400" cy="607400"/>
          </a:xfrm>
          <a:prstGeom prst="rect">
            <a:avLst/>
          </a:prstGeom>
          <a:noFill/>
          <a:ln>
            <a:noFill/>
          </a:ln>
        </p:spPr>
      </p:pic>
      <p:pic>
        <p:nvPicPr>
          <p:cNvPr id="120" name="Google Shape;120;p18"/>
          <p:cNvPicPr preferRelativeResize="0"/>
          <p:nvPr/>
        </p:nvPicPr>
        <p:blipFill rotWithShape="1">
          <a:blip r:embed="rId21">
            <a:alphaModFix/>
          </a:blip>
          <a:srcRect/>
          <a:stretch/>
        </p:blipFill>
        <p:spPr>
          <a:xfrm>
            <a:off x="5805392" y="3116598"/>
            <a:ext cx="972250" cy="388894"/>
          </a:xfrm>
          <a:prstGeom prst="rect">
            <a:avLst/>
          </a:prstGeom>
          <a:noFill/>
          <a:ln>
            <a:noFill/>
          </a:ln>
        </p:spPr>
      </p:pic>
      <p:pic>
        <p:nvPicPr>
          <p:cNvPr id="121" name="Google Shape;121;p18"/>
          <p:cNvPicPr preferRelativeResize="0"/>
          <p:nvPr/>
        </p:nvPicPr>
        <p:blipFill rotWithShape="1">
          <a:blip r:embed="rId22">
            <a:alphaModFix/>
          </a:blip>
          <a:srcRect/>
          <a:stretch/>
        </p:blipFill>
        <p:spPr>
          <a:xfrm>
            <a:off x="2293500" y="2944545"/>
            <a:ext cx="770150" cy="732980"/>
          </a:xfrm>
          <a:prstGeom prst="rect">
            <a:avLst/>
          </a:prstGeom>
          <a:noFill/>
          <a:ln>
            <a:noFill/>
          </a:ln>
        </p:spPr>
      </p:pic>
      <p:pic>
        <p:nvPicPr>
          <p:cNvPr id="122" name="Google Shape;122;p18"/>
          <p:cNvPicPr preferRelativeResize="0"/>
          <p:nvPr/>
        </p:nvPicPr>
        <p:blipFill rotWithShape="1">
          <a:blip r:embed="rId23">
            <a:alphaModFix/>
          </a:blip>
          <a:srcRect/>
          <a:stretch/>
        </p:blipFill>
        <p:spPr>
          <a:xfrm>
            <a:off x="111479" y="2953259"/>
            <a:ext cx="1237335" cy="820407"/>
          </a:xfrm>
          <a:prstGeom prst="rect">
            <a:avLst/>
          </a:prstGeom>
          <a:noFill/>
          <a:ln>
            <a:noFill/>
          </a:ln>
        </p:spPr>
      </p:pic>
      <p:pic>
        <p:nvPicPr>
          <p:cNvPr id="123" name="Google Shape;123;p18"/>
          <p:cNvPicPr preferRelativeResize="0"/>
          <p:nvPr/>
        </p:nvPicPr>
        <p:blipFill>
          <a:blip r:embed="rId24">
            <a:alphaModFix/>
          </a:blip>
          <a:stretch>
            <a:fillRect/>
          </a:stretch>
        </p:blipFill>
        <p:spPr>
          <a:xfrm>
            <a:off x="636547" y="570679"/>
            <a:ext cx="1086197" cy="641850"/>
          </a:xfrm>
          <a:prstGeom prst="rect">
            <a:avLst/>
          </a:prstGeom>
          <a:noFill/>
          <a:ln>
            <a:noFill/>
          </a:ln>
        </p:spPr>
      </p:pic>
      <p:pic>
        <p:nvPicPr>
          <p:cNvPr id="124" name="Google Shape;124;p18"/>
          <p:cNvPicPr preferRelativeResize="0"/>
          <p:nvPr/>
        </p:nvPicPr>
        <p:blipFill>
          <a:blip r:embed="rId25">
            <a:alphaModFix/>
          </a:blip>
          <a:stretch>
            <a:fillRect/>
          </a:stretch>
        </p:blipFill>
        <p:spPr>
          <a:xfrm>
            <a:off x="3102313" y="1694655"/>
            <a:ext cx="3206474" cy="989662"/>
          </a:xfrm>
          <a:prstGeom prst="rect">
            <a:avLst/>
          </a:prstGeom>
          <a:noFill/>
          <a:ln>
            <a:noFill/>
          </a:ln>
        </p:spPr>
      </p:pic>
      <p:sp>
        <p:nvSpPr>
          <p:cNvPr id="27" name="Rectangle 26"/>
          <p:cNvSpPr/>
          <p:nvPr/>
        </p:nvSpPr>
        <p:spPr>
          <a:xfrm>
            <a:off x="112917" y="2409394"/>
            <a:ext cx="2819026" cy="276999"/>
          </a:xfrm>
          <a:prstGeom prst="rect">
            <a:avLst/>
          </a:prstGeom>
        </p:spPr>
        <p:txBody>
          <a:bodyPr wrap="none">
            <a:spAutoFit/>
          </a:bodyPr>
          <a:lstStyle/>
          <a:p>
            <a:r>
              <a:rPr lang="en-US" sz="1200">
                <a:solidFill>
                  <a:srgbClr val="4F81BD"/>
                </a:solidFill>
              </a:rPr>
              <a:t>https://www.opennetworking.org/trellis/</a:t>
            </a:r>
          </a:p>
        </p:txBody>
      </p:sp>
      <p:sp>
        <p:nvSpPr>
          <p:cNvPr id="28" name="Rectangle 27"/>
          <p:cNvSpPr/>
          <p:nvPr/>
        </p:nvSpPr>
        <p:spPr>
          <a:xfrm>
            <a:off x="6860850" y="2367060"/>
            <a:ext cx="2014945" cy="276999"/>
          </a:xfrm>
          <a:prstGeom prst="rect">
            <a:avLst/>
          </a:prstGeom>
        </p:spPr>
        <p:txBody>
          <a:bodyPr wrap="none">
            <a:spAutoFit/>
          </a:bodyPr>
          <a:lstStyle/>
          <a:p>
            <a:r>
              <a:rPr lang="en-US" sz="1200">
                <a:solidFill>
                  <a:srgbClr val="4F81BD"/>
                </a:solidFill>
              </a:rPr>
              <a:t>https://docs.trellisfabric.org</a:t>
            </a:r>
          </a:p>
        </p:txBody>
      </p:sp>
    </p:spTree>
    <p:extLst>
      <p:ext uri="{BB962C8B-B14F-4D97-AF65-F5344CB8AC3E}">
        <p14:creationId xmlns:p14="http://schemas.microsoft.com/office/powerpoint/2010/main" val="420155069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5" name="Title 2">
            <a:extLst>
              <a:ext uri="{FF2B5EF4-FFF2-40B4-BE49-F238E27FC236}">
                <a16:creationId xmlns="" xmlns:a16="http://schemas.microsoft.com/office/drawing/2014/main" id="{73F32574-5532-ED4F-A71F-D3B76761F989}"/>
              </a:ext>
            </a:extLst>
          </p:cNvPr>
          <p:cNvSpPr txBox="1">
            <a:spLocks/>
          </p:cNvSpPr>
          <p:nvPr/>
        </p:nvSpPr>
        <p:spPr>
          <a:xfrm>
            <a:off x="108857" y="1819340"/>
            <a:ext cx="8937172" cy="2185214"/>
          </a:xfrm>
          <a:prstGeom prst="rect">
            <a:avLst/>
          </a:prstGeom>
        </p:spPr>
        <p:txBody>
          <a:bodyPr vert="horz" wrap="square" lIns="91440" tIns="45720" rIns="91440" bIns="45720" rtlCol="0" anchor="t" anchorCtr="0">
            <a:spAutoFit/>
          </a:bodyPr>
          <a:lstStyle>
            <a:lvl1pPr algn="ctr" defTabSz="457200" rtl="0" eaLnBrk="1" latinLnBrk="0" hangingPunct="1">
              <a:lnSpc>
                <a:spcPts val="3400"/>
              </a:lnSpc>
              <a:spcBef>
                <a:spcPct val="0"/>
              </a:spcBef>
              <a:buNone/>
              <a:defRPr sz="3200" b="0" i="0" kern="1200">
                <a:solidFill>
                  <a:schemeClr val="bg1"/>
                </a:solidFill>
                <a:latin typeface="Calibri"/>
                <a:ea typeface="+mj-ea"/>
                <a:cs typeface="Calibri"/>
              </a:defRPr>
            </a:lvl1pPr>
          </a:lstStyle>
          <a:p>
            <a:pPr>
              <a:lnSpc>
                <a:spcPct val="100000"/>
              </a:lnSpc>
              <a:buClrTx/>
              <a:buFontTx/>
              <a:buNone/>
            </a:pPr>
            <a:r>
              <a:rPr lang="en-US" sz="4000" dirty="0">
                <a:solidFill>
                  <a:srgbClr val="FFFFFF"/>
                </a:solidFill>
              </a:rPr>
              <a:t>Bringing Trellis into Production Deployments</a:t>
            </a:r>
            <a:r>
              <a:rPr lang="en-US" dirty="0">
                <a:solidFill>
                  <a:srgbClr val="FFFFFF"/>
                </a:solidFill>
              </a:rPr>
              <a:t/>
            </a:r>
            <a:br>
              <a:rPr lang="en-US" dirty="0">
                <a:solidFill>
                  <a:srgbClr val="FFFFFF"/>
                </a:solidFill>
              </a:rPr>
            </a:br>
            <a:r>
              <a:rPr lang="en-US" dirty="0">
                <a:solidFill>
                  <a:srgbClr val="FFFFFF"/>
                </a:solidFill>
              </a:rPr>
              <a:t/>
            </a:r>
            <a:br>
              <a:rPr lang="en-US" dirty="0">
                <a:solidFill>
                  <a:srgbClr val="FFFFFF"/>
                </a:solidFill>
              </a:rPr>
            </a:br>
            <a:endParaRPr lang="en-US" sz="2400" dirty="0">
              <a:solidFill>
                <a:srgbClr val="FFFFFF"/>
              </a:solidFill>
            </a:endParaRPr>
          </a:p>
        </p:txBody>
      </p:sp>
      <p:sp>
        <p:nvSpPr>
          <p:cNvPr id="6" name="Title 2">
            <a:extLst>
              <a:ext uri="{FF2B5EF4-FFF2-40B4-BE49-F238E27FC236}">
                <a16:creationId xmlns="" xmlns:a16="http://schemas.microsoft.com/office/drawing/2014/main" id="{66CE98A3-E7DE-C840-A7E2-42A5E913E6BD}"/>
              </a:ext>
            </a:extLst>
          </p:cNvPr>
          <p:cNvSpPr txBox="1">
            <a:spLocks/>
          </p:cNvSpPr>
          <p:nvPr/>
        </p:nvSpPr>
        <p:spPr>
          <a:xfrm>
            <a:off x="0" y="3174454"/>
            <a:ext cx="9143999" cy="707886"/>
          </a:xfrm>
          <a:prstGeom prst="rect">
            <a:avLst/>
          </a:prstGeom>
        </p:spPr>
        <p:txBody>
          <a:bodyPr vert="horz" wrap="square" lIns="91440" tIns="45720" rIns="91440" bIns="45720" rtlCol="0" anchor="t" anchorCtr="0">
            <a:spAutoFit/>
          </a:bodyPr>
          <a:lstStyle>
            <a:lvl1pPr algn="ctr" defTabSz="457200" rtl="0" eaLnBrk="1" latinLnBrk="0" hangingPunct="1">
              <a:lnSpc>
                <a:spcPts val="3400"/>
              </a:lnSpc>
              <a:spcBef>
                <a:spcPct val="0"/>
              </a:spcBef>
              <a:buNone/>
              <a:defRPr sz="3200" b="0" i="0" kern="1200">
                <a:solidFill>
                  <a:schemeClr val="bg1"/>
                </a:solidFill>
                <a:latin typeface="Calibri"/>
                <a:ea typeface="+mj-ea"/>
                <a:cs typeface="Calibri"/>
              </a:defRPr>
            </a:lvl1pPr>
          </a:lstStyle>
          <a:p>
            <a:pPr>
              <a:lnSpc>
                <a:spcPct val="100000"/>
              </a:lnSpc>
              <a:buClrTx/>
              <a:buFontTx/>
              <a:buNone/>
              <a:defRPr/>
            </a:pPr>
            <a:r>
              <a:rPr lang="en-US" sz="2000" b="1" dirty="0">
                <a:solidFill>
                  <a:srgbClr val="FFFFFF"/>
                </a:solidFill>
              </a:rPr>
              <a:t>George Tchaparian</a:t>
            </a:r>
            <a:r>
              <a:rPr lang="en-US" sz="1800" b="1" dirty="0">
                <a:solidFill>
                  <a:srgbClr val="FFFFFF"/>
                </a:solidFill>
              </a:rPr>
              <a:t/>
            </a:r>
            <a:br>
              <a:rPr lang="en-US" sz="1800" b="1" dirty="0">
                <a:solidFill>
                  <a:srgbClr val="FFFFFF"/>
                </a:solidFill>
              </a:rPr>
            </a:br>
            <a:r>
              <a:rPr lang="en-US" sz="2000" b="1" dirty="0">
                <a:solidFill>
                  <a:srgbClr val="FFFFFF"/>
                </a:solidFill>
              </a:rPr>
              <a:t>Edgecore Networks</a:t>
            </a:r>
            <a:endParaRPr lang="en-US" sz="1800" b="1" dirty="0">
              <a:solidFill>
                <a:srgbClr val="FFFFFF"/>
              </a:solidFill>
            </a:endParaRPr>
          </a:p>
        </p:txBody>
      </p:sp>
      <p:pic>
        <p:nvPicPr>
          <p:cNvPr id="4" name="Picture 3">
            <a:extLst>
              <a:ext uri="{FF2B5EF4-FFF2-40B4-BE49-F238E27FC236}">
                <a16:creationId xmlns="" xmlns:a16="http://schemas.microsoft.com/office/drawing/2014/main" id="{1E96669C-4F9D-4838-B0AA-D825D77E4E89}"/>
              </a:ext>
            </a:extLst>
          </p:cNvPr>
          <p:cNvPicPr>
            <a:picLocks noChangeAspect="1"/>
          </p:cNvPicPr>
          <p:nvPr/>
        </p:nvPicPr>
        <p:blipFill>
          <a:blip r:embed="rId3"/>
          <a:stretch>
            <a:fillRect/>
          </a:stretch>
        </p:blipFill>
        <p:spPr>
          <a:xfrm>
            <a:off x="7671408" y="4623582"/>
            <a:ext cx="1251136" cy="386172"/>
          </a:xfrm>
          <a:prstGeom prst="rect">
            <a:avLst/>
          </a:prstGeom>
        </p:spPr>
      </p:pic>
    </p:spTree>
    <p:extLst>
      <p:ext uri="{BB962C8B-B14F-4D97-AF65-F5344CB8AC3E}">
        <p14:creationId xmlns:p14="http://schemas.microsoft.com/office/powerpoint/2010/main" val="2113288502"/>
      </p:ext>
    </p:extLst>
  </p:cSld>
  <p:clrMapOvr>
    <a:masterClrMapping/>
  </p:clrMapOvr>
  <mc:AlternateContent xmlns:mc="http://schemas.openxmlformats.org/markup-compatibility/2006" xmlns:p14="http://schemas.microsoft.com/office/powerpoint/2010/main">
    <mc:Choice Requires="p14">
      <p:transition spd="slow" p14:dur="2000" advClick="0">
        <p:push/>
      </p:transition>
    </mc:Choice>
    <mc:Fallback xmlns="">
      <p:transition spd="slow" advClick="0">
        <p:push/>
      </p:transitio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Shape 57"/>
          <p:cNvSpPr>
            <a:spLocks noGrp="1"/>
          </p:cNvSpPr>
          <p:nvPr>
            <p:ph idx="4294967295"/>
          </p:nvPr>
        </p:nvSpPr>
        <p:spPr>
          <a:xfrm>
            <a:off x="199769" y="766172"/>
            <a:ext cx="6212972" cy="4377329"/>
          </a:xfrm>
          <a:prstGeom prst="rect">
            <a:avLst/>
          </a:prstGeom>
          <a:noFill/>
        </p:spPr>
        <p:txBody>
          <a:bodyPr>
            <a:noAutofit/>
          </a:bodyPr>
          <a:lstStyle/>
          <a:p>
            <a:pPr marL="0" indent="0">
              <a:lnSpc>
                <a:spcPct val="110000"/>
              </a:lnSpc>
              <a:buClr>
                <a:srgbClr val="C00000"/>
              </a:buClr>
              <a:buNone/>
            </a:pPr>
            <a:r>
              <a:rPr lang="pl-PL" sz="1500" b="1" dirty="0">
                <a:highlight>
                  <a:srgbClr val="FFFF00"/>
                </a:highlight>
              </a:rPr>
              <a:t>Accton Technology</a:t>
            </a:r>
          </a:p>
          <a:p>
            <a:pPr>
              <a:lnSpc>
                <a:spcPct val="110000"/>
              </a:lnSpc>
              <a:buClr>
                <a:srgbClr val="C00000"/>
              </a:buClr>
            </a:pPr>
            <a:r>
              <a:rPr lang="en-GB" sz="1275" dirty="0"/>
              <a:t>Leading Network ODM:  Systems, networking, and OEM customers (Tier 1 OEMS)</a:t>
            </a:r>
          </a:p>
          <a:p>
            <a:pPr>
              <a:lnSpc>
                <a:spcPct val="110000"/>
              </a:lnSpc>
              <a:buClr>
                <a:srgbClr val="C00000"/>
              </a:buClr>
            </a:pPr>
            <a:r>
              <a:rPr lang="en-GB" sz="1275" dirty="0"/>
              <a:t>Founded 1988, IPO Taiwan 1995</a:t>
            </a:r>
          </a:p>
          <a:p>
            <a:pPr>
              <a:lnSpc>
                <a:spcPct val="110000"/>
              </a:lnSpc>
              <a:buClr>
                <a:srgbClr val="C00000"/>
              </a:buClr>
            </a:pPr>
            <a:r>
              <a:rPr lang="en-GB" sz="1275" dirty="0"/>
              <a:t>4,000 + employees worldwide, &gt; 700 network engineers, R&amp;D Centers </a:t>
            </a:r>
          </a:p>
          <a:p>
            <a:pPr>
              <a:lnSpc>
                <a:spcPct val="110000"/>
              </a:lnSpc>
              <a:buClr>
                <a:srgbClr val="C00000"/>
              </a:buClr>
            </a:pPr>
            <a:r>
              <a:rPr lang="en-GB" sz="1275" dirty="0"/>
              <a:t>Volume manufacturing in China and Taiwan (TAA Compliant)</a:t>
            </a:r>
          </a:p>
          <a:p>
            <a:pPr>
              <a:lnSpc>
                <a:spcPct val="110000"/>
              </a:lnSpc>
              <a:buClr>
                <a:srgbClr val="C00000"/>
              </a:buClr>
            </a:pPr>
            <a:r>
              <a:rPr lang="en-GB" sz="1275" dirty="0"/>
              <a:t>One Stop Shop!</a:t>
            </a:r>
            <a:endParaRPr lang="pl-PL" sz="1275" dirty="0"/>
          </a:p>
          <a:p>
            <a:pPr marL="0" indent="0">
              <a:lnSpc>
                <a:spcPct val="110000"/>
              </a:lnSpc>
              <a:buClr>
                <a:srgbClr val="C00000"/>
              </a:buClr>
              <a:buNone/>
            </a:pPr>
            <a:r>
              <a:rPr lang="en-GB" sz="1500" b="1" dirty="0">
                <a:highlight>
                  <a:srgbClr val="FFFF00"/>
                </a:highlight>
              </a:rPr>
              <a:t>Edgecore </a:t>
            </a:r>
            <a:r>
              <a:rPr lang="pl-PL" sz="1500" b="1" dirty="0">
                <a:highlight>
                  <a:srgbClr val="FFFF00"/>
                </a:highlight>
              </a:rPr>
              <a:t>Networks</a:t>
            </a:r>
          </a:p>
          <a:p>
            <a:pPr>
              <a:lnSpc>
                <a:spcPct val="110000"/>
              </a:lnSpc>
              <a:buClr>
                <a:srgbClr val="C00000"/>
              </a:buClr>
            </a:pPr>
            <a:r>
              <a:rPr lang="pl-PL" sz="1275" dirty="0"/>
              <a:t>B</a:t>
            </a:r>
            <a:r>
              <a:rPr lang="en-GB" sz="1275" dirty="0"/>
              <a:t>rand Business;</a:t>
            </a:r>
            <a:r>
              <a:rPr lang="pl-PL" sz="1275" dirty="0"/>
              <a:t> w</a:t>
            </a:r>
            <a:r>
              <a:rPr lang="en-GB" sz="1275" dirty="0"/>
              <a:t>holly owned subsidiary of Accton</a:t>
            </a:r>
          </a:p>
          <a:p>
            <a:pPr>
              <a:spcBef>
                <a:spcPts val="900"/>
              </a:spcBef>
              <a:buClr>
                <a:srgbClr val="C00000"/>
              </a:buClr>
            </a:pPr>
            <a:r>
              <a:rPr lang="en-GB" sz="1275" dirty="0"/>
              <a:t>Go-to-market business to network operators – Data Center, Telecom, and Enterprise</a:t>
            </a:r>
          </a:p>
          <a:p>
            <a:pPr>
              <a:spcBef>
                <a:spcPts val="900"/>
              </a:spcBef>
              <a:buClr>
                <a:srgbClr val="C00000"/>
              </a:buClr>
            </a:pPr>
            <a:r>
              <a:rPr lang="en-GB" sz="1275" dirty="0"/>
              <a:t>Manages customer, partner and open community relationships</a:t>
            </a:r>
          </a:p>
          <a:p>
            <a:pPr>
              <a:spcBef>
                <a:spcPts val="900"/>
              </a:spcBef>
              <a:buClr>
                <a:srgbClr val="C00000"/>
              </a:buClr>
            </a:pPr>
            <a:r>
              <a:rPr lang="en-GB" sz="1275" dirty="0"/>
              <a:t>Leading contributor of network designs to </a:t>
            </a:r>
            <a:r>
              <a:rPr lang="en-GB" sz="1275" b="1" u="sng" dirty="0"/>
              <a:t>OCP,</a:t>
            </a:r>
            <a:r>
              <a:rPr lang="en-GB" sz="1275" b="1" dirty="0"/>
              <a:t>  </a:t>
            </a:r>
            <a:r>
              <a:rPr lang="en-GB" sz="1350" b="1" u="sng" dirty="0"/>
              <a:t>TIP </a:t>
            </a:r>
            <a:r>
              <a:rPr lang="en-GB" sz="1350" dirty="0"/>
              <a:t> and </a:t>
            </a:r>
            <a:r>
              <a:rPr lang="en-GB" sz="1350" b="1" u="sng" dirty="0"/>
              <a:t>LF </a:t>
            </a:r>
            <a:r>
              <a:rPr lang="en-GB" sz="1350" dirty="0"/>
              <a:t>Active participant </a:t>
            </a:r>
          </a:p>
          <a:p>
            <a:pPr>
              <a:spcBef>
                <a:spcPts val="900"/>
              </a:spcBef>
              <a:buClr>
                <a:srgbClr val="C00000"/>
              </a:buClr>
            </a:pPr>
            <a:r>
              <a:rPr lang="en-GB" sz="1350" b="1" u="sng" dirty="0"/>
              <a:t>ONF</a:t>
            </a:r>
            <a:r>
              <a:rPr lang="en-GB" sz="1350" b="1" dirty="0"/>
              <a:t> </a:t>
            </a:r>
            <a:r>
              <a:rPr lang="en-GB" sz="1350" dirty="0"/>
              <a:t>– Charter Partner and leading ONF Strategic Initiative – Building Reference Designs  (HW and SW). </a:t>
            </a:r>
          </a:p>
        </p:txBody>
      </p:sp>
      <p:sp>
        <p:nvSpPr>
          <p:cNvPr id="56" name="Shape 56"/>
          <p:cNvSpPr>
            <a:spLocks noGrp="1"/>
          </p:cNvSpPr>
          <p:nvPr>
            <p:ph type="title" idx="4294967295"/>
          </p:nvPr>
        </p:nvSpPr>
        <p:spPr>
          <a:xfrm>
            <a:off x="395479" y="118856"/>
            <a:ext cx="6762026" cy="541735"/>
          </a:xfrm>
          <a:prstGeom prst="rect">
            <a:avLst/>
          </a:prstGeom>
        </p:spPr>
        <p:txBody>
          <a:bodyPr anchor="t">
            <a:normAutofit/>
          </a:bodyPr>
          <a:lstStyle/>
          <a:p>
            <a:r>
              <a:rPr lang="en-US" sz="2400" dirty="0">
                <a:solidFill>
                  <a:schemeClr val="tx2"/>
                </a:solidFill>
              </a:rPr>
              <a:t>Accton Technology </a:t>
            </a:r>
            <a:r>
              <a:rPr lang="pl-PL" sz="2400" dirty="0">
                <a:solidFill>
                  <a:schemeClr val="tx2"/>
                </a:solidFill>
              </a:rPr>
              <a:t>and Edgecore Networks</a:t>
            </a:r>
            <a:endParaRPr lang="en-US" sz="2400" dirty="0">
              <a:solidFill>
                <a:schemeClr val="tx2"/>
              </a:solidFill>
            </a:endParaRPr>
          </a:p>
        </p:txBody>
      </p:sp>
      <p:pic>
        <p:nvPicPr>
          <p:cNvPr id="3" name="圖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06893" y="1377427"/>
            <a:ext cx="2165234" cy="16515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Picture 2">
            <a:extLst>
              <a:ext uri="{FF2B5EF4-FFF2-40B4-BE49-F238E27FC236}">
                <a16:creationId xmlns="" xmlns:a16="http://schemas.microsoft.com/office/drawing/2014/main" id="{3E1264D2-9585-412A-960C-278B55D7E03F}"/>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772254" y="3291225"/>
            <a:ext cx="2034512" cy="500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Obraz 4">
            <a:extLst>
              <a:ext uri="{FF2B5EF4-FFF2-40B4-BE49-F238E27FC236}">
                <a16:creationId xmlns="" xmlns:a16="http://schemas.microsoft.com/office/drawing/2014/main" id="{7336FCEE-0B18-45AA-9051-0798D51457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44962" y="705640"/>
            <a:ext cx="2127165" cy="561572"/>
          </a:xfrm>
          <a:prstGeom prst="rect">
            <a:avLst/>
          </a:prstGeom>
        </p:spPr>
      </p:pic>
      <p:pic>
        <p:nvPicPr>
          <p:cNvPr id="8" name="Picture 2" descr="「open compute project」的圖片搜尋結果">
            <a:extLst>
              <a:ext uri="{FF2B5EF4-FFF2-40B4-BE49-F238E27FC236}">
                <a16:creationId xmlns="" xmlns:a16="http://schemas.microsoft.com/office/drawing/2014/main" id="{2AA04A3D-8028-487A-B344-A1717CFB3A6F}"/>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514160" y="53983"/>
            <a:ext cx="530803" cy="651656"/>
          </a:xfrm>
          <a:prstGeom prst="rect">
            <a:avLst/>
          </a:prstGeom>
          <a:noFill/>
          <a:extLst>
            <a:ext uri="{909E8E84-426E-40dd-AFC4-6F175D3DCCD1}">
              <a14:hiddenFill xmlns:a14="http://schemas.microsoft.com/office/drawing/2010/main">
                <a:solidFill>
                  <a:srgbClr val="FFFFFF"/>
                </a:solidFill>
              </a14:hiddenFill>
            </a:ext>
          </a:extLst>
        </p:spPr>
      </p:pic>
      <p:pic>
        <p:nvPicPr>
          <p:cNvPr id="10" name="Obraz 9">
            <a:extLst>
              <a:ext uri="{FF2B5EF4-FFF2-40B4-BE49-F238E27FC236}">
                <a16:creationId xmlns="" xmlns:a16="http://schemas.microsoft.com/office/drawing/2014/main" id="{50CAB374-AD9A-42BA-9D42-57A26D23B3A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904123" y="53984"/>
            <a:ext cx="678465" cy="678465"/>
          </a:xfrm>
          <a:prstGeom prst="rect">
            <a:avLst/>
          </a:prstGeom>
        </p:spPr>
      </p:pic>
      <p:pic>
        <p:nvPicPr>
          <p:cNvPr id="19" name="圖片 13">
            <a:extLst>
              <a:ext uri="{FF2B5EF4-FFF2-40B4-BE49-F238E27FC236}">
                <a16:creationId xmlns="" xmlns:a16="http://schemas.microsoft.com/office/drawing/2014/main" id="{DC761937-DF03-4FF3-93C0-8710443B0E19}"/>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530200" y="1377427"/>
            <a:ext cx="944292" cy="944292"/>
          </a:xfrm>
          <a:prstGeom prst="rect">
            <a:avLst/>
          </a:prstGeom>
        </p:spPr>
      </p:pic>
      <p:sp>
        <p:nvSpPr>
          <p:cNvPr id="2" name="Rectangle 1">
            <a:extLst>
              <a:ext uri="{FF2B5EF4-FFF2-40B4-BE49-F238E27FC236}">
                <a16:creationId xmlns="" xmlns:a16="http://schemas.microsoft.com/office/drawing/2014/main" id="{4D519C6E-006B-4506-9035-504B691A6026}"/>
              </a:ext>
            </a:extLst>
          </p:cNvPr>
          <p:cNvSpPr/>
          <p:nvPr/>
        </p:nvSpPr>
        <p:spPr>
          <a:xfrm>
            <a:off x="6389877" y="4253194"/>
            <a:ext cx="2132635" cy="307777"/>
          </a:xfrm>
          <a:prstGeom prst="rect">
            <a:avLst/>
          </a:prstGeom>
        </p:spPr>
        <p:txBody>
          <a:bodyPr wrap="none">
            <a:spAutoFit/>
          </a:bodyPr>
          <a:lstStyle/>
          <a:p>
            <a:pPr defTabSz="457200">
              <a:buClrTx/>
              <a:buFontTx/>
              <a:buNone/>
            </a:pPr>
            <a:r>
              <a:rPr lang="en-US" b="1" kern="1200" dirty="0">
                <a:solidFill>
                  <a:srgbClr val="4B4B4B"/>
                </a:solidFill>
                <a:latin typeface="Calibri"/>
                <a:ea typeface="+mn-ea"/>
                <a:cs typeface="+mn-cs"/>
              </a:rPr>
              <a:t>&gt; 10M Ports Shipped 2018</a:t>
            </a:r>
          </a:p>
        </p:txBody>
      </p:sp>
      <p:sp>
        <p:nvSpPr>
          <p:cNvPr id="12" name="Footer Placeholder 8">
            <a:extLst>
              <a:ext uri="{FF2B5EF4-FFF2-40B4-BE49-F238E27FC236}">
                <a16:creationId xmlns="" xmlns:a16="http://schemas.microsoft.com/office/drawing/2014/main" id="{7B28EEBF-9F2B-4678-9CB2-6C3B77E4F3E8}"/>
              </a:ext>
            </a:extLst>
          </p:cNvPr>
          <p:cNvSpPr txBox="1">
            <a:spLocks/>
          </p:cNvSpPr>
          <p:nvPr/>
        </p:nvSpPr>
        <p:spPr>
          <a:xfrm>
            <a:off x="2353735" y="4785996"/>
            <a:ext cx="3961340" cy="238648"/>
          </a:xfrm>
          <a:prstGeom prst="rect">
            <a:avLst/>
          </a:prstGeom>
        </p:spPr>
        <p:txBody>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buClrTx/>
              <a:buFontTx/>
              <a:buNone/>
              <a:defRPr/>
            </a:pPr>
            <a:r>
              <a:rPr lang="en-GB" sz="900" dirty="0">
                <a:solidFill>
                  <a:prstClr val="white">
                    <a:lumMod val="50000"/>
                  </a:prstClr>
                </a:solidFill>
                <a:latin typeface="Calibri" panose="020F0502020204030204"/>
              </a:rPr>
              <a:t>© 2019 Edgecore Networks. All rights reserved  |  www.edge-core.com</a:t>
            </a:r>
            <a:endParaRPr lang="pt-PT" sz="900" dirty="0">
              <a:solidFill>
                <a:prstClr val="white">
                  <a:lumMod val="50000"/>
                </a:prstClr>
              </a:solidFill>
              <a:latin typeface="Calibri" panose="020F0502020204030204"/>
            </a:endParaRPr>
          </a:p>
        </p:txBody>
      </p:sp>
      <p:sp>
        <p:nvSpPr>
          <p:cNvPr id="4" name="Oval 3">
            <a:extLst>
              <a:ext uri="{FF2B5EF4-FFF2-40B4-BE49-F238E27FC236}">
                <a16:creationId xmlns="" xmlns:a16="http://schemas.microsoft.com/office/drawing/2014/main" id="{129C39D0-D54B-4B5E-87CF-B144407BB1F3}"/>
              </a:ext>
            </a:extLst>
          </p:cNvPr>
          <p:cNvSpPr/>
          <p:nvPr/>
        </p:nvSpPr>
        <p:spPr>
          <a:xfrm>
            <a:off x="6315075" y="4053866"/>
            <a:ext cx="2393412" cy="613273"/>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endParaRPr lang="en-US" sz="1800" kern="1200">
              <a:solidFill>
                <a:srgbClr val="FFFFFF"/>
              </a:solidFill>
              <a:latin typeface="Calibri"/>
            </a:endParaRPr>
          </a:p>
        </p:txBody>
      </p:sp>
    </p:spTree>
    <p:extLst>
      <p:ext uri="{BB962C8B-B14F-4D97-AF65-F5344CB8AC3E}">
        <p14:creationId xmlns:p14="http://schemas.microsoft.com/office/powerpoint/2010/main" val="12722245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 xmlns:a16="http://schemas.microsoft.com/office/drawing/2014/main" id="{B28D11F0-837C-A74F-90CB-68F4433D54F9}"/>
              </a:ext>
            </a:extLst>
          </p:cNvPr>
          <p:cNvSpPr txBox="1">
            <a:spLocks/>
          </p:cNvSpPr>
          <p:nvPr/>
        </p:nvSpPr>
        <p:spPr>
          <a:xfrm>
            <a:off x="357150" y="63450"/>
            <a:ext cx="8634250" cy="40355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buClrTx/>
              <a:buFontTx/>
              <a:buNone/>
            </a:pPr>
            <a:r>
              <a:rPr lang="en-US" sz="2400" dirty="0">
                <a:solidFill>
                  <a:srgbClr val="004B7D"/>
                </a:solidFill>
                <a:latin typeface="Calibri"/>
              </a:rPr>
              <a:t>Open Networking Evolution</a:t>
            </a:r>
            <a:r>
              <a:rPr lang="en-US" sz="2700" dirty="0">
                <a:solidFill>
                  <a:srgbClr val="004B7D"/>
                </a:solidFill>
                <a:latin typeface="Calibri"/>
              </a:rPr>
              <a:t/>
            </a:r>
            <a:br>
              <a:rPr lang="en-US" sz="2700" dirty="0">
                <a:solidFill>
                  <a:srgbClr val="004B7D"/>
                </a:solidFill>
                <a:latin typeface="Calibri"/>
              </a:rPr>
            </a:br>
            <a:r>
              <a:rPr lang="en-US" sz="2400" i="1" dirty="0">
                <a:solidFill>
                  <a:srgbClr val="004B7D"/>
                </a:solidFill>
                <a:latin typeface="Calibri"/>
              </a:rPr>
              <a:t>Edgecore Investment and Leadership in each Segment &amp; Use Case</a:t>
            </a:r>
            <a:endParaRPr lang="en-US" sz="2700" i="1" dirty="0">
              <a:solidFill>
                <a:srgbClr val="004B7D"/>
              </a:solidFill>
              <a:latin typeface="Calibri"/>
            </a:endParaRPr>
          </a:p>
        </p:txBody>
      </p:sp>
      <p:grpSp>
        <p:nvGrpSpPr>
          <p:cNvPr id="5" name="Group 4">
            <a:extLst>
              <a:ext uri="{FF2B5EF4-FFF2-40B4-BE49-F238E27FC236}">
                <a16:creationId xmlns="" xmlns:a16="http://schemas.microsoft.com/office/drawing/2014/main" id="{7D213DFC-E8E5-C34E-9EC4-767EA2DE577C}"/>
              </a:ext>
            </a:extLst>
          </p:cNvPr>
          <p:cNvGrpSpPr/>
          <p:nvPr/>
        </p:nvGrpSpPr>
        <p:grpSpPr>
          <a:xfrm>
            <a:off x="-75708" y="1228545"/>
            <a:ext cx="8620710" cy="778623"/>
            <a:chOff x="-643510" y="3290191"/>
            <a:chExt cx="11494280" cy="1038165"/>
          </a:xfrm>
        </p:grpSpPr>
        <p:cxnSp>
          <p:nvCxnSpPr>
            <p:cNvPr id="6" name="Straight Arrow Connector 5">
              <a:extLst>
                <a:ext uri="{FF2B5EF4-FFF2-40B4-BE49-F238E27FC236}">
                  <a16:creationId xmlns="" xmlns:a16="http://schemas.microsoft.com/office/drawing/2014/main" id="{238CFC58-5BA0-FB42-9675-34DA74BE6E61}"/>
                </a:ext>
              </a:extLst>
            </p:cNvPr>
            <p:cNvCxnSpPr>
              <a:cxnSpLocks/>
            </p:cNvCxnSpPr>
            <p:nvPr/>
          </p:nvCxnSpPr>
          <p:spPr>
            <a:xfrm>
              <a:off x="729143" y="4035503"/>
              <a:ext cx="8425230" cy="54982"/>
            </a:xfrm>
            <a:prstGeom prst="straightConnector1">
              <a:avLst/>
            </a:prstGeom>
            <a:ln w="25400">
              <a:solidFill>
                <a:srgbClr val="99CCFF"/>
              </a:solidFill>
              <a:tailEnd type="triangle"/>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 xmlns:a16="http://schemas.microsoft.com/office/drawing/2014/main" id="{F8C94F0C-6F38-7848-BFB0-9CEF92BE894F}"/>
                </a:ext>
              </a:extLst>
            </p:cNvPr>
            <p:cNvGrpSpPr/>
            <p:nvPr/>
          </p:nvGrpSpPr>
          <p:grpSpPr>
            <a:xfrm>
              <a:off x="-643510" y="3290191"/>
              <a:ext cx="11494280" cy="1038165"/>
              <a:chOff x="-643510" y="3290191"/>
              <a:chExt cx="11494280" cy="1038165"/>
            </a:xfrm>
          </p:grpSpPr>
          <p:sp>
            <p:nvSpPr>
              <p:cNvPr id="9" name="TextBox 8">
                <a:extLst>
                  <a:ext uri="{FF2B5EF4-FFF2-40B4-BE49-F238E27FC236}">
                    <a16:creationId xmlns="" xmlns:a16="http://schemas.microsoft.com/office/drawing/2014/main" id="{79ACC04C-FC3E-4C43-9FC6-FFB54BB8982E}"/>
                  </a:ext>
                </a:extLst>
              </p:cNvPr>
              <p:cNvSpPr txBox="1"/>
              <p:nvPr/>
            </p:nvSpPr>
            <p:spPr>
              <a:xfrm>
                <a:off x="9016859" y="3897469"/>
                <a:ext cx="1833911" cy="430887"/>
              </a:xfrm>
              <a:prstGeom prst="rect">
                <a:avLst/>
              </a:prstGeom>
              <a:noFill/>
            </p:spPr>
            <p:txBody>
              <a:bodyPr wrap="square" rtlCol="0">
                <a:spAutoFit/>
              </a:bodyPr>
              <a:lstStyle/>
              <a:p>
                <a:pPr algn="ctr" defTabSz="685800">
                  <a:buClrTx/>
                  <a:buFontTx/>
                  <a:buNone/>
                  <a:defRPr/>
                </a:pPr>
                <a:r>
                  <a:rPr lang="en-US" sz="1500" b="1" kern="1200" dirty="0">
                    <a:solidFill>
                      <a:srgbClr val="0070C0"/>
                    </a:solidFill>
                    <a:highlight>
                      <a:srgbClr val="FFFF00"/>
                    </a:highlight>
                    <a:latin typeface="Calibri" panose="020F0502020204030204"/>
                    <a:ea typeface="+mn-ea"/>
                    <a:cs typeface="+mn-cs"/>
                  </a:rPr>
                  <a:t>Data Center </a:t>
                </a:r>
              </a:p>
            </p:txBody>
          </p:sp>
          <p:sp>
            <p:nvSpPr>
              <p:cNvPr id="10" name="TextBox 9">
                <a:extLst>
                  <a:ext uri="{FF2B5EF4-FFF2-40B4-BE49-F238E27FC236}">
                    <a16:creationId xmlns="" xmlns:a16="http://schemas.microsoft.com/office/drawing/2014/main" id="{B923E41F-D91D-254F-A93B-59296BB0C068}"/>
                  </a:ext>
                </a:extLst>
              </p:cNvPr>
              <p:cNvSpPr txBox="1"/>
              <p:nvPr/>
            </p:nvSpPr>
            <p:spPr>
              <a:xfrm>
                <a:off x="-643510" y="3290191"/>
                <a:ext cx="10577325" cy="400110"/>
              </a:xfrm>
              <a:prstGeom prst="rect">
                <a:avLst/>
              </a:prstGeom>
              <a:noFill/>
            </p:spPr>
            <p:txBody>
              <a:bodyPr wrap="square" rtlCol="0">
                <a:spAutoFit/>
              </a:bodyPr>
              <a:lstStyle/>
              <a:p>
                <a:pPr defTabSz="685800">
                  <a:buClrTx/>
                  <a:buFontTx/>
                  <a:buNone/>
                  <a:defRPr/>
                </a:pPr>
                <a:r>
                  <a:rPr lang="en-US" sz="1350" kern="1200" dirty="0">
                    <a:solidFill>
                      <a:prstClr val="black"/>
                    </a:solidFill>
                    <a:latin typeface="Calibri" panose="020F0502020204030204"/>
                    <a:ea typeface="+mn-ea"/>
                    <a:cs typeface="+mn-cs"/>
                  </a:rPr>
                  <a:t>  	          10G Rack           10G/25G Rack 	   DCI           50G Rack        Switch-Optical        Photonics </a:t>
                </a:r>
              </a:p>
            </p:txBody>
          </p:sp>
          <p:sp>
            <p:nvSpPr>
              <p:cNvPr id="11" name="TextBox 10">
                <a:extLst>
                  <a:ext uri="{FF2B5EF4-FFF2-40B4-BE49-F238E27FC236}">
                    <a16:creationId xmlns="" xmlns:a16="http://schemas.microsoft.com/office/drawing/2014/main" id="{72E86BAC-6F67-B041-B5CA-CC02C85D5454}"/>
                  </a:ext>
                </a:extLst>
              </p:cNvPr>
              <p:cNvSpPr txBox="1"/>
              <p:nvPr/>
            </p:nvSpPr>
            <p:spPr>
              <a:xfrm>
                <a:off x="-643509" y="3611239"/>
                <a:ext cx="10217283" cy="400110"/>
              </a:xfrm>
              <a:prstGeom prst="rect">
                <a:avLst/>
              </a:prstGeom>
              <a:noFill/>
            </p:spPr>
            <p:txBody>
              <a:bodyPr wrap="square" rtlCol="0">
                <a:spAutoFit/>
              </a:bodyPr>
              <a:lstStyle/>
              <a:p>
                <a:pPr defTabSz="685800">
                  <a:buClrTx/>
                  <a:buFontTx/>
                  <a:buNone/>
                  <a:defRPr/>
                </a:pPr>
                <a:r>
                  <a:rPr lang="en-US" sz="1350" kern="1200" dirty="0">
                    <a:solidFill>
                      <a:prstClr val="black"/>
                    </a:solidFill>
                    <a:latin typeface="Calibri" panose="020F0502020204030204"/>
                    <a:ea typeface="+mn-ea"/>
                    <a:cs typeface="+mn-cs"/>
                  </a:rPr>
                  <a:t>                           40G Spine            100G Spine		 400G Spine         Integration           Switching         </a:t>
                </a:r>
              </a:p>
            </p:txBody>
          </p:sp>
        </p:grpSp>
      </p:grpSp>
      <p:sp>
        <p:nvSpPr>
          <p:cNvPr id="12" name="TextBox 11">
            <a:extLst>
              <a:ext uri="{FF2B5EF4-FFF2-40B4-BE49-F238E27FC236}">
                <a16:creationId xmlns="" xmlns:a16="http://schemas.microsoft.com/office/drawing/2014/main" id="{2FE4739C-850A-A449-9ACA-05004D7087B4}"/>
              </a:ext>
            </a:extLst>
          </p:cNvPr>
          <p:cNvSpPr txBox="1"/>
          <p:nvPr/>
        </p:nvSpPr>
        <p:spPr>
          <a:xfrm>
            <a:off x="5261014" y="999368"/>
            <a:ext cx="839782" cy="300082"/>
          </a:xfrm>
          <a:prstGeom prst="rect">
            <a:avLst/>
          </a:prstGeom>
          <a:noFill/>
        </p:spPr>
        <p:txBody>
          <a:bodyPr wrap="none" rtlCol="0">
            <a:spAutoFit/>
          </a:bodyPr>
          <a:lstStyle/>
          <a:p>
            <a:pPr defTabSz="685800">
              <a:buClrTx/>
              <a:buFontTx/>
              <a:buNone/>
              <a:defRPr/>
            </a:pPr>
            <a:r>
              <a:rPr lang="en-US" sz="1350" kern="1200" dirty="0">
                <a:solidFill>
                  <a:prstClr val="black"/>
                </a:solidFill>
                <a:latin typeface="Calibri" panose="020F0502020204030204"/>
                <a:ea typeface="+mn-ea"/>
                <a:cs typeface="+mn-cs"/>
              </a:rPr>
              <a:t>Next Gen</a:t>
            </a:r>
          </a:p>
        </p:txBody>
      </p:sp>
      <p:grpSp>
        <p:nvGrpSpPr>
          <p:cNvPr id="13" name="Group 12">
            <a:extLst>
              <a:ext uri="{FF2B5EF4-FFF2-40B4-BE49-F238E27FC236}">
                <a16:creationId xmlns="" xmlns:a16="http://schemas.microsoft.com/office/drawing/2014/main" id="{F57103A4-3709-3946-BEEE-D8A45C19F029}"/>
              </a:ext>
            </a:extLst>
          </p:cNvPr>
          <p:cNvGrpSpPr/>
          <p:nvPr/>
        </p:nvGrpSpPr>
        <p:grpSpPr>
          <a:xfrm>
            <a:off x="1517732" y="2958447"/>
            <a:ext cx="7337537" cy="1658107"/>
            <a:chOff x="2023642" y="3944595"/>
            <a:chExt cx="9783383" cy="2210810"/>
          </a:xfrm>
        </p:grpSpPr>
        <p:grpSp>
          <p:nvGrpSpPr>
            <p:cNvPr id="14" name="Group 13">
              <a:extLst>
                <a:ext uri="{FF2B5EF4-FFF2-40B4-BE49-F238E27FC236}">
                  <a16:creationId xmlns="" xmlns:a16="http://schemas.microsoft.com/office/drawing/2014/main" id="{824085D4-8FB4-BB43-B646-EF506FC768DE}"/>
                </a:ext>
              </a:extLst>
            </p:cNvPr>
            <p:cNvGrpSpPr/>
            <p:nvPr/>
          </p:nvGrpSpPr>
          <p:grpSpPr>
            <a:xfrm>
              <a:off x="2134450" y="3944595"/>
              <a:ext cx="9672575" cy="1752406"/>
              <a:chOff x="1990505" y="4169366"/>
              <a:chExt cx="9672575" cy="1752406"/>
            </a:xfrm>
          </p:grpSpPr>
          <p:cxnSp>
            <p:nvCxnSpPr>
              <p:cNvPr id="18" name="Straight Arrow Connector 17">
                <a:extLst>
                  <a:ext uri="{FF2B5EF4-FFF2-40B4-BE49-F238E27FC236}">
                    <a16:creationId xmlns="" xmlns:a16="http://schemas.microsoft.com/office/drawing/2014/main" id="{ED9922E5-BA17-FC4E-962D-68B6189F0782}"/>
                  </a:ext>
                </a:extLst>
              </p:cNvPr>
              <p:cNvCxnSpPr>
                <a:cxnSpLocks/>
              </p:cNvCxnSpPr>
              <p:nvPr/>
            </p:nvCxnSpPr>
            <p:spPr>
              <a:xfrm>
                <a:off x="1990505" y="5386560"/>
                <a:ext cx="7527756" cy="0"/>
              </a:xfrm>
              <a:prstGeom prst="straightConnector1">
                <a:avLst/>
              </a:prstGeom>
              <a:ln w="25400">
                <a:solidFill>
                  <a:srgbClr val="99CCFF"/>
                </a:solidFill>
                <a:tailEnd type="triangle"/>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 xmlns:a16="http://schemas.microsoft.com/office/drawing/2014/main" id="{0D468E63-0D56-E247-BF45-DBF3F748851A}"/>
                  </a:ext>
                </a:extLst>
              </p:cNvPr>
              <p:cNvGrpSpPr/>
              <p:nvPr/>
            </p:nvGrpSpPr>
            <p:grpSpPr>
              <a:xfrm>
                <a:off x="1990505" y="4169366"/>
                <a:ext cx="9672575" cy="1752406"/>
                <a:chOff x="1990505" y="4169366"/>
                <a:chExt cx="9672575" cy="1752406"/>
              </a:xfrm>
            </p:grpSpPr>
            <p:cxnSp>
              <p:nvCxnSpPr>
                <p:cNvPr id="20" name="Straight Connector 19">
                  <a:extLst>
                    <a:ext uri="{FF2B5EF4-FFF2-40B4-BE49-F238E27FC236}">
                      <a16:creationId xmlns="" xmlns:a16="http://schemas.microsoft.com/office/drawing/2014/main" id="{0E6EF1F5-6EA3-304F-9364-8ED03BA5FDBE}"/>
                    </a:ext>
                  </a:extLst>
                </p:cNvPr>
                <p:cNvCxnSpPr>
                  <a:cxnSpLocks/>
                </p:cNvCxnSpPr>
                <p:nvPr/>
              </p:nvCxnSpPr>
              <p:spPr>
                <a:xfrm>
                  <a:off x="1990505" y="4169366"/>
                  <a:ext cx="0" cy="1217194"/>
                </a:xfrm>
                <a:prstGeom prst="line">
                  <a:avLst/>
                </a:prstGeom>
                <a:ln w="25400">
                  <a:solidFill>
                    <a:srgbClr val="99CCFF"/>
                  </a:solidFill>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 xmlns:a16="http://schemas.microsoft.com/office/drawing/2014/main" id="{DD934674-0D49-1142-872E-1DC64E5D1BEB}"/>
                    </a:ext>
                  </a:extLst>
                </p:cNvPr>
                <p:cNvGrpSpPr/>
                <p:nvPr/>
              </p:nvGrpSpPr>
              <p:grpSpPr>
                <a:xfrm>
                  <a:off x="2192330" y="4722052"/>
                  <a:ext cx="9470750" cy="1199720"/>
                  <a:chOff x="2192330" y="4722052"/>
                  <a:chExt cx="9470750" cy="1199720"/>
                </a:xfrm>
              </p:grpSpPr>
              <p:sp>
                <p:nvSpPr>
                  <p:cNvPr id="22" name="TextBox 21">
                    <a:extLst>
                      <a:ext uri="{FF2B5EF4-FFF2-40B4-BE49-F238E27FC236}">
                        <a16:creationId xmlns="" xmlns:a16="http://schemas.microsoft.com/office/drawing/2014/main" id="{BB939F30-DC7F-D749-910A-715FDAB62E41}"/>
                      </a:ext>
                    </a:extLst>
                  </p:cNvPr>
                  <p:cNvSpPr txBox="1"/>
                  <p:nvPr/>
                </p:nvSpPr>
                <p:spPr>
                  <a:xfrm>
                    <a:off x="8923566" y="4936887"/>
                    <a:ext cx="2739514" cy="984885"/>
                  </a:xfrm>
                  <a:prstGeom prst="rect">
                    <a:avLst/>
                  </a:prstGeom>
                  <a:noFill/>
                </p:spPr>
                <p:txBody>
                  <a:bodyPr wrap="square" rtlCol="0">
                    <a:spAutoFit/>
                  </a:bodyPr>
                  <a:lstStyle/>
                  <a:p>
                    <a:pPr algn="ctr" defTabSz="685800">
                      <a:buClrTx/>
                      <a:buFontTx/>
                      <a:buNone/>
                      <a:defRPr/>
                    </a:pPr>
                    <a:r>
                      <a:rPr lang="en-US" sz="1500" b="1" kern="1200" dirty="0">
                        <a:solidFill>
                          <a:srgbClr val="0070C0"/>
                        </a:solidFill>
                        <a:highlight>
                          <a:srgbClr val="FFFF00"/>
                        </a:highlight>
                        <a:latin typeface="Calibri" panose="020F0502020204030204"/>
                        <a:ea typeface="+mn-ea"/>
                        <a:cs typeface="+mn-cs"/>
                      </a:rPr>
                      <a:t>Enterprise</a:t>
                    </a:r>
                  </a:p>
                  <a:p>
                    <a:pPr algn="ctr" defTabSz="685800">
                      <a:buClrTx/>
                      <a:buFontTx/>
                      <a:buNone/>
                      <a:defRPr/>
                    </a:pPr>
                    <a:r>
                      <a:rPr lang="en-US" sz="1200" b="1" kern="1200" dirty="0">
                        <a:solidFill>
                          <a:srgbClr val="0070C0"/>
                        </a:solidFill>
                        <a:highlight>
                          <a:srgbClr val="FFFF00"/>
                        </a:highlight>
                        <a:latin typeface="Calibri" panose="020F0502020204030204"/>
                        <a:ea typeface="+mn-ea"/>
                        <a:cs typeface="+mn-cs"/>
                      </a:rPr>
                      <a:t>or</a:t>
                    </a:r>
                  </a:p>
                  <a:p>
                    <a:pPr algn="ctr" defTabSz="685800">
                      <a:buClrTx/>
                      <a:buFontTx/>
                      <a:buNone/>
                      <a:defRPr/>
                    </a:pPr>
                    <a:r>
                      <a:rPr lang="en-US" sz="1500" b="1" kern="1200" dirty="0">
                        <a:solidFill>
                          <a:srgbClr val="0070C0"/>
                        </a:solidFill>
                        <a:highlight>
                          <a:srgbClr val="FFFF00"/>
                        </a:highlight>
                        <a:latin typeface="Calibri" panose="020F0502020204030204"/>
                        <a:ea typeface="+mn-ea"/>
                        <a:cs typeface="+mn-cs"/>
                      </a:rPr>
                      <a:t>Managed Services</a:t>
                    </a:r>
                  </a:p>
                </p:txBody>
              </p:sp>
              <p:sp>
                <p:nvSpPr>
                  <p:cNvPr id="23" name="TextBox 22">
                    <a:extLst>
                      <a:ext uri="{FF2B5EF4-FFF2-40B4-BE49-F238E27FC236}">
                        <a16:creationId xmlns="" xmlns:a16="http://schemas.microsoft.com/office/drawing/2014/main" id="{21FCD294-7D5E-6C4F-AE27-59EDCC9576CF}"/>
                      </a:ext>
                    </a:extLst>
                  </p:cNvPr>
                  <p:cNvSpPr txBox="1"/>
                  <p:nvPr/>
                </p:nvSpPr>
                <p:spPr>
                  <a:xfrm>
                    <a:off x="2192330" y="4722052"/>
                    <a:ext cx="1758748" cy="677108"/>
                  </a:xfrm>
                  <a:prstGeom prst="rect">
                    <a:avLst/>
                  </a:prstGeom>
                  <a:noFill/>
                </p:spPr>
                <p:txBody>
                  <a:bodyPr wrap="square" rtlCol="0">
                    <a:spAutoFit/>
                  </a:bodyPr>
                  <a:lstStyle/>
                  <a:p>
                    <a:pPr algn="ctr" defTabSz="685800">
                      <a:buClrTx/>
                      <a:buFontTx/>
                      <a:buNone/>
                      <a:defRPr/>
                    </a:pPr>
                    <a:r>
                      <a:rPr lang="en-US" sz="1350" kern="1200" dirty="0">
                        <a:solidFill>
                          <a:prstClr val="black"/>
                        </a:solidFill>
                        <a:latin typeface="Calibri" panose="020F0502020204030204"/>
                        <a:ea typeface="+mn-ea"/>
                        <a:cs typeface="+mn-cs"/>
                      </a:rPr>
                      <a:t>PoE &amp; Access Switches</a:t>
                    </a:r>
                  </a:p>
                </p:txBody>
              </p:sp>
              <p:sp>
                <p:nvSpPr>
                  <p:cNvPr id="24" name="TextBox 23">
                    <a:extLst>
                      <a:ext uri="{FF2B5EF4-FFF2-40B4-BE49-F238E27FC236}">
                        <a16:creationId xmlns="" xmlns:a16="http://schemas.microsoft.com/office/drawing/2014/main" id="{6C6D22EF-A3B9-DF45-8E78-2352BBC89571}"/>
                      </a:ext>
                    </a:extLst>
                  </p:cNvPr>
                  <p:cNvSpPr txBox="1"/>
                  <p:nvPr/>
                </p:nvSpPr>
                <p:spPr>
                  <a:xfrm>
                    <a:off x="4644356" y="4737605"/>
                    <a:ext cx="759183" cy="677108"/>
                  </a:xfrm>
                  <a:prstGeom prst="rect">
                    <a:avLst/>
                  </a:prstGeom>
                  <a:noFill/>
                </p:spPr>
                <p:txBody>
                  <a:bodyPr wrap="none" rtlCol="0">
                    <a:spAutoFit/>
                  </a:bodyPr>
                  <a:lstStyle/>
                  <a:p>
                    <a:pPr defTabSz="685800">
                      <a:buClrTx/>
                      <a:buFontTx/>
                      <a:buNone/>
                      <a:defRPr/>
                    </a:pPr>
                    <a:r>
                      <a:rPr lang="en-US" sz="1350" kern="1200" dirty="0">
                        <a:solidFill>
                          <a:prstClr val="black"/>
                        </a:solidFill>
                        <a:latin typeface="Calibri" panose="020F0502020204030204"/>
                        <a:ea typeface="+mn-ea"/>
                        <a:cs typeface="+mn-cs"/>
                      </a:rPr>
                      <a:t>Open</a:t>
                    </a:r>
                  </a:p>
                  <a:p>
                    <a:pPr defTabSz="685800">
                      <a:buClrTx/>
                      <a:buFontTx/>
                      <a:buNone/>
                      <a:defRPr/>
                    </a:pPr>
                    <a:r>
                      <a:rPr lang="en-US" sz="1350" kern="1200" dirty="0">
                        <a:solidFill>
                          <a:prstClr val="black"/>
                        </a:solidFill>
                        <a:latin typeface="Calibri" panose="020F0502020204030204"/>
                        <a:ea typeface="+mn-ea"/>
                        <a:cs typeface="+mn-cs"/>
                      </a:rPr>
                      <a:t>Wi-Fi</a:t>
                    </a:r>
                  </a:p>
                </p:txBody>
              </p:sp>
              <p:sp>
                <p:nvSpPr>
                  <p:cNvPr id="25" name="TextBox 24">
                    <a:extLst>
                      <a:ext uri="{FF2B5EF4-FFF2-40B4-BE49-F238E27FC236}">
                        <a16:creationId xmlns="" xmlns:a16="http://schemas.microsoft.com/office/drawing/2014/main" id="{791D6A1D-518F-764E-AE34-0E07ECF11C95}"/>
                      </a:ext>
                    </a:extLst>
                  </p:cNvPr>
                  <p:cNvSpPr txBox="1"/>
                  <p:nvPr/>
                </p:nvSpPr>
                <p:spPr>
                  <a:xfrm>
                    <a:off x="6563733" y="4916981"/>
                    <a:ext cx="724985" cy="400109"/>
                  </a:xfrm>
                  <a:prstGeom prst="rect">
                    <a:avLst/>
                  </a:prstGeom>
                  <a:noFill/>
                </p:spPr>
                <p:txBody>
                  <a:bodyPr wrap="none" rtlCol="0">
                    <a:spAutoFit/>
                  </a:bodyPr>
                  <a:lstStyle/>
                  <a:p>
                    <a:pPr defTabSz="685800">
                      <a:buClrTx/>
                      <a:buFontTx/>
                      <a:buNone/>
                      <a:defRPr/>
                    </a:pPr>
                    <a:r>
                      <a:rPr lang="en-US" sz="1350" kern="1200" dirty="0" err="1">
                        <a:solidFill>
                          <a:prstClr val="black"/>
                        </a:solidFill>
                        <a:latin typeface="Calibri" panose="020F0502020204030204"/>
                        <a:ea typeface="+mn-ea"/>
                        <a:cs typeface="+mn-cs"/>
                      </a:rPr>
                      <a:t>uCPE</a:t>
                    </a:r>
                    <a:endParaRPr lang="en-US" sz="1350" kern="1200" dirty="0">
                      <a:solidFill>
                        <a:prstClr val="black"/>
                      </a:solidFill>
                      <a:latin typeface="Calibri" panose="020F0502020204030204"/>
                      <a:ea typeface="+mn-ea"/>
                      <a:cs typeface="+mn-cs"/>
                    </a:endParaRPr>
                  </a:p>
                </p:txBody>
              </p:sp>
            </p:grpSp>
          </p:grpSp>
        </p:grpSp>
        <p:sp>
          <p:nvSpPr>
            <p:cNvPr id="15" name="TextBox 14">
              <a:extLst>
                <a:ext uri="{FF2B5EF4-FFF2-40B4-BE49-F238E27FC236}">
                  <a16:creationId xmlns="" xmlns:a16="http://schemas.microsoft.com/office/drawing/2014/main" id="{A1A47CF2-5D0E-6F4F-8065-70B389B2F2A5}"/>
                </a:ext>
              </a:extLst>
            </p:cNvPr>
            <p:cNvSpPr txBox="1"/>
            <p:nvPr/>
          </p:nvSpPr>
          <p:spPr>
            <a:xfrm>
              <a:off x="2023642" y="5201297"/>
              <a:ext cx="2355049" cy="954108"/>
            </a:xfrm>
            <a:prstGeom prst="rect">
              <a:avLst/>
            </a:prstGeom>
            <a:noFill/>
          </p:spPr>
          <p:txBody>
            <a:bodyPr wrap="square" rtlCol="0">
              <a:spAutoFit/>
            </a:bodyPr>
            <a:lstStyle/>
            <a:p>
              <a:pPr algn="ctr" defTabSz="685800">
                <a:buClrTx/>
                <a:buFontTx/>
                <a:buNone/>
                <a:defRPr/>
              </a:pPr>
              <a:r>
                <a:rPr lang="en-US" sz="1350" i="1" kern="1200" dirty="0">
                  <a:solidFill>
                    <a:prstClr val="black"/>
                  </a:solidFill>
                  <a:latin typeface="Calibri" panose="020F0502020204030204"/>
                  <a:ea typeface="+mn-ea"/>
                  <a:cs typeface="+mn-cs"/>
                </a:rPr>
                <a:t>MDU Services</a:t>
              </a:r>
            </a:p>
            <a:p>
              <a:pPr algn="ctr" defTabSz="685800">
                <a:buClrTx/>
                <a:buFontTx/>
                <a:buNone/>
                <a:defRPr/>
              </a:pPr>
              <a:r>
                <a:rPr lang="en-US" sz="1350" i="1" kern="1200" dirty="0">
                  <a:solidFill>
                    <a:prstClr val="black"/>
                  </a:solidFill>
                  <a:latin typeface="Calibri" panose="020F0502020204030204"/>
                  <a:ea typeface="+mn-ea"/>
                  <a:cs typeface="+mn-cs"/>
                </a:rPr>
                <a:t>Retail Stores</a:t>
              </a:r>
            </a:p>
            <a:p>
              <a:pPr algn="ctr" defTabSz="685800">
                <a:buClrTx/>
                <a:buFontTx/>
                <a:buNone/>
                <a:defRPr/>
              </a:pPr>
              <a:r>
                <a:rPr lang="en-US" sz="1350" i="1" kern="1200" dirty="0">
                  <a:solidFill>
                    <a:prstClr val="black"/>
                  </a:solidFill>
                  <a:latin typeface="Calibri" panose="020F0502020204030204"/>
                  <a:ea typeface="+mn-ea"/>
                  <a:cs typeface="+mn-cs"/>
                </a:rPr>
                <a:t>Distribution Centers</a:t>
              </a:r>
            </a:p>
          </p:txBody>
        </p:sp>
        <p:sp>
          <p:nvSpPr>
            <p:cNvPr id="16" name="TextBox 15">
              <a:extLst>
                <a:ext uri="{FF2B5EF4-FFF2-40B4-BE49-F238E27FC236}">
                  <a16:creationId xmlns="" xmlns:a16="http://schemas.microsoft.com/office/drawing/2014/main" id="{94FA931B-0E24-584B-9FB9-37416179DA15}"/>
                </a:ext>
              </a:extLst>
            </p:cNvPr>
            <p:cNvSpPr txBox="1"/>
            <p:nvPr/>
          </p:nvSpPr>
          <p:spPr>
            <a:xfrm>
              <a:off x="4708242" y="5275923"/>
              <a:ext cx="1002840" cy="400109"/>
            </a:xfrm>
            <a:prstGeom prst="rect">
              <a:avLst/>
            </a:prstGeom>
            <a:noFill/>
          </p:spPr>
          <p:txBody>
            <a:bodyPr wrap="none" rtlCol="0">
              <a:spAutoFit/>
            </a:bodyPr>
            <a:lstStyle/>
            <a:p>
              <a:pPr algn="ctr" defTabSz="685800">
                <a:buClrTx/>
                <a:buFontTx/>
                <a:buNone/>
                <a:defRPr/>
              </a:pPr>
              <a:r>
                <a:rPr lang="en-US" sz="1350" i="1" kern="1200" dirty="0" err="1">
                  <a:solidFill>
                    <a:prstClr val="black"/>
                  </a:solidFill>
                  <a:latin typeface="Calibri" panose="020F0502020204030204"/>
                  <a:ea typeface="+mn-ea"/>
                  <a:cs typeface="+mn-cs"/>
                </a:rPr>
                <a:t>HotSpot</a:t>
              </a:r>
              <a:endParaRPr lang="en-US" sz="1350" i="1" kern="1200" dirty="0">
                <a:solidFill>
                  <a:prstClr val="black"/>
                </a:solidFill>
                <a:latin typeface="Calibri" panose="020F0502020204030204"/>
                <a:ea typeface="+mn-ea"/>
                <a:cs typeface="+mn-cs"/>
              </a:endParaRPr>
            </a:p>
          </p:txBody>
        </p:sp>
        <p:sp>
          <p:nvSpPr>
            <p:cNvPr id="17" name="TextBox 16">
              <a:extLst>
                <a:ext uri="{FF2B5EF4-FFF2-40B4-BE49-F238E27FC236}">
                  <a16:creationId xmlns="" xmlns:a16="http://schemas.microsoft.com/office/drawing/2014/main" id="{4B2D806B-6930-F74E-A7C2-DDDC29DD4B74}"/>
                </a:ext>
              </a:extLst>
            </p:cNvPr>
            <p:cNvSpPr txBox="1"/>
            <p:nvPr/>
          </p:nvSpPr>
          <p:spPr>
            <a:xfrm>
              <a:off x="6095999" y="5370185"/>
              <a:ext cx="2179169" cy="400109"/>
            </a:xfrm>
            <a:prstGeom prst="rect">
              <a:avLst/>
            </a:prstGeom>
            <a:noFill/>
          </p:spPr>
          <p:txBody>
            <a:bodyPr wrap="square" rtlCol="0">
              <a:spAutoFit/>
            </a:bodyPr>
            <a:lstStyle/>
            <a:p>
              <a:pPr algn="ctr" defTabSz="685800">
                <a:buClrTx/>
                <a:buFontTx/>
                <a:buNone/>
                <a:defRPr/>
              </a:pPr>
              <a:r>
                <a:rPr lang="en-US" sz="1350" i="1" kern="1200" dirty="0">
                  <a:solidFill>
                    <a:prstClr val="black"/>
                  </a:solidFill>
                  <a:latin typeface="Calibri" panose="020F0502020204030204"/>
                  <a:ea typeface="+mn-ea"/>
                  <a:cs typeface="+mn-cs"/>
                </a:rPr>
                <a:t>Managed Services</a:t>
              </a:r>
            </a:p>
          </p:txBody>
        </p:sp>
      </p:grpSp>
      <p:grpSp>
        <p:nvGrpSpPr>
          <p:cNvPr id="26" name="Group 25">
            <a:extLst>
              <a:ext uri="{FF2B5EF4-FFF2-40B4-BE49-F238E27FC236}">
                <a16:creationId xmlns="" xmlns:a16="http://schemas.microsoft.com/office/drawing/2014/main" id="{95A35838-AEF2-714C-B0EC-EF8C84C02616}"/>
              </a:ext>
            </a:extLst>
          </p:cNvPr>
          <p:cNvGrpSpPr/>
          <p:nvPr/>
        </p:nvGrpSpPr>
        <p:grpSpPr>
          <a:xfrm>
            <a:off x="1207104" y="1787530"/>
            <a:ext cx="7784296" cy="1383702"/>
            <a:chOff x="1609472" y="2383373"/>
            <a:chExt cx="10379061" cy="1844935"/>
          </a:xfrm>
        </p:grpSpPr>
        <p:cxnSp>
          <p:nvCxnSpPr>
            <p:cNvPr id="27" name="Straight Connector 26">
              <a:extLst>
                <a:ext uri="{FF2B5EF4-FFF2-40B4-BE49-F238E27FC236}">
                  <a16:creationId xmlns="" xmlns:a16="http://schemas.microsoft.com/office/drawing/2014/main" id="{F3801C8B-ACAC-3A4B-BA12-654AC2278A30}"/>
                </a:ext>
              </a:extLst>
            </p:cNvPr>
            <p:cNvCxnSpPr>
              <a:cxnSpLocks/>
            </p:cNvCxnSpPr>
            <p:nvPr/>
          </p:nvCxnSpPr>
          <p:spPr>
            <a:xfrm>
              <a:off x="1619197" y="2383373"/>
              <a:ext cx="0" cy="1548945"/>
            </a:xfrm>
            <a:prstGeom prst="line">
              <a:avLst/>
            </a:prstGeom>
            <a:ln w="25400">
              <a:solidFill>
                <a:srgbClr val="99CCFF"/>
              </a:solidFill>
            </a:ln>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 xmlns:a16="http://schemas.microsoft.com/office/drawing/2014/main" id="{DC848B6B-01E1-4247-962D-7B1082535285}"/>
                </a:ext>
              </a:extLst>
            </p:cNvPr>
            <p:cNvGrpSpPr/>
            <p:nvPr/>
          </p:nvGrpSpPr>
          <p:grpSpPr>
            <a:xfrm>
              <a:off x="1609472" y="2786289"/>
              <a:ext cx="10379061" cy="1442019"/>
              <a:chOff x="2018990" y="1337660"/>
              <a:chExt cx="10379061" cy="1442019"/>
            </a:xfrm>
          </p:grpSpPr>
          <p:cxnSp>
            <p:nvCxnSpPr>
              <p:cNvPr id="32" name="Straight Arrow Connector 31">
                <a:extLst>
                  <a:ext uri="{FF2B5EF4-FFF2-40B4-BE49-F238E27FC236}">
                    <a16:creationId xmlns="" xmlns:a16="http://schemas.microsoft.com/office/drawing/2014/main" id="{67E471C4-BF41-E94B-A3D0-80EE4EA8D08C}"/>
                  </a:ext>
                </a:extLst>
              </p:cNvPr>
              <p:cNvCxnSpPr>
                <a:cxnSpLocks/>
              </p:cNvCxnSpPr>
              <p:nvPr/>
            </p:nvCxnSpPr>
            <p:spPr>
              <a:xfrm>
                <a:off x="2028715" y="2482434"/>
                <a:ext cx="8159352" cy="58439"/>
              </a:xfrm>
              <a:prstGeom prst="straightConnector1">
                <a:avLst/>
              </a:prstGeom>
              <a:ln w="25400">
                <a:solidFill>
                  <a:srgbClr val="99CCFF"/>
                </a:solidFill>
                <a:tailEnd type="triangle"/>
              </a:ln>
            </p:spPr>
            <p:style>
              <a:lnRef idx="1">
                <a:schemeClr val="accent1"/>
              </a:lnRef>
              <a:fillRef idx="0">
                <a:schemeClr val="accent1"/>
              </a:fillRef>
              <a:effectRef idx="0">
                <a:schemeClr val="accent1"/>
              </a:effectRef>
              <a:fontRef idx="minor">
                <a:schemeClr val="tx1"/>
              </a:fontRef>
            </p:style>
          </p:cxnSp>
          <p:grpSp>
            <p:nvGrpSpPr>
              <p:cNvPr id="33" name="Group 32">
                <a:extLst>
                  <a:ext uri="{FF2B5EF4-FFF2-40B4-BE49-F238E27FC236}">
                    <a16:creationId xmlns="" xmlns:a16="http://schemas.microsoft.com/office/drawing/2014/main" id="{E12FAAEF-AA8B-9B47-9250-EB71B1144BBD}"/>
                  </a:ext>
                </a:extLst>
              </p:cNvPr>
              <p:cNvGrpSpPr/>
              <p:nvPr/>
            </p:nvGrpSpPr>
            <p:grpSpPr>
              <a:xfrm>
                <a:off x="2018990" y="1337660"/>
                <a:ext cx="10379061" cy="1442019"/>
                <a:chOff x="2018990" y="1337660"/>
                <a:chExt cx="10379061" cy="1442019"/>
              </a:xfrm>
            </p:grpSpPr>
            <p:sp>
              <p:nvSpPr>
                <p:cNvPr id="34" name="TextBox 33">
                  <a:extLst>
                    <a:ext uri="{FF2B5EF4-FFF2-40B4-BE49-F238E27FC236}">
                      <a16:creationId xmlns="" xmlns:a16="http://schemas.microsoft.com/office/drawing/2014/main" id="{D62292EE-C909-724F-ADA8-E56644DAE128}"/>
                    </a:ext>
                  </a:extLst>
                </p:cNvPr>
                <p:cNvSpPr txBox="1"/>
                <p:nvPr/>
              </p:nvSpPr>
              <p:spPr>
                <a:xfrm>
                  <a:off x="10060928" y="2348793"/>
                  <a:ext cx="2337123" cy="430886"/>
                </a:xfrm>
                <a:prstGeom prst="rect">
                  <a:avLst/>
                </a:prstGeom>
                <a:noFill/>
              </p:spPr>
              <p:txBody>
                <a:bodyPr wrap="square" rtlCol="0">
                  <a:spAutoFit/>
                </a:bodyPr>
                <a:lstStyle/>
                <a:p>
                  <a:pPr algn="ctr" defTabSz="685800">
                    <a:buClrTx/>
                    <a:buFontTx/>
                    <a:buNone/>
                    <a:defRPr/>
                  </a:pPr>
                  <a:r>
                    <a:rPr lang="en-US" sz="1500" b="1" kern="1200" dirty="0">
                      <a:solidFill>
                        <a:srgbClr val="0070C0"/>
                      </a:solidFill>
                      <a:highlight>
                        <a:srgbClr val="FFFF00"/>
                      </a:highlight>
                      <a:latin typeface="Calibri" panose="020F0502020204030204"/>
                      <a:ea typeface="+mn-ea"/>
                      <a:cs typeface="+mn-cs"/>
                    </a:rPr>
                    <a:t>Service Providers</a:t>
                  </a:r>
                </a:p>
              </p:txBody>
            </p:sp>
            <p:sp>
              <p:nvSpPr>
                <p:cNvPr id="35" name="TextBox 34">
                  <a:extLst>
                    <a:ext uri="{FF2B5EF4-FFF2-40B4-BE49-F238E27FC236}">
                      <a16:creationId xmlns="" xmlns:a16="http://schemas.microsoft.com/office/drawing/2014/main" id="{86C922CA-8C00-2B43-9DDB-7626266760E2}"/>
                    </a:ext>
                  </a:extLst>
                </p:cNvPr>
                <p:cNvSpPr txBox="1"/>
                <p:nvPr/>
              </p:nvSpPr>
              <p:spPr>
                <a:xfrm>
                  <a:off x="6057015" y="1337660"/>
                  <a:ext cx="1604813" cy="1231106"/>
                </a:xfrm>
                <a:prstGeom prst="rect">
                  <a:avLst/>
                </a:prstGeom>
                <a:noFill/>
              </p:spPr>
              <p:txBody>
                <a:bodyPr wrap="square" rtlCol="0">
                  <a:spAutoFit/>
                </a:bodyPr>
                <a:lstStyle/>
                <a:p>
                  <a:pPr algn="ctr" defTabSz="685800">
                    <a:buClrTx/>
                    <a:buFontTx/>
                    <a:buNone/>
                    <a:defRPr/>
                  </a:pPr>
                  <a:r>
                    <a:rPr lang="en-US" sz="1350" u="sng" kern="1200" dirty="0">
                      <a:solidFill>
                        <a:srgbClr val="4B4B4B"/>
                      </a:solidFill>
                      <a:latin typeface="Calibri" panose="020F0502020204030204"/>
                      <a:ea typeface="+mn-ea"/>
                      <a:cs typeface="+mn-cs"/>
                    </a:rPr>
                    <a:t>Broadband</a:t>
                  </a:r>
                </a:p>
                <a:p>
                  <a:pPr algn="ctr" defTabSz="685800">
                    <a:buClrTx/>
                    <a:buFontTx/>
                    <a:buNone/>
                    <a:defRPr/>
                  </a:pPr>
                  <a:r>
                    <a:rPr lang="en-US" sz="1350" i="1" kern="1200" dirty="0">
                      <a:solidFill>
                        <a:srgbClr val="4B4B4B"/>
                      </a:solidFill>
                      <a:latin typeface="Calibri" panose="020F0502020204030204"/>
                      <a:ea typeface="+mn-ea"/>
                      <a:cs typeface="+mn-cs"/>
                    </a:rPr>
                    <a:t>CORD, SEBA</a:t>
                  </a:r>
                </a:p>
                <a:p>
                  <a:pPr algn="ctr" defTabSz="685800">
                    <a:buClrTx/>
                    <a:buFontTx/>
                    <a:buNone/>
                    <a:defRPr/>
                  </a:pPr>
                  <a:r>
                    <a:rPr lang="en-US" sz="1350" kern="1200" dirty="0">
                      <a:solidFill>
                        <a:srgbClr val="4B4B4B"/>
                      </a:solidFill>
                      <a:latin typeface="Calibri" panose="020F0502020204030204"/>
                      <a:ea typeface="+mn-ea"/>
                      <a:cs typeface="+mn-cs"/>
                    </a:rPr>
                    <a:t>PON, CMTS Services</a:t>
                  </a:r>
                </a:p>
              </p:txBody>
            </p:sp>
            <p:sp>
              <p:nvSpPr>
                <p:cNvPr id="36" name="TextBox 35">
                  <a:extLst>
                    <a:ext uri="{FF2B5EF4-FFF2-40B4-BE49-F238E27FC236}">
                      <a16:creationId xmlns="" xmlns:a16="http://schemas.microsoft.com/office/drawing/2014/main" id="{63AD4910-CA06-DF49-893F-23193B058847}"/>
                    </a:ext>
                  </a:extLst>
                </p:cNvPr>
                <p:cNvSpPr txBox="1"/>
                <p:nvPr/>
              </p:nvSpPr>
              <p:spPr>
                <a:xfrm>
                  <a:off x="9943608" y="1377319"/>
                  <a:ext cx="1476559" cy="954107"/>
                </a:xfrm>
                <a:prstGeom prst="rect">
                  <a:avLst/>
                </a:prstGeom>
                <a:noFill/>
              </p:spPr>
              <p:txBody>
                <a:bodyPr wrap="none" rtlCol="0">
                  <a:spAutoFit/>
                </a:bodyPr>
                <a:lstStyle/>
                <a:p>
                  <a:pPr algn="ctr" defTabSz="685800">
                    <a:buClrTx/>
                    <a:buFontTx/>
                    <a:buNone/>
                    <a:defRPr/>
                  </a:pPr>
                  <a:r>
                    <a:rPr lang="en-US" sz="1350" u="sng" kern="1200" dirty="0">
                      <a:solidFill>
                        <a:srgbClr val="4B4B4B"/>
                      </a:solidFill>
                      <a:latin typeface="Calibri" panose="020F0502020204030204"/>
                      <a:ea typeface="+mn-ea"/>
                      <a:cs typeface="+mn-cs"/>
                    </a:rPr>
                    <a:t>Core</a:t>
                  </a:r>
                  <a:endParaRPr lang="en-US" sz="1350" kern="1200" dirty="0">
                    <a:solidFill>
                      <a:srgbClr val="4B4B4B"/>
                    </a:solidFill>
                    <a:latin typeface="Calibri" panose="020F0502020204030204"/>
                    <a:ea typeface="+mn-ea"/>
                    <a:cs typeface="+mn-cs"/>
                  </a:endParaRPr>
                </a:p>
                <a:p>
                  <a:pPr algn="ctr" defTabSz="685800">
                    <a:buClrTx/>
                    <a:buFontTx/>
                    <a:buNone/>
                    <a:defRPr/>
                  </a:pPr>
                  <a:r>
                    <a:rPr lang="en-US" sz="1350" kern="1200" dirty="0">
                      <a:solidFill>
                        <a:srgbClr val="4B4B4B"/>
                      </a:solidFill>
                      <a:latin typeface="Calibri" panose="020F0502020204030204"/>
                      <a:ea typeface="+mn-ea"/>
                      <a:cs typeface="+mn-cs"/>
                    </a:rPr>
                    <a:t>SP Routing</a:t>
                  </a:r>
                </a:p>
                <a:p>
                  <a:pPr algn="ctr" defTabSz="685800">
                    <a:buClrTx/>
                    <a:buFontTx/>
                    <a:buNone/>
                    <a:defRPr/>
                  </a:pPr>
                  <a:r>
                    <a:rPr lang="en-US" sz="1350" kern="1200" dirty="0">
                      <a:solidFill>
                        <a:srgbClr val="4B4B4B"/>
                      </a:solidFill>
                      <a:latin typeface="Calibri" panose="020F0502020204030204"/>
                      <a:ea typeface="+mn-ea"/>
                      <a:cs typeface="+mn-cs"/>
                    </a:rPr>
                    <a:t>Open Optical</a:t>
                  </a:r>
                </a:p>
              </p:txBody>
            </p:sp>
            <p:sp>
              <p:nvSpPr>
                <p:cNvPr id="37" name="TextBox 36">
                  <a:extLst>
                    <a:ext uri="{FF2B5EF4-FFF2-40B4-BE49-F238E27FC236}">
                      <a16:creationId xmlns="" xmlns:a16="http://schemas.microsoft.com/office/drawing/2014/main" id="{34FCD28C-EFA4-6543-A844-E51097FBB6DD}"/>
                    </a:ext>
                  </a:extLst>
                </p:cNvPr>
                <p:cNvSpPr txBox="1"/>
                <p:nvPr/>
              </p:nvSpPr>
              <p:spPr>
                <a:xfrm>
                  <a:off x="2018990" y="1544700"/>
                  <a:ext cx="1055589" cy="954107"/>
                </a:xfrm>
                <a:prstGeom prst="rect">
                  <a:avLst/>
                </a:prstGeom>
                <a:noFill/>
              </p:spPr>
              <p:txBody>
                <a:bodyPr wrap="none" rtlCol="0">
                  <a:spAutoFit/>
                </a:bodyPr>
                <a:lstStyle/>
                <a:p>
                  <a:pPr algn="ctr" defTabSz="685800">
                    <a:buClrTx/>
                    <a:buFontTx/>
                    <a:buNone/>
                    <a:defRPr/>
                  </a:pPr>
                  <a:r>
                    <a:rPr lang="en-US" sz="1350" kern="1200" dirty="0">
                      <a:solidFill>
                        <a:prstClr val="black"/>
                      </a:solidFill>
                      <a:latin typeface="Calibri" panose="020F0502020204030204"/>
                      <a:ea typeface="+mn-ea"/>
                      <a:cs typeface="+mn-cs"/>
                    </a:rPr>
                    <a:t>Monitor,</a:t>
                  </a:r>
                </a:p>
                <a:p>
                  <a:pPr algn="ctr" defTabSz="685800">
                    <a:buClrTx/>
                    <a:buFontTx/>
                    <a:buNone/>
                    <a:defRPr/>
                  </a:pPr>
                  <a:r>
                    <a:rPr lang="en-US" sz="1350" kern="1200" dirty="0">
                      <a:solidFill>
                        <a:prstClr val="black"/>
                      </a:solidFill>
                      <a:latin typeface="Calibri" panose="020F0502020204030204"/>
                      <a:ea typeface="+mn-ea"/>
                      <a:cs typeface="+mn-cs"/>
                    </a:rPr>
                    <a:t>Packet</a:t>
                  </a:r>
                </a:p>
                <a:p>
                  <a:pPr algn="ctr" defTabSz="685800">
                    <a:buClrTx/>
                    <a:buFontTx/>
                    <a:buNone/>
                    <a:defRPr/>
                  </a:pPr>
                  <a:r>
                    <a:rPr lang="en-US" sz="1350" kern="1200" dirty="0">
                      <a:solidFill>
                        <a:prstClr val="black"/>
                      </a:solidFill>
                      <a:latin typeface="Calibri" panose="020F0502020204030204"/>
                      <a:ea typeface="+mn-ea"/>
                      <a:cs typeface="+mn-cs"/>
                    </a:rPr>
                    <a:t>Broker</a:t>
                  </a:r>
                </a:p>
              </p:txBody>
            </p:sp>
            <p:sp>
              <p:nvSpPr>
                <p:cNvPr id="38" name="TextBox 37">
                  <a:extLst>
                    <a:ext uri="{FF2B5EF4-FFF2-40B4-BE49-F238E27FC236}">
                      <a16:creationId xmlns="" xmlns:a16="http://schemas.microsoft.com/office/drawing/2014/main" id="{456187BD-8025-F143-B5D6-591B17E6D114}"/>
                    </a:ext>
                  </a:extLst>
                </p:cNvPr>
                <p:cNvSpPr txBox="1"/>
                <p:nvPr/>
              </p:nvSpPr>
              <p:spPr>
                <a:xfrm>
                  <a:off x="4717950" y="1677054"/>
                  <a:ext cx="1130395" cy="677108"/>
                </a:xfrm>
                <a:prstGeom prst="rect">
                  <a:avLst/>
                </a:prstGeom>
                <a:noFill/>
              </p:spPr>
              <p:txBody>
                <a:bodyPr wrap="none" rtlCol="0">
                  <a:spAutoFit/>
                </a:bodyPr>
                <a:lstStyle/>
                <a:p>
                  <a:pPr algn="ctr" defTabSz="685800">
                    <a:buClrTx/>
                    <a:buFontTx/>
                    <a:buNone/>
                    <a:defRPr/>
                  </a:pPr>
                  <a:r>
                    <a:rPr lang="en-US" sz="1350" kern="1200" dirty="0">
                      <a:solidFill>
                        <a:prstClr val="black"/>
                      </a:solidFill>
                      <a:latin typeface="Calibri" panose="020F0502020204030204"/>
                      <a:ea typeface="+mn-ea"/>
                      <a:cs typeface="+mn-cs"/>
                    </a:rPr>
                    <a:t>Internet</a:t>
                  </a:r>
                </a:p>
                <a:p>
                  <a:pPr algn="ctr" defTabSz="685800">
                    <a:buClrTx/>
                    <a:buFontTx/>
                    <a:buNone/>
                    <a:defRPr/>
                  </a:pPr>
                  <a:r>
                    <a:rPr lang="en-US" sz="1350" kern="1200" dirty="0">
                      <a:solidFill>
                        <a:prstClr val="black"/>
                      </a:solidFill>
                      <a:latin typeface="Calibri" panose="020F0502020204030204"/>
                      <a:ea typeface="+mn-ea"/>
                      <a:cs typeface="+mn-cs"/>
                    </a:rPr>
                    <a:t>Exchange</a:t>
                  </a:r>
                </a:p>
              </p:txBody>
            </p:sp>
          </p:grpSp>
        </p:grpSp>
        <p:sp>
          <p:nvSpPr>
            <p:cNvPr id="30" name="TextBox 29">
              <a:extLst>
                <a:ext uri="{FF2B5EF4-FFF2-40B4-BE49-F238E27FC236}">
                  <a16:creationId xmlns="" xmlns:a16="http://schemas.microsoft.com/office/drawing/2014/main" id="{300419E4-B132-1947-8A29-891E1CC5C8FD}"/>
                </a:ext>
              </a:extLst>
            </p:cNvPr>
            <p:cNvSpPr txBox="1"/>
            <p:nvPr/>
          </p:nvSpPr>
          <p:spPr>
            <a:xfrm>
              <a:off x="7285077" y="2801843"/>
              <a:ext cx="2337123" cy="1231106"/>
            </a:xfrm>
            <a:prstGeom prst="rect">
              <a:avLst/>
            </a:prstGeom>
            <a:noFill/>
          </p:spPr>
          <p:txBody>
            <a:bodyPr wrap="square" rtlCol="0">
              <a:spAutoFit/>
            </a:bodyPr>
            <a:lstStyle/>
            <a:p>
              <a:pPr algn="ctr" defTabSz="685800">
                <a:buClrTx/>
                <a:buFontTx/>
                <a:buNone/>
                <a:defRPr/>
              </a:pPr>
              <a:r>
                <a:rPr lang="en-US" sz="1350" u="sng" kern="1200" dirty="0">
                  <a:solidFill>
                    <a:srgbClr val="4B4B4B"/>
                  </a:solidFill>
                  <a:latin typeface="Calibri" panose="020F0502020204030204"/>
                  <a:ea typeface="+mn-ea"/>
                  <a:cs typeface="+mn-cs"/>
                </a:rPr>
                <a:t>Mobile Network</a:t>
              </a:r>
            </a:p>
            <a:p>
              <a:pPr algn="ctr" defTabSz="685800">
                <a:buClrTx/>
                <a:buFontTx/>
                <a:buNone/>
                <a:defRPr/>
              </a:pPr>
              <a:r>
                <a:rPr lang="en-US" sz="1350" kern="1200" dirty="0">
                  <a:solidFill>
                    <a:srgbClr val="4B4B4B"/>
                  </a:solidFill>
                  <a:latin typeface="Calibri" panose="020F0502020204030204"/>
                  <a:ea typeface="+mn-ea"/>
                  <a:cs typeface="+mn-cs"/>
                </a:rPr>
                <a:t>Backhaul Aggregation</a:t>
              </a:r>
            </a:p>
            <a:p>
              <a:pPr algn="ctr" defTabSz="685800">
                <a:buClrTx/>
                <a:buFontTx/>
                <a:buNone/>
                <a:defRPr/>
              </a:pPr>
              <a:r>
                <a:rPr lang="en-US" sz="1350" kern="1200" dirty="0">
                  <a:solidFill>
                    <a:srgbClr val="4B4B4B"/>
                  </a:solidFill>
                  <a:latin typeface="Calibri" panose="020F0502020204030204"/>
                  <a:ea typeface="+mn-ea"/>
                  <a:cs typeface="+mn-cs"/>
                </a:rPr>
                <a:t>Cell Site </a:t>
              </a:r>
              <a:r>
                <a:rPr lang="en-US" sz="1350" kern="1200" dirty="0" err="1">
                  <a:solidFill>
                    <a:srgbClr val="4B4B4B"/>
                  </a:solidFill>
                  <a:latin typeface="Calibri" panose="020F0502020204030204"/>
                  <a:ea typeface="+mn-ea"/>
                  <a:cs typeface="+mn-cs"/>
                </a:rPr>
                <a:t>Gwys</a:t>
              </a:r>
              <a:r>
                <a:rPr lang="en-US" sz="1350" kern="1200" dirty="0">
                  <a:solidFill>
                    <a:srgbClr val="4B4B4B"/>
                  </a:solidFill>
                  <a:latin typeface="Calibri" panose="020F0502020204030204"/>
                  <a:ea typeface="+mn-ea"/>
                  <a:cs typeface="+mn-cs"/>
                </a:rPr>
                <a:t> -&gt; </a:t>
              </a:r>
              <a:r>
                <a:rPr lang="en-US" sz="1350" kern="1200" dirty="0" err="1">
                  <a:solidFill>
                    <a:srgbClr val="4B4B4B"/>
                  </a:solidFill>
                  <a:latin typeface="Calibri" panose="020F0502020204030204"/>
                  <a:ea typeface="+mn-ea"/>
                  <a:cs typeface="+mn-cs"/>
                </a:rPr>
                <a:t>Xhaul</a:t>
              </a:r>
              <a:endParaRPr lang="en-US" sz="1350" kern="1200" dirty="0">
                <a:solidFill>
                  <a:srgbClr val="4B4B4B"/>
                </a:solidFill>
                <a:latin typeface="Calibri" panose="020F0502020204030204"/>
                <a:ea typeface="+mn-ea"/>
                <a:cs typeface="+mn-cs"/>
              </a:endParaRPr>
            </a:p>
          </p:txBody>
        </p:sp>
        <p:sp>
          <p:nvSpPr>
            <p:cNvPr id="31" name="TextBox 30">
              <a:extLst>
                <a:ext uri="{FF2B5EF4-FFF2-40B4-BE49-F238E27FC236}">
                  <a16:creationId xmlns="" xmlns:a16="http://schemas.microsoft.com/office/drawing/2014/main" id="{24246F28-5B18-974E-AF82-C7D61B730F0D}"/>
                </a:ext>
              </a:extLst>
            </p:cNvPr>
            <p:cNvSpPr txBox="1"/>
            <p:nvPr/>
          </p:nvSpPr>
          <p:spPr>
            <a:xfrm>
              <a:off x="2767240" y="3010615"/>
              <a:ext cx="1363024" cy="954107"/>
            </a:xfrm>
            <a:prstGeom prst="rect">
              <a:avLst/>
            </a:prstGeom>
            <a:noFill/>
          </p:spPr>
          <p:txBody>
            <a:bodyPr wrap="none" rtlCol="0">
              <a:spAutoFit/>
            </a:bodyPr>
            <a:lstStyle/>
            <a:p>
              <a:pPr algn="ctr" defTabSz="685800">
                <a:buClrTx/>
                <a:buFontTx/>
                <a:buNone/>
                <a:defRPr/>
              </a:pPr>
              <a:r>
                <a:rPr lang="en-US" sz="1350" kern="1200" dirty="0">
                  <a:solidFill>
                    <a:prstClr val="black"/>
                  </a:solidFill>
                  <a:latin typeface="Calibri" panose="020F0502020204030204"/>
                  <a:ea typeface="+mn-ea"/>
                  <a:cs typeface="+mn-cs"/>
                </a:rPr>
                <a:t>Data Center</a:t>
              </a:r>
            </a:p>
            <a:p>
              <a:pPr algn="ctr" defTabSz="685800">
                <a:buClrTx/>
                <a:buFontTx/>
                <a:buNone/>
                <a:defRPr/>
              </a:pPr>
              <a:r>
                <a:rPr lang="en-US" sz="1350" kern="1200" dirty="0">
                  <a:solidFill>
                    <a:prstClr val="black"/>
                  </a:solidFill>
                  <a:latin typeface="Calibri" panose="020F0502020204030204"/>
                  <a:ea typeface="+mn-ea"/>
                  <a:cs typeface="+mn-cs"/>
                </a:rPr>
                <a:t>-&gt; Edge </a:t>
              </a:r>
            </a:p>
            <a:p>
              <a:pPr algn="ctr" defTabSz="685800">
                <a:buClrTx/>
                <a:buFontTx/>
                <a:buNone/>
                <a:defRPr/>
              </a:pPr>
              <a:r>
                <a:rPr lang="en-US" sz="1350" kern="1200" dirty="0">
                  <a:solidFill>
                    <a:prstClr val="black"/>
                  </a:solidFill>
                  <a:latin typeface="Calibri" panose="020F0502020204030204"/>
                  <a:ea typeface="+mn-ea"/>
                  <a:cs typeface="+mn-cs"/>
                </a:rPr>
                <a:t>Compute</a:t>
              </a:r>
            </a:p>
          </p:txBody>
        </p:sp>
      </p:grpSp>
      <p:pic>
        <p:nvPicPr>
          <p:cNvPr id="39" name="Obraz 17">
            <a:extLst>
              <a:ext uri="{FF2B5EF4-FFF2-40B4-BE49-F238E27FC236}">
                <a16:creationId xmlns="" xmlns:a16="http://schemas.microsoft.com/office/drawing/2014/main" id="{1D66A41D-5029-4A1C-8ECF-1833BF4F02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3554" y="2787509"/>
            <a:ext cx="2763828" cy="2617765"/>
          </a:xfrm>
          <a:prstGeom prst="rect">
            <a:avLst/>
          </a:prstGeom>
        </p:spPr>
      </p:pic>
      <p:sp>
        <p:nvSpPr>
          <p:cNvPr id="40" name="Footer Placeholder 8">
            <a:extLst>
              <a:ext uri="{FF2B5EF4-FFF2-40B4-BE49-F238E27FC236}">
                <a16:creationId xmlns="" xmlns:a16="http://schemas.microsoft.com/office/drawing/2014/main" id="{249F66BE-3A0F-4AB0-BFD4-446A64AF84FF}"/>
              </a:ext>
            </a:extLst>
          </p:cNvPr>
          <p:cNvSpPr txBox="1">
            <a:spLocks/>
          </p:cNvSpPr>
          <p:nvPr/>
        </p:nvSpPr>
        <p:spPr>
          <a:xfrm>
            <a:off x="2454978" y="4785642"/>
            <a:ext cx="3561290" cy="273825"/>
          </a:xfrm>
          <a:prstGeom prst="rect">
            <a:avLst/>
          </a:prstGeom>
        </p:spPr>
        <p:txBody>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buClrTx/>
              <a:buFontTx/>
              <a:buNone/>
              <a:defRPr/>
            </a:pPr>
            <a:r>
              <a:rPr lang="en-GB" sz="900" dirty="0">
                <a:solidFill>
                  <a:prstClr val="white">
                    <a:lumMod val="50000"/>
                  </a:prstClr>
                </a:solidFill>
                <a:latin typeface="Calibri" panose="020F0502020204030204"/>
              </a:rPr>
              <a:t>© 2019 Edgecore Networks. All rights reserved  |  www.edge-core.com</a:t>
            </a:r>
            <a:endParaRPr lang="pt-PT" sz="900" dirty="0">
              <a:solidFill>
                <a:prstClr val="white">
                  <a:lumMod val="50000"/>
                </a:prstClr>
              </a:solidFill>
              <a:latin typeface="Calibri" panose="020F0502020204030204"/>
            </a:endParaRPr>
          </a:p>
        </p:txBody>
      </p:sp>
      <p:pic>
        <p:nvPicPr>
          <p:cNvPr id="41" name="Picture 40">
            <a:extLst>
              <a:ext uri="{FF2B5EF4-FFF2-40B4-BE49-F238E27FC236}">
                <a16:creationId xmlns="" xmlns:a16="http://schemas.microsoft.com/office/drawing/2014/main" id="{A81F5335-1C7C-4727-BCF7-B88EBA97F9A6}"/>
              </a:ext>
            </a:extLst>
          </p:cNvPr>
          <p:cNvPicPr>
            <a:picLocks noChangeAspect="1"/>
          </p:cNvPicPr>
          <p:nvPr/>
        </p:nvPicPr>
        <p:blipFill>
          <a:blip r:embed="rId4"/>
          <a:stretch>
            <a:fillRect/>
          </a:stretch>
        </p:blipFill>
        <p:spPr>
          <a:xfrm>
            <a:off x="7857285" y="4266599"/>
            <a:ext cx="1251136" cy="386172"/>
          </a:xfrm>
          <a:prstGeom prst="rect">
            <a:avLst/>
          </a:prstGeom>
        </p:spPr>
      </p:pic>
      <p:pic>
        <p:nvPicPr>
          <p:cNvPr id="42" name="Picture 2" descr="「open compute project」的圖片搜尋結果">
            <a:extLst>
              <a:ext uri="{FF2B5EF4-FFF2-40B4-BE49-F238E27FC236}">
                <a16:creationId xmlns="" xmlns:a16="http://schemas.microsoft.com/office/drawing/2014/main" id="{DB0B93A6-5647-431C-8753-E1204F8789E6}"/>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0002" y="2798693"/>
            <a:ext cx="695589" cy="760404"/>
          </a:xfrm>
          <a:prstGeom prst="rect">
            <a:avLst/>
          </a:prstGeom>
          <a:noFill/>
          <a:extLst>
            <a:ext uri="{909E8E84-426E-40dd-AFC4-6F175D3DCCD1}">
              <a14:hiddenFill xmlns:a14="http://schemas.microsoft.com/office/drawing/2010/main">
                <a:solidFill>
                  <a:srgbClr val="FFFFFF"/>
                </a:solidFill>
              </a14:hiddenFill>
            </a:ext>
          </a:extLst>
        </p:spPr>
      </p:pic>
      <p:pic>
        <p:nvPicPr>
          <p:cNvPr id="43" name="Obraz 9">
            <a:extLst>
              <a:ext uri="{FF2B5EF4-FFF2-40B4-BE49-F238E27FC236}">
                <a16:creationId xmlns="" xmlns:a16="http://schemas.microsoft.com/office/drawing/2014/main" id="{6E6EBD76-29A4-4346-BCF2-E0AAB4B1965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57" y="1932335"/>
            <a:ext cx="1011058" cy="760404"/>
          </a:xfrm>
          <a:prstGeom prst="rect">
            <a:avLst/>
          </a:prstGeom>
        </p:spPr>
      </p:pic>
      <p:pic>
        <p:nvPicPr>
          <p:cNvPr id="44" name="Picture 43">
            <a:extLst>
              <a:ext uri="{FF2B5EF4-FFF2-40B4-BE49-F238E27FC236}">
                <a16:creationId xmlns="" xmlns:a16="http://schemas.microsoft.com/office/drawing/2014/main" id="{FDF0FFEF-1C2E-4C42-B05D-5AB7F78D85A8}"/>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134024" y="4631703"/>
            <a:ext cx="1934090" cy="364268"/>
          </a:xfrm>
          <a:prstGeom prst="rect">
            <a:avLst/>
          </a:prstGeom>
          <a:ln>
            <a:noFill/>
          </a:ln>
        </p:spPr>
      </p:pic>
    </p:spTree>
    <p:extLst>
      <p:ext uri="{BB962C8B-B14F-4D97-AF65-F5344CB8AC3E}">
        <p14:creationId xmlns:p14="http://schemas.microsoft.com/office/powerpoint/2010/main" val="34480017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a:extLst>
              <a:ext uri="{FF2B5EF4-FFF2-40B4-BE49-F238E27FC236}">
                <a16:creationId xmlns="" xmlns:a16="http://schemas.microsoft.com/office/drawing/2014/main" id="{26EC154B-11A3-49B9-B418-ECB6F83A6EDB}"/>
              </a:ext>
            </a:extLst>
          </p:cNvPr>
          <p:cNvPicPr>
            <a:picLocks noGrp="1" noChangeAspect="1"/>
          </p:cNvPicPr>
          <p:nvPr>
            <p:ph idx="1"/>
          </p:nvPr>
        </p:nvPicPr>
        <p:blipFill>
          <a:blip r:embed="rId3"/>
          <a:stretch>
            <a:fillRect/>
          </a:stretch>
        </p:blipFill>
        <p:spPr>
          <a:xfrm>
            <a:off x="561939" y="3209776"/>
            <a:ext cx="3456509" cy="1867411"/>
          </a:xfrm>
          <a:prstGeom prst="rect">
            <a:avLst/>
          </a:prstGeom>
        </p:spPr>
      </p:pic>
      <p:sp>
        <p:nvSpPr>
          <p:cNvPr id="3" name="Slide Number Placeholder 2">
            <a:extLst>
              <a:ext uri="{FF2B5EF4-FFF2-40B4-BE49-F238E27FC236}">
                <a16:creationId xmlns="" xmlns:a16="http://schemas.microsoft.com/office/drawing/2014/main" id="{9BCDC74D-DB77-41BB-BFAC-FF85E6888548}"/>
              </a:ext>
            </a:extLst>
          </p:cNvPr>
          <p:cNvSpPr>
            <a:spLocks noGrp="1"/>
          </p:cNvSpPr>
          <p:nvPr>
            <p:ph type="sldNum" sz="quarter" idx="4"/>
          </p:nvPr>
        </p:nvSpPr>
        <p:spPr/>
        <p:txBody>
          <a:bodyPr/>
          <a:lstStyle/>
          <a:p>
            <a:pPr>
              <a:defRPr/>
            </a:pPr>
            <a:fld id="{C921E2DF-5279-024C-809C-CD16853F95A6}" type="slidenum">
              <a:rPr lang="en-US" smtClean="0">
                <a:solidFill>
                  <a:srgbClr val="FFFFFF">
                    <a:lumMod val="65000"/>
                  </a:srgbClr>
                </a:solidFill>
              </a:rPr>
              <a:pPr>
                <a:defRPr/>
              </a:pPr>
              <a:t>22</a:t>
            </a:fld>
            <a:endParaRPr lang="en-US">
              <a:solidFill>
                <a:srgbClr val="FFFFFF">
                  <a:lumMod val="65000"/>
                </a:srgbClr>
              </a:solidFill>
            </a:endParaRPr>
          </a:p>
        </p:txBody>
      </p:sp>
      <p:sp>
        <p:nvSpPr>
          <p:cNvPr id="4" name="Title 3">
            <a:extLst>
              <a:ext uri="{FF2B5EF4-FFF2-40B4-BE49-F238E27FC236}">
                <a16:creationId xmlns="" xmlns:a16="http://schemas.microsoft.com/office/drawing/2014/main" id="{F97D1C6A-0F4B-41E0-A7FC-C97CAEFE2164}"/>
              </a:ext>
            </a:extLst>
          </p:cNvPr>
          <p:cNvSpPr>
            <a:spLocks noGrp="1"/>
          </p:cNvSpPr>
          <p:nvPr>
            <p:ph type="title"/>
          </p:nvPr>
        </p:nvSpPr>
        <p:spPr>
          <a:xfrm>
            <a:off x="457200" y="72933"/>
            <a:ext cx="8229600" cy="500586"/>
          </a:xfrm>
        </p:spPr>
        <p:txBody>
          <a:bodyPr/>
          <a:lstStyle/>
          <a:p>
            <a:r>
              <a:rPr lang="en-US" sz="2400" dirty="0">
                <a:solidFill>
                  <a:schemeClr val="tx2"/>
                </a:solidFill>
              </a:rPr>
              <a:t>Edgecore Contributions in ONF Exemplar Designs and Solutions </a:t>
            </a:r>
          </a:p>
        </p:txBody>
      </p:sp>
      <p:sp>
        <p:nvSpPr>
          <p:cNvPr id="14" name="Rectangle 13">
            <a:extLst>
              <a:ext uri="{FF2B5EF4-FFF2-40B4-BE49-F238E27FC236}">
                <a16:creationId xmlns="" xmlns:a16="http://schemas.microsoft.com/office/drawing/2014/main" id="{051555F5-F568-4E68-96FF-64A0662EEBC8}"/>
              </a:ext>
            </a:extLst>
          </p:cNvPr>
          <p:cNvSpPr/>
          <p:nvPr/>
        </p:nvSpPr>
        <p:spPr>
          <a:xfrm>
            <a:off x="1408897" y="3707433"/>
            <a:ext cx="563880" cy="25146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defRPr/>
            </a:pPr>
            <a:endParaRPr lang="en-US" sz="1800" kern="1200">
              <a:solidFill>
                <a:srgbClr val="FFFFFF"/>
              </a:solidFill>
              <a:latin typeface="Calibri"/>
            </a:endParaRPr>
          </a:p>
        </p:txBody>
      </p:sp>
      <p:grpSp>
        <p:nvGrpSpPr>
          <p:cNvPr id="2" name="Group 1">
            <a:extLst>
              <a:ext uri="{FF2B5EF4-FFF2-40B4-BE49-F238E27FC236}">
                <a16:creationId xmlns="" xmlns:a16="http://schemas.microsoft.com/office/drawing/2014/main" id="{BDB9A46C-7B49-4459-A521-48CD374BA99A}"/>
              </a:ext>
            </a:extLst>
          </p:cNvPr>
          <p:cNvGrpSpPr/>
          <p:nvPr/>
        </p:nvGrpSpPr>
        <p:grpSpPr>
          <a:xfrm>
            <a:off x="4731209" y="623999"/>
            <a:ext cx="3161655" cy="2104290"/>
            <a:chOff x="650671" y="658061"/>
            <a:chExt cx="3161655" cy="2104290"/>
          </a:xfrm>
        </p:grpSpPr>
        <p:pic>
          <p:nvPicPr>
            <p:cNvPr id="5" name="Picture 4">
              <a:extLst>
                <a:ext uri="{FF2B5EF4-FFF2-40B4-BE49-F238E27FC236}">
                  <a16:creationId xmlns="" xmlns:a16="http://schemas.microsoft.com/office/drawing/2014/main" id="{8685BBC4-E9F3-4C01-A100-1F69239AB9C1}"/>
                </a:ext>
              </a:extLst>
            </p:cNvPr>
            <p:cNvPicPr>
              <a:picLocks noChangeAspect="1"/>
            </p:cNvPicPr>
            <p:nvPr/>
          </p:nvPicPr>
          <p:blipFill>
            <a:blip r:embed="rId4"/>
            <a:stretch>
              <a:fillRect/>
            </a:stretch>
          </p:blipFill>
          <p:spPr>
            <a:xfrm>
              <a:off x="650671" y="894941"/>
              <a:ext cx="3161655" cy="1867410"/>
            </a:xfrm>
            <a:prstGeom prst="rect">
              <a:avLst/>
            </a:prstGeom>
          </p:spPr>
        </p:pic>
        <p:sp>
          <p:nvSpPr>
            <p:cNvPr id="13" name="Rectangle 12">
              <a:extLst>
                <a:ext uri="{FF2B5EF4-FFF2-40B4-BE49-F238E27FC236}">
                  <a16:creationId xmlns="" xmlns:a16="http://schemas.microsoft.com/office/drawing/2014/main" id="{2670AE1A-BB3E-46D9-99A5-842238D04788}"/>
                </a:ext>
              </a:extLst>
            </p:cNvPr>
            <p:cNvSpPr/>
            <p:nvPr/>
          </p:nvSpPr>
          <p:spPr>
            <a:xfrm>
              <a:off x="650671" y="1422809"/>
              <a:ext cx="660598" cy="25146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defRPr/>
              </a:pPr>
              <a:endParaRPr lang="en-US" sz="1800" kern="1200">
                <a:solidFill>
                  <a:srgbClr val="FFFFFF"/>
                </a:solidFill>
                <a:latin typeface="Calibri"/>
              </a:endParaRPr>
            </a:p>
          </p:txBody>
        </p:sp>
        <p:sp>
          <p:nvSpPr>
            <p:cNvPr id="15" name="TextBox 14">
              <a:extLst>
                <a:ext uri="{FF2B5EF4-FFF2-40B4-BE49-F238E27FC236}">
                  <a16:creationId xmlns="" xmlns:a16="http://schemas.microsoft.com/office/drawing/2014/main" id="{3E700D74-F86F-475E-A23A-BEFA866E6B9F}"/>
                </a:ext>
              </a:extLst>
            </p:cNvPr>
            <p:cNvSpPr txBox="1"/>
            <p:nvPr/>
          </p:nvSpPr>
          <p:spPr>
            <a:xfrm>
              <a:off x="1902241" y="658061"/>
              <a:ext cx="658514" cy="369332"/>
            </a:xfrm>
            <a:prstGeom prst="rect">
              <a:avLst/>
            </a:prstGeom>
            <a:noFill/>
          </p:spPr>
          <p:txBody>
            <a:bodyPr wrap="none" rtlCol="0">
              <a:spAutoFit/>
            </a:bodyPr>
            <a:lstStyle/>
            <a:p>
              <a:pPr defTabSz="457200">
                <a:buClrTx/>
                <a:buFontTx/>
                <a:buNone/>
                <a:defRPr/>
              </a:pPr>
              <a:r>
                <a:rPr lang="en-US" sz="1800" kern="1200" dirty="0">
                  <a:solidFill>
                    <a:srgbClr val="FF0000"/>
                  </a:solidFill>
                  <a:latin typeface="Calibri"/>
                  <a:ea typeface="+mn-ea"/>
                  <a:cs typeface="+mn-cs"/>
                </a:rPr>
                <a:t>SEBA</a:t>
              </a:r>
            </a:p>
          </p:txBody>
        </p:sp>
      </p:grpSp>
      <p:sp>
        <p:nvSpPr>
          <p:cNvPr id="16" name="TextBox 15">
            <a:extLst>
              <a:ext uri="{FF2B5EF4-FFF2-40B4-BE49-F238E27FC236}">
                <a16:creationId xmlns="" xmlns:a16="http://schemas.microsoft.com/office/drawing/2014/main" id="{294AF6FF-A364-4DD1-84B5-1A292AA76393}"/>
              </a:ext>
            </a:extLst>
          </p:cNvPr>
          <p:cNvSpPr txBox="1"/>
          <p:nvPr/>
        </p:nvSpPr>
        <p:spPr>
          <a:xfrm>
            <a:off x="1816347" y="2887464"/>
            <a:ext cx="947695" cy="369332"/>
          </a:xfrm>
          <a:prstGeom prst="rect">
            <a:avLst/>
          </a:prstGeom>
          <a:noFill/>
        </p:spPr>
        <p:txBody>
          <a:bodyPr wrap="none" rtlCol="0">
            <a:spAutoFit/>
          </a:bodyPr>
          <a:lstStyle/>
          <a:p>
            <a:pPr defTabSz="457200">
              <a:buClrTx/>
              <a:buFontTx/>
              <a:buNone/>
              <a:defRPr/>
            </a:pPr>
            <a:r>
              <a:rPr lang="en-US" sz="1800" kern="1200" dirty="0">
                <a:solidFill>
                  <a:srgbClr val="FF0000"/>
                </a:solidFill>
                <a:latin typeface="Calibri"/>
                <a:ea typeface="+mn-ea"/>
                <a:cs typeface="+mn-cs"/>
              </a:rPr>
              <a:t>NG-SDN</a:t>
            </a:r>
          </a:p>
        </p:txBody>
      </p:sp>
      <p:sp>
        <p:nvSpPr>
          <p:cNvPr id="18" name="TextBox 17">
            <a:extLst>
              <a:ext uri="{FF2B5EF4-FFF2-40B4-BE49-F238E27FC236}">
                <a16:creationId xmlns="" xmlns:a16="http://schemas.microsoft.com/office/drawing/2014/main" id="{793585C0-80FD-4EBF-8F9A-B47EF1C4F064}"/>
              </a:ext>
            </a:extLst>
          </p:cNvPr>
          <p:cNvSpPr txBox="1"/>
          <p:nvPr/>
        </p:nvSpPr>
        <p:spPr>
          <a:xfrm>
            <a:off x="3117840" y="693450"/>
            <a:ext cx="723596" cy="369332"/>
          </a:xfrm>
          <a:prstGeom prst="rect">
            <a:avLst/>
          </a:prstGeom>
          <a:noFill/>
        </p:spPr>
        <p:txBody>
          <a:bodyPr wrap="none" rtlCol="0">
            <a:spAutoFit/>
          </a:bodyPr>
          <a:lstStyle/>
          <a:p>
            <a:pPr defTabSz="457200">
              <a:buClrTx/>
              <a:buFontTx/>
              <a:buNone/>
              <a:defRPr/>
            </a:pPr>
            <a:r>
              <a:rPr lang="en-US" sz="1800" kern="1200" dirty="0">
                <a:solidFill>
                  <a:srgbClr val="FF0000"/>
                </a:solidFill>
                <a:latin typeface="Calibri"/>
                <a:ea typeface="+mn-ea"/>
                <a:cs typeface="+mn-cs"/>
              </a:rPr>
              <a:t>Trellis</a:t>
            </a:r>
          </a:p>
        </p:txBody>
      </p:sp>
      <p:pic>
        <p:nvPicPr>
          <p:cNvPr id="19" name="Picture 18">
            <a:extLst>
              <a:ext uri="{FF2B5EF4-FFF2-40B4-BE49-F238E27FC236}">
                <a16:creationId xmlns="" xmlns:a16="http://schemas.microsoft.com/office/drawing/2014/main" id="{1FC7BDA4-C69E-4A1A-8457-0892B73B49BB}"/>
              </a:ext>
            </a:extLst>
          </p:cNvPr>
          <p:cNvPicPr>
            <a:picLocks noChangeAspect="1"/>
          </p:cNvPicPr>
          <p:nvPr/>
        </p:nvPicPr>
        <p:blipFill>
          <a:blip r:embed="rId5"/>
          <a:stretch>
            <a:fillRect/>
          </a:stretch>
        </p:blipFill>
        <p:spPr>
          <a:xfrm>
            <a:off x="4667870" y="3299021"/>
            <a:ext cx="2969911" cy="1688922"/>
          </a:xfrm>
          <a:prstGeom prst="rect">
            <a:avLst/>
          </a:prstGeom>
        </p:spPr>
      </p:pic>
      <p:sp>
        <p:nvSpPr>
          <p:cNvPr id="20" name="TextBox 19">
            <a:extLst>
              <a:ext uri="{FF2B5EF4-FFF2-40B4-BE49-F238E27FC236}">
                <a16:creationId xmlns="" xmlns:a16="http://schemas.microsoft.com/office/drawing/2014/main" id="{C292B473-5AE3-460E-A03D-3C6D8C1F35DB}"/>
              </a:ext>
            </a:extLst>
          </p:cNvPr>
          <p:cNvSpPr txBox="1"/>
          <p:nvPr/>
        </p:nvSpPr>
        <p:spPr>
          <a:xfrm>
            <a:off x="5783654" y="2877475"/>
            <a:ext cx="738344" cy="369332"/>
          </a:xfrm>
          <a:prstGeom prst="rect">
            <a:avLst/>
          </a:prstGeom>
          <a:noFill/>
        </p:spPr>
        <p:txBody>
          <a:bodyPr wrap="none" rtlCol="0">
            <a:spAutoFit/>
          </a:bodyPr>
          <a:lstStyle/>
          <a:p>
            <a:pPr defTabSz="457200">
              <a:buClrTx/>
              <a:buFontTx/>
              <a:buNone/>
              <a:defRPr/>
            </a:pPr>
            <a:r>
              <a:rPr lang="en-US" sz="1800" kern="1200" dirty="0">
                <a:solidFill>
                  <a:srgbClr val="FF0000"/>
                </a:solidFill>
                <a:latin typeface="Calibri"/>
                <a:ea typeface="+mn-ea"/>
                <a:cs typeface="+mn-cs"/>
              </a:rPr>
              <a:t>ODTN</a:t>
            </a:r>
          </a:p>
        </p:txBody>
      </p:sp>
      <p:pic>
        <p:nvPicPr>
          <p:cNvPr id="17" name="Picture 16">
            <a:extLst>
              <a:ext uri="{FF2B5EF4-FFF2-40B4-BE49-F238E27FC236}">
                <a16:creationId xmlns="" xmlns:a16="http://schemas.microsoft.com/office/drawing/2014/main" id="{BC4D0C95-4A9C-4741-838D-9875E3577A61}"/>
              </a:ext>
            </a:extLst>
          </p:cNvPr>
          <p:cNvPicPr>
            <a:picLocks noChangeAspect="1"/>
          </p:cNvPicPr>
          <p:nvPr/>
        </p:nvPicPr>
        <p:blipFill>
          <a:blip r:embed="rId6"/>
          <a:stretch>
            <a:fillRect/>
          </a:stretch>
        </p:blipFill>
        <p:spPr>
          <a:xfrm>
            <a:off x="7892864" y="4073513"/>
            <a:ext cx="1251136" cy="386172"/>
          </a:xfrm>
          <a:prstGeom prst="rect">
            <a:avLst/>
          </a:prstGeom>
        </p:spPr>
      </p:pic>
      <p:pic>
        <p:nvPicPr>
          <p:cNvPr id="21" name="Picture 20">
            <a:extLst>
              <a:ext uri="{FF2B5EF4-FFF2-40B4-BE49-F238E27FC236}">
                <a16:creationId xmlns="" xmlns:a16="http://schemas.microsoft.com/office/drawing/2014/main" id="{81D70CF1-AC76-41B0-AD5E-AE1BFAADCE5F}"/>
              </a:ext>
            </a:extLst>
          </p:cNvPr>
          <p:cNvPicPr>
            <a:picLocks noChangeAspect="1"/>
          </p:cNvPicPr>
          <p:nvPr/>
        </p:nvPicPr>
        <p:blipFill>
          <a:blip r:embed="rId7"/>
          <a:stretch>
            <a:fillRect/>
          </a:stretch>
        </p:blipFill>
        <p:spPr>
          <a:xfrm>
            <a:off x="457200" y="777145"/>
            <a:ext cx="3810084" cy="2091481"/>
          </a:xfrm>
          <a:prstGeom prst="rect">
            <a:avLst/>
          </a:prstGeom>
        </p:spPr>
      </p:pic>
      <p:sp>
        <p:nvSpPr>
          <p:cNvPr id="22" name="Oval 21">
            <a:extLst>
              <a:ext uri="{FF2B5EF4-FFF2-40B4-BE49-F238E27FC236}">
                <a16:creationId xmlns="" xmlns:a16="http://schemas.microsoft.com/office/drawing/2014/main" id="{2D18CCD3-EA67-4963-9397-1E31894CFBF9}"/>
              </a:ext>
            </a:extLst>
          </p:cNvPr>
          <p:cNvSpPr/>
          <p:nvPr/>
        </p:nvSpPr>
        <p:spPr>
          <a:xfrm>
            <a:off x="6065043" y="1564063"/>
            <a:ext cx="778669" cy="369333"/>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endParaRPr lang="en-US" sz="1800" kern="1200">
              <a:solidFill>
                <a:srgbClr val="FFFFFF"/>
              </a:solidFill>
              <a:latin typeface="Calibri"/>
            </a:endParaRPr>
          </a:p>
        </p:txBody>
      </p:sp>
      <p:sp>
        <p:nvSpPr>
          <p:cNvPr id="23" name="Oval 22">
            <a:extLst>
              <a:ext uri="{FF2B5EF4-FFF2-40B4-BE49-F238E27FC236}">
                <a16:creationId xmlns="" xmlns:a16="http://schemas.microsoft.com/office/drawing/2014/main" id="{0FA53071-E84C-40D9-9097-74AB4FD91A06}"/>
              </a:ext>
            </a:extLst>
          </p:cNvPr>
          <p:cNvSpPr/>
          <p:nvPr/>
        </p:nvSpPr>
        <p:spPr>
          <a:xfrm>
            <a:off x="2076710" y="3951397"/>
            <a:ext cx="778669" cy="369333"/>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endParaRPr lang="en-US" sz="1800" kern="1200">
              <a:solidFill>
                <a:srgbClr val="FFFFFF"/>
              </a:solidFill>
              <a:latin typeface="Calibri"/>
            </a:endParaRPr>
          </a:p>
        </p:txBody>
      </p:sp>
    </p:spTree>
    <p:extLst>
      <p:ext uri="{BB962C8B-B14F-4D97-AF65-F5344CB8AC3E}">
        <p14:creationId xmlns:p14="http://schemas.microsoft.com/office/powerpoint/2010/main" val="2250609460"/>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 xmlns:a16="http://schemas.microsoft.com/office/drawing/2014/main" id="{86314DF7-C742-41DC-9783-E62C5C599F19}"/>
              </a:ext>
            </a:extLst>
          </p:cNvPr>
          <p:cNvSpPr>
            <a:spLocks noGrp="1"/>
          </p:cNvSpPr>
          <p:nvPr>
            <p:ph idx="1"/>
          </p:nvPr>
        </p:nvSpPr>
        <p:spPr>
          <a:xfrm>
            <a:off x="157894" y="1086387"/>
            <a:ext cx="3048000" cy="3411220"/>
          </a:xfrm>
        </p:spPr>
        <p:txBody>
          <a:bodyPr>
            <a:normAutofit/>
          </a:bodyPr>
          <a:lstStyle/>
          <a:p>
            <a:r>
              <a:rPr lang="en-US" sz="2000" dirty="0"/>
              <a:t>Trellis is common in most ONF reference exemplar designs</a:t>
            </a:r>
          </a:p>
          <a:p>
            <a:pPr marL="0" indent="0">
              <a:buNone/>
            </a:pPr>
            <a:endParaRPr lang="en-US" sz="2000" dirty="0"/>
          </a:p>
          <a:p>
            <a:r>
              <a:rPr lang="en-US" sz="2000" dirty="0"/>
              <a:t>Trellis contains generic Leaf/Spine fabric, Compute nodes, Controller, and networking functions</a:t>
            </a:r>
          </a:p>
        </p:txBody>
      </p:sp>
      <p:sp>
        <p:nvSpPr>
          <p:cNvPr id="3" name="Slide Number Placeholder 2">
            <a:extLst>
              <a:ext uri="{FF2B5EF4-FFF2-40B4-BE49-F238E27FC236}">
                <a16:creationId xmlns="" xmlns:a16="http://schemas.microsoft.com/office/drawing/2014/main" id="{01C72519-5ABF-437D-8D9E-D3E495ADC5BD}"/>
              </a:ext>
            </a:extLst>
          </p:cNvPr>
          <p:cNvSpPr>
            <a:spLocks noGrp="1"/>
          </p:cNvSpPr>
          <p:nvPr>
            <p:ph type="sldNum" sz="quarter" idx="4"/>
          </p:nvPr>
        </p:nvSpPr>
        <p:spPr/>
        <p:txBody>
          <a:bodyPr/>
          <a:lstStyle/>
          <a:p>
            <a:fld id="{C921E2DF-5279-024C-809C-CD16853F95A6}" type="slidenum">
              <a:rPr lang="en-US" smtClean="0">
                <a:solidFill>
                  <a:srgbClr val="FFFFFF">
                    <a:lumMod val="65000"/>
                  </a:srgbClr>
                </a:solidFill>
              </a:rPr>
              <a:pPr/>
              <a:t>23</a:t>
            </a:fld>
            <a:endParaRPr lang="en-US">
              <a:solidFill>
                <a:srgbClr val="FFFFFF">
                  <a:lumMod val="65000"/>
                </a:srgbClr>
              </a:solidFill>
            </a:endParaRPr>
          </a:p>
        </p:txBody>
      </p:sp>
      <p:sp>
        <p:nvSpPr>
          <p:cNvPr id="4" name="Title 3">
            <a:extLst>
              <a:ext uri="{FF2B5EF4-FFF2-40B4-BE49-F238E27FC236}">
                <a16:creationId xmlns="" xmlns:a16="http://schemas.microsoft.com/office/drawing/2014/main" id="{E8323439-7B5A-4FA6-A21C-240DF15D572D}"/>
              </a:ext>
            </a:extLst>
          </p:cNvPr>
          <p:cNvSpPr>
            <a:spLocks noGrp="1"/>
          </p:cNvSpPr>
          <p:nvPr>
            <p:ph type="title"/>
          </p:nvPr>
        </p:nvSpPr>
        <p:spPr/>
        <p:txBody>
          <a:bodyPr/>
          <a:lstStyle/>
          <a:p>
            <a:r>
              <a:rPr lang="en-US" dirty="0">
                <a:solidFill>
                  <a:schemeClr val="tx2"/>
                </a:solidFill>
              </a:rPr>
              <a:t>ONF Trellis building block</a:t>
            </a:r>
          </a:p>
        </p:txBody>
      </p:sp>
      <p:pic>
        <p:nvPicPr>
          <p:cNvPr id="6" name="Picture 5">
            <a:extLst>
              <a:ext uri="{FF2B5EF4-FFF2-40B4-BE49-F238E27FC236}">
                <a16:creationId xmlns="" xmlns:a16="http://schemas.microsoft.com/office/drawing/2014/main" id="{A62ED35F-6FEC-42C1-8569-5BEAB516AE20}"/>
              </a:ext>
            </a:extLst>
          </p:cNvPr>
          <p:cNvPicPr>
            <a:picLocks noChangeAspect="1"/>
          </p:cNvPicPr>
          <p:nvPr/>
        </p:nvPicPr>
        <p:blipFill>
          <a:blip r:embed="rId2"/>
          <a:stretch>
            <a:fillRect/>
          </a:stretch>
        </p:blipFill>
        <p:spPr>
          <a:xfrm>
            <a:off x="7835714" y="4220238"/>
            <a:ext cx="1251136" cy="386172"/>
          </a:xfrm>
          <a:prstGeom prst="rect">
            <a:avLst/>
          </a:prstGeom>
        </p:spPr>
      </p:pic>
      <p:pic>
        <p:nvPicPr>
          <p:cNvPr id="7" name="Picture 6">
            <a:extLst>
              <a:ext uri="{FF2B5EF4-FFF2-40B4-BE49-F238E27FC236}">
                <a16:creationId xmlns="" xmlns:a16="http://schemas.microsoft.com/office/drawing/2014/main" id="{A4E83F2E-8FC1-4865-AACA-7176D80EE1DE}"/>
              </a:ext>
            </a:extLst>
          </p:cNvPr>
          <p:cNvPicPr>
            <a:picLocks noChangeAspect="1"/>
          </p:cNvPicPr>
          <p:nvPr/>
        </p:nvPicPr>
        <p:blipFill>
          <a:blip r:embed="rId3"/>
          <a:stretch>
            <a:fillRect/>
          </a:stretch>
        </p:blipFill>
        <p:spPr>
          <a:xfrm>
            <a:off x="3319701" y="816974"/>
            <a:ext cx="5439903" cy="3262535"/>
          </a:xfrm>
          <a:prstGeom prst="rect">
            <a:avLst/>
          </a:prstGeom>
        </p:spPr>
      </p:pic>
    </p:spTree>
    <p:extLst>
      <p:ext uri="{BB962C8B-B14F-4D97-AF65-F5344CB8AC3E}">
        <p14:creationId xmlns:p14="http://schemas.microsoft.com/office/powerpoint/2010/main" val="317322038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5"/>
          <p:cNvSpPr>
            <a:spLocks noGrp="1"/>
          </p:cNvSpPr>
          <p:nvPr>
            <p:ph idx="1"/>
          </p:nvPr>
        </p:nvSpPr>
        <p:spPr>
          <a:xfrm>
            <a:off x="488283" y="898561"/>
            <a:ext cx="8521700" cy="3411220"/>
          </a:xfrm>
          <a:ln>
            <a:noFill/>
          </a:ln>
        </p:spPr>
        <p:txBody>
          <a:bodyPr>
            <a:normAutofit/>
          </a:bodyPr>
          <a:lstStyle/>
          <a:p>
            <a:pPr marL="0" indent="0">
              <a:buNone/>
            </a:pPr>
            <a:r>
              <a:rPr lang="en-US" sz="1350" b="1" dirty="0">
                <a:solidFill>
                  <a:srgbClr val="4889E8"/>
                </a:solidFill>
                <a:latin typeface="Calibri" panose="020F0502020204030204" pitchFamily="34" charset="0"/>
                <a:cs typeface="Calibri" panose="020F0502020204030204" pitchFamily="34" charset="0"/>
              </a:rPr>
              <a:t>OCP-</a:t>
            </a:r>
            <a:r>
              <a:rPr lang="en-US" sz="1350" b="1" dirty="0" err="1">
                <a:solidFill>
                  <a:srgbClr val="4889E8"/>
                </a:solidFill>
                <a:latin typeface="Calibri" panose="020F0502020204030204" pitchFamily="34" charset="0"/>
                <a:cs typeface="Calibri" panose="020F0502020204030204" pitchFamily="34" charset="0"/>
              </a:rPr>
              <a:t>Accepted</a:t>
            </a:r>
            <a:r>
              <a:rPr lang="en-US" sz="1350" b="1" baseline="30000" dirty="0" err="1">
                <a:solidFill>
                  <a:srgbClr val="4889E8"/>
                </a:solidFill>
                <a:latin typeface="Calibri" panose="020F0502020204030204" pitchFamily="34" charset="0"/>
                <a:cs typeface="Calibri" panose="020F0502020204030204" pitchFamily="34" charset="0"/>
              </a:rPr>
              <a:t>TM</a:t>
            </a:r>
            <a:r>
              <a:rPr lang="en-US" sz="1350" b="1" dirty="0">
                <a:solidFill>
                  <a:srgbClr val="4889E8"/>
                </a:solidFill>
                <a:latin typeface="Calibri" panose="020F0502020204030204" pitchFamily="34" charset="0"/>
                <a:cs typeface="Calibri" panose="020F0502020204030204" pitchFamily="34" charset="0"/>
              </a:rPr>
              <a:t> Designs &amp; Products</a:t>
            </a:r>
          </a:p>
          <a:p>
            <a:pPr>
              <a:spcBef>
                <a:spcPts val="600"/>
              </a:spcBef>
              <a:buClrTx/>
            </a:pPr>
            <a:r>
              <a:rPr lang="en-US" sz="1200" i="1" dirty="0">
                <a:solidFill>
                  <a:schemeClr val="tx1"/>
                </a:solidFill>
                <a:latin typeface="Calibri" panose="020F0502020204030204" pitchFamily="34" charset="0"/>
                <a:cs typeface="Calibri" panose="020F0502020204030204" pitchFamily="34" charset="0"/>
              </a:rPr>
              <a:t>  1G Rack </a:t>
            </a:r>
            <a:r>
              <a:rPr lang="en-US" sz="1200" i="1" dirty="0" err="1">
                <a:solidFill>
                  <a:schemeClr val="tx1"/>
                </a:solidFill>
                <a:latin typeface="Calibri" panose="020F0502020204030204" pitchFamily="34" charset="0"/>
                <a:cs typeface="Calibri" panose="020F0502020204030204" pitchFamily="34" charset="0"/>
              </a:rPr>
              <a:t>Mgmt</a:t>
            </a:r>
            <a:r>
              <a:rPr lang="en-US" sz="1200" i="1" dirty="0">
                <a:solidFill>
                  <a:schemeClr val="tx1"/>
                </a:solidFill>
                <a:latin typeface="Calibri" panose="020F0502020204030204" pitchFamily="34" charset="0"/>
                <a:cs typeface="Calibri" panose="020F0502020204030204" pitchFamily="34" charset="0"/>
              </a:rPr>
              <a:t> Switch	   Helix4</a:t>
            </a:r>
          </a:p>
          <a:p>
            <a:pPr>
              <a:spcBef>
                <a:spcPts val="600"/>
              </a:spcBef>
              <a:buClrTx/>
            </a:pPr>
            <a:r>
              <a:rPr lang="en-US" sz="1200" i="1" dirty="0">
                <a:solidFill>
                  <a:schemeClr val="tx1"/>
                </a:solidFill>
                <a:latin typeface="Calibri" panose="020F0502020204030204" pitchFamily="34" charset="0"/>
                <a:cs typeface="Calibri" panose="020F0502020204030204" pitchFamily="34" charset="0"/>
              </a:rPr>
              <a:t>  10G TOR Switch		   Trident II</a:t>
            </a:r>
          </a:p>
          <a:p>
            <a:pPr>
              <a:spcBef>
                <a:spcPts val="600"/>
              </a:spcBef>
              <a:buClrTx/>
            </a:pPr>
            <a:r>
              <a:rPr lang="en-US" sz="1200" dirty="0">
                <a:solidFill>
                  <a:schemeClr val="tx1"/>
                </a:solidFill>
                <a:latin typeface="Calibri" panose="020F0502020204030204" pitchFamily="34" charset="0"/>
                <a:cs typeface="Calibri" panose="020F0502020204030204" pitchFamily="34" charset="0"/>
              </a:rPr>
              <a:t>  40G Spine Switch	   	   Trident II</a:t>
            </a:r>
          </a:p>
          <a:p>
            <a:pPr>
              <a:spcBef>
                <a:spcPts val="600"/>
              </a:spcBef>
              <a:buClrTx/>
            </a:pPr>
            <a:r>
              <a:rPr lang="en-US" sz="1200" i="1" dirty="0">
                <a:solidFill>
                  <a:schemeClr val="tx1"/>
                </a:solidFill>
                <a:latin typeface="Calibri" panose="020F0502020204030204" pitchFamily="34" charset="0"/>
                <a:cs typeface="Calibri" panose="020F0502020204030204" pitchFamily="34" charset="0"/>
              </a:rPr>
              <a:t> 100G TOR &amp; Spine Switch 	   Tomahawk</a:t>
            </a:r>
          </a:p>
          <a:p>
            <a:pPr>
              <a:spcBef>
                <a:spcPts val="600"/>
              </a:spcBef>
              <a:buClrTx/>
            </a:pPr>
            <a:r>
              <a:rPr lang="en-US" sz="1200" dirty="0">
                <a:solidFill>
                  <a:schemeClr val="tx1"/>
                </a:solidFill>
                <a:latin typeface="Calibri" panose="020F0502020204030204" pitchFamily="34" charset="0"/>
                <a:cs typeface="Calibri" panose="020F0502020204030204" pitchFamily="34" charset="0"/>
              </a:rPr>
              <a:t>100G TOR &amp; Spine Switches	   Trident3</a:t>
            </a:r>
          </a:p>
          <a:p>
            <a:pPr>
              <a:spcBef>
                <a:spcPts val="600"/>
              </a:spcBef>
              <a:buClrTx/>
            </a:pPr>
            <a:r>
              <a:rPr lang="en-US" sz="1200" i="1" dirty="0">
                <a:solidFill>
                  <a:schemeClr val="tx1"/>
                </a:solidFill>
                <a:latin typeface="Calibri" panose="020F0502020204030204" pitchFamily="34" charset="0"/>
                <a:cs typeface="Calibri" panose="020F0502020204030204" pitchFamily="34" charset="0"/>
              </a:rPr>
              <a:t> 64 x 100G Spine Switch	   Tomahawk II</a:t>
            </a:r>
          </a:p>
          <a:p>
            <a:pPr>
              <a:spcBef>
                <a:spcPts val="600"/>
              </a:spcBef>
              <a:buClrTx/>
            </a:pPr>
            <a:r>
              <a:rPr lang="en-US" sz="1200" i="1" dirty="0">
                <a:solidFill>
                  <a:schemeClr val="tx1"/>
                </a:solidFill>
                <a:latin typeface="Calibri" panose="020F0502020204030204" pitchFamily="34" charset="0"/>
                <a:cs typeface="Calibri" panose="020F0502020204030204" pitchFamily="34" charset="0"/>
              </a:rPr>
              <a:t>32 x 400G                  	   Tomahawk III</a:t>
            </a:r>
          </a:p>
          <a:p>
            <a:pPr>
              <a:spcBef>
                <a:spcPts val="600"/>
              </a:spcBef>
              <a:buClrTx/>
            </a:pPr>
            <a:r>
              <a:rPr lang="en-US" sz="1200" i="1" dirty="0">
                <a:solidFill>
                  <a:schemeClr val="tx1"/>
                </a:solidFill>
                <a:latin typeface="Calibri" panose="020F0502020204030204" pitchFamily="34" charset="0"/>
                <a:cs typeface="Calibri" panose="020F0502020204030204" pitchFamily="34" charset="0"/>
              </a:rPr>
              <a:t>10G/100G Edge Switch	   Qumran</a:t>
            </a:r>
          </a:p>
          <a:p>
            <a:pPr>
              <a:spcBef>
                <a:spcPts val="600"/>
              </a:spcBef>
              <a:buClrTx/>
            </a:pPr>
            <a:r>
              <a:rPr lang="en-US" sz="1200" i="1" dirty="0">
                <a:solidFill>
                  <a:schemeClr val="tx1"/>
                </a:solidFill>
                <a:latin typeface="Calibri" panose="020F0502020204030204" pitchFamily="34" charset="0"/>
                <a:cs typeface="Calibri" panose="020F0502020204030204" pitchFamily="34" charset="0"/>
              </a:rPr>
              <a:t> Open Rack Switch Adapter</a:t>
            </a:r>
          </a:p>
          <a:p>
            <a:endParaRPr lang="en-US" sz="1600" dirty="0">
              <a:latin typeface="Calibri" panose="020F0502020204030204" pitchFamily="34" charset="0"/>
              <a:cs typeface="Calibri" panose="020F0502020204030204" pitchFamily="34" charset="0"/>
            </a:endParaRPr>
          </a:p>
          <a:p>
            <a:pPr marL="0" indent="0">
              <a:buNone/>
            </a:pPr>
            <a:endParaRPr lang="en-US" sz="1400" dirty="0">
              <a:latin typeface="Calibri" panose="020F0502020204030204" pitchFamily="34" charset="0"/>
              <a:cs typeface="Calibri" panose="020F0502020204030204" pitchFamily="34" charset="0"/>
            </a:endParaRPr>
          </a:p>
        </p:txBody>
      </p:sp>
      <p:sp>
        <p:nvSpPr>
          <p:cNvPr id="13" name="Slide Number Placeholder 2">
            <a:extLst>
              <a:ext uri="{FF2B5EF4-FFF2-40B4-BE49-F238E27FC236}">
                <a16:creationId xmlns="" xmlns:a16="http://schemas.microsoft.com/office/drawing/2014/main" id="{50E8A70E-857B-43EB-A264-FC4A1A42F3C8}"/>
              </a:ext>
            </a:extLst>
          </p:cNvPr>
          <p:cNvSpPr>
            <a:spLocks noGrp="1"/>
          </p:cNvSpPr>
          <p:nvPr>
            <p:ph type="sldNum" sz="quarter" idx="4"/>
          </p:nvPr>
        </p:nvSpPr>
        <p:spPr/>
        <p:txBody>
          <a:bodyPr/>
          <a:lstStyle/>
          <a:p>
            <a:pPr algn="r" defTabSz="685800" fontAlgn="base">
              <a:spcBef>
                <a:spcPct val="0"/>
              </a:spcBef>
              <a:spcAft>
                <a:spcPct val="0"/>
              </a:spcAft>
              <a:defRPr/>
            </a:pPr>
            <a:fld id="{BEA58169-C0D1-4C81-97AC-CE4408DF0DF9}" type="slidenum">
              <a:rPr kumimoji="1" lang="en-US" altLang="zh-TW" sz="900">
                <a:solidFill>
                  <a:srgbClr val="000000">
                    <a:lumMod val="50000"/>
                    <a:lumOff val="50000"/>
                  </a:srgbClr>
                </a:solidFill>
                <a:ea typeface="新細明體" panose="02020500000000000000" pitchFamily="18" charset="-120"/>
              </a:rPr>
              <a:pPr algn="r" defTabSz="685800" fontAlgn="base">
                <a:spcBef>
                  <a:spcPct val="0"/>
                </a:spcBef>
                <a:spcAft>
                  <a:spcPct val="0"/>
                </a:spcAft>
                <a:defRPr/>
              </a:pPr>
              <a:t>24</a:t>
            </a:fld>
            <a:endParaRPr kumimoji="1" lang="en-US" altLang="zh-TW" sz="900" dirty="0">
              <a:solidFill>
                <a:srgbClr val="000000">
                  <a:lumMod val="50000"/>
                  <a:lumOff val="50000"/>
                </a:srgbClr>
              </a:solidFill>
              <a:ea typeface="新細明體" panose="02020500000000000000" pitchFamily="18" charset="-120"/>
            </a:endParaRPr>
          </a:p>
        </p:txBody>
      </p:sp>
      <p:sp>
        <p:nvSpPr>
          <p:cNvPr id="2" name="標題 1"/>
          <p:cNvSpPr>
            <a:spLocks noGrp="1"/>
          </p:cNvSpPr>
          <p:nvPr>
            <p:ph type="title"/>
          </p:nvPr>
        </p:nvSpPr>
        <p:spPr>
          <a:xfrm>
            <a:off x="278606" y="-91009"/>
            <a:ext cx="8229600" cy="532624"/>
          </a:xfrm>
        </p:spPr>
        <p:txBody>
          <a:bodyPr>
            <a:noAutofit/>
          </a:bodyPr>
          <a:lstStyle/>
          <a:p>
            <a:r>
              <a:rPr lang="en-GB" altLang="zh-TW" sz="2400" dirty="0">
                <a:solidFill>
                  <a:schemeClr val="tx2"/>
                </a:solidFill>
              </a:rPr>
              <a:t>Most Network Design Contributions to Open Source</a:t>
            </a:r>
            <a:br>
              <a:rPr lang="en-GB" altLang="zh-TW" sz="2400" dirty="0">
                <a:solidFill>
                  <a:schemeClr val="tx2"/>
                </a:solidFill>
              </a:rPr>
            </a:br>
            <a:r>
              <a:rPr lang="en-GB" altLang="zh-TW" sz="1800" b="1" i="1" dirty="0">
                <a:solidFill>
                  <a:schemeClr val="tx2"/>
                </a:solidFill>
              </a:rPr>
              <a:t>Industry Firsts:  10G to 400G Data Center, Telco /MSO Switches </a:t>
            </a:r>
            <a:endParaRPr lang="zh-TW" altLang="en-US" sz="2400" b="1" i="1" dirty="0">
              <a:solidFill>
                <a:schemeClr val="tx2"/>
              </a:solidFill>
            </a:endParaRPr>
          </a:p>
        </p:txBody>
      </p:sp>
      <p:sp>
        <p:nvSpPr>
          <p:cNvPr id="17" name="Content Placeholder 5"/>
          <p:cNvSpPr txBox="1">
            <a:spLocks/>
          </p:cNvSpPr>
          <p:nvPr/>
        </p:nvSpPr>
        <p:spPr>
          <a:xfrm>
            <a:off x="4039179" y="3717357"/>
            <a:ext cx="3480682" cy="2099821"/>
          </a:xfrm>
          <a:prstGeom prst="rect">
            <a:avLst/>
          </a:prstGeom>
          <a:ln>
            <a:noFill/>
          </a:ln>
        </p:spPr>
        <p:txBody>
          <a:bodyPr vert="horz" lIns="68580" tIns="34290" rIns="68580" bIns="34290" rtlCol="0">
            <a:normAutofit/>
          </a:bodyPr>
          <a:lstStyle>
            <a:lvl1pPr marL="228589" indent="-228589" algn="l" defTabSz="914400" rtl="0" eaLnBrk="1" latinLnBrk="0" hangingPunct="1">
              <a:lnSpc>
                <a:spcPct val="90000"/>
              </a:lnSpc>
              <a:spcBef>
                <a:spcPts val="1000"/>
              </a:spcBef>
              <a:buFont typeface="Wingdings" panose="05000000000000000000" pitchFamily="2" charset="2"/>
              <a:buChar char="§"/>
              <a:defRPr sz="2800" kern="1200">
                <a:solidFill>
                  <a:schemeClr val="tx1"/>
                </a:solidFill>
                <a:latin typeface="+mn-lt"/>
                <a:ea typeface="+mn-ea"/>
                <a:cs typeface="+mn-cs"/>
              </a:defRPr>
            </a:lvl1pPr>
            <a:lvl2pPr marL="685766" indent="-228589"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1142942" indent="-228589"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120" indent="-228589"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2057298" indent="-228589"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355">
              <a:spcBef>
                <a:spcPts val="750"/>
              </a:spcBef>
              <a:buClrTx/>
              <a:buFont typeface="Wingdings" panose="05000000000000000000" pitchFamily="2" charset="2"/>
              <a:buNone/>
              <a:defRPr/>
            </a:pPr>
            <a:r>
              <a:rPr lang="en-US" sz="1350" b="1" dirty="0">
                <a:solidFill>
                  <a:srgbClr val="4889E8"/>
                </a:solidFill>
                <a:latin typeface="Calibri" panose="020F0502020204030204" pitchFamily="34" charset="0"/>
                <a:cs typeface="Calibri" panose="020F0502020204030204" pitchFamily="34" charset="0"/>
              </a:rPr>
              <a:t>OCP-</a:t>
            </a:r>
            <a:r>
              <a:rPr lang="en-US" sz="1350" b="1" dirty="0" err="1">
                <a:solidFill>
                  <a:srgbClr val="4889E8"/>
                </a:solidFill>
                <a:latin typeface="Calibri" panose="020F0502020204030204" pitchFamily="34" charset="0"/>
                <a:cs typeface="Calibri" panose="020F0502020204030204" pitchFamily="34" charset="0"/>
              </a:rPr>
              <a:t>Accepted</a:t>
            </a:r>
            <a:r>
              <a:rPr lang="en-US" sz="1350" b="1" baseline="30000" dirty="0" err="1">
                <a:solidFill>
                  <a:srgbClr val="4889E8"/>
                </a:solidFill>
                <a:latin typeface="Calibri" panose="020F0502020204030204" pitchFamily="34" charset="0"/>
                <a:cs typeface="Calibri" panose="020F0502020204030204" pitchFamily="34" charset="0"/>
              </a:rPr>
              <a:t>TM</a:t>
            </a:r>
            <a:r>
              <a:rPr lang="en-US" sz="1350" b="1" dirty="0">
                <a:solidFill>
                  <a:srgbClr val="4889E8"/>
                </a:solidFill>
                <a:latin typeface="Calibri" panose="020F0502020204030204" pitchFamily="34" charset="0"/>
                <a:cs typeface="Calibri" panose="020F0502020204030204" pitchFamily="34" charset="0"/>
              </a:rPr>
              <a:t> Access Products</a:t>
            </a:r>
          </a:p>
          <a:p>
            <a:pPr marL="171442" indent="-171442" defTabSz="685766">
              <a:spcBef>
                <a:spcPts val="750"/>
              </a:spcBef>
              <a:buClrTx/>
              <a:buFont typeface="Arial" panose="020B0604020202020204" pitchFamily="34" charset="0"/>
              <a:buChar char="•"/>
              <a:defRPr/>
            </a:pPr>
            <a:r>
              <a:rPr lang="en-US" sz="1200" i="1" dirty="0">
                <a:solidFill>
                  <a:prstClr val="black"/>
                </a:solidFill>
                <a:latin typeface="Calibri" panose="020F0502020204030204" pitchFamily="34" charset="0"/>
                <a:cs typeface="Calibri" panose="020F0502020204030204" pitchFamily="34" charset="0"/>
              </a:rPr>
              <a:t>1G </a:t>
            </a:r>
            <a:r>
              <a:rPr lang="en-US" sz="1200" i="1" dirty="0" err="1">
                <a:solidFill>
                  <a:prstClr val="black"/>
                </a:solidFill>
                <a:latin typeface="Calibri" panose="020F0502020204030204" pitchFamily="34" charset="0"/>
                <a:cs typeface="Calibri" panose="020F0502020204030204" pitchFamily="34" charset="0"/>
              </a:rPr>
              <a:t>PoE</a:t>
            </a:r>
            <a:r>
              <a:rPr lang="en-US" sz="1200" i="1" dirty="0">
                <a:solidFill>
                  <a:prstClr val="black"/>
                </a:solidFill>
                <a:latin typeface="Calibri" panose="020F0502020204030204" pitchFamily="34" charset="0"/>
                <a:cs typeface="Calibri" panose="020F0502020204030204" pitchFamily="34" charset="0"/>
              </a:rPr>
              <a:t> Switch	                 Helix4</a:t>
            </a:r>
          </a:p>
          <a:p>
            <a:pPr marL="171442" indent="-171442" defTabSz="685766">
              <a:spcBef>
                <a:spcPts val="750"/>
              </a:spcBef>
              <a:buClrTx/>
              <a:buFont typeface="Arial" panose="020B0604020202020204" pitchFamily="34" charset="0"/>
              <a:buChar char="•"/>
              <a:defRPr/>
            </a:pPr>
            <a:r>
              <a:rPr lang="en-US" sz="1200" i="1" dirty="0">
                <a:solidFill>
                  <a:prstClr val="black"/>
                </a:solidFill>
                <a:latin typeface="Calibri" panose="020F0502020204030204" pitchFamily="34" charset="0"/>
                <a:cs typeface="Calibri" panose="020F0502020204030204" pitchFamily="34" charset="0"/>
              </a:rPr>
              <a:t>802.11ac Wave1 Wi-Fi APs    BCM</a:t>
            </a:r>
          </a:p>
          <a:p>
            <a:pPr marL="171442" indent="-171442" defTabSz="685766">
              <a:spcBef>
                <a:spcPts val="750"/>
              </a:spcBef>
              <a:buClrTx/>
              <a:buFont typeface="Arial" panose="020B0604020202020204" pitchFamily="34" charset="0"/>
              <a:buChar char="•"/>
              <a:defRPr/>
            </a:pPr>
            <a:r>
              <a:rPr lang="en-US" sz="1200" i="1" dirty="0">
                <a:solidFill>
                  <a:prstClr val="black"/>
                </a:solidFill>
                <a:latin typeface="Calibri" panose="020F0502020204030204" pitchFamily="34" charset="0"/>
                <a:cs typeface="Calibri" panose="020F0502020204030204" pitchFamily="34" charset="0"/>
              </a:rPr>
              <a:t>802.11ac Wave2 Wi-Fi APs    QCA</a:t>
            </a:r>
          </a:p>
          <a:p>
            <a:pPr marL="171434" indent="-171434" defTabSz="685766">
              <a:spcBef>
                <a:spcPts val="750"/>
              </a:spcBef>
              <a:buClrTx/>
              <a:defRPr/>
            </a:pPr>
            <a:endParaRPr lang="en-US" sz="1600" dirty="0">
              <a:solidFill>
                <a:prstClr val="black"/>
              </a:solidFill>
              <a:latin typeface="Calibri" panose="020F0502020204030204" pitchFamily="34" charset="0"/>
              <a:cs typeface="Calibri" panose="020F0502020204030204" pitchFamily="34" charset="0"/>
            </a:endParaRPr>
          </a:p>
          <a:p>
            <a:pPr marL="171434" indent="-171434" defTabSz="685766">
              <a:spcBef>
                <a:spcPts val="750"/>
              </a:spcBef>
              <a:buClrTx/>
              <a:defRPr/>
            </a:pPr>
            <a:endParaRPr lang="en-US" sz="1600" dirty="0">
              <a:solidFill>
                <a:prstClr val="black"/>
              </a:solidFill>
              <a:latin typeface="Calibri" panose="020F0502020204030204" pitchFamily="34" charset="0"/>
              <a:cs typeface="Calibri" panose="020F0502020204030204" pitchFamily="34" charset="0"/>
            </a:endParaRPr>
          </a:p>
        </p:txBody>
      </p:sp>
      <p:sp>
        <p:nvSpPr>
          <p:cNvPr id="18" name="Content Placeholder 5"/>
          <p:cNvSpPr txBox="1">
            <a:spLocks/>
          </p:cNvSpPr>
          <p:nvPr/>
        </p:nvSpPr>
        <p:spPr>
          <a:xfrm>
            <a:off x="4039179" y="898561"/>
            <a:ext cx="4266893" cy="1263757"/>
          </a:xfrm>
          <a:prstGeom prst="rect">
            <a:avLst/>
          </a:prstGeom>
          <a:ln>
            <a:noFill/>
          </a:ln>
        </p:spPr>
        <p:txBody>
          <a:bodyPr vert="horz" lIns="68580" tIns="34290" rIns="68580" bIns="34290" rtlCol="0">
            <a:noAutofit/>
          </a:bodyPr>
          <a:lstStyle>
            <a:lvl1pPr marL="228589" indent="-228589" algn="l" defTabSz="914400" rtl="0" eaLnBrk="1" latinLnBrk="0" hangingPunct="1">
              <a:lnSpc>
                <a:spcPct val="90000"/>
              </a:lnSpc>
              <a:spcBef>
                <a:spcPts val="1000"/>
              </a:spcBef>
              <a:buFont typeface="Wingdings" panose="05000000000000000000" pitchFamily="2" charset="2"/>
              <a:buChar char="§"/>
              <a:defRPr sz="2800" kern="1200">
                <a:solidFill>
                  <a:schemeClr val="tx1"/>
                </a:solidFill>
                <a:latin typeface="+mn-lt"/>
                <a:ea typeface="+mn-ea"/>
                <a:cs typeface="+mn-cs"/>
              </a:defRPr>
            </a:lvl1pPr>
            <a:lvl2pPr marL="685766" indent="-228589"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1142942" indent="-228589"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120" indent="-228589"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2057298" indent="-228589"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766">
              <a:spcBef>
                <a:spcPts val="750"/>
              </a:spcBef>
              <a:buClrTx/>
              <a:buFont typeface="Wingdings" panose="05000000000000000000" pitchFamily="2" charset="2"/>
              <a:buNone/>
              <a:defRPr/>
            </a:pPr>
            <a:r>
              <a:rPr lang="en-US" sz="1350" b="1" dirty="0">
                <a:solidFill>
                  <a:srgbClr val="4889E8"/>
                </a:solidFill>
                <a:latin typeface="Calibri" panose="020F0502020204030204" pitchFamily="34" charset="0"/>
                <a:cs typeface="Calibri" panose="020F0502020204030204" pitchFamily="34" charset="0"/>
              </a:rPr>
              <a:t>Partner Designs, Edgecore OCP-</a:t>
            </a:r>
            <a:r>
              <a:rPr lang="en-US" sz="1350" b="1" dirty="0" err="1">
                <a:solidFill>
                  <a:srgbClr val="4889E8"/>
                </a:solidFill>
                <a:latin typeface="Calibri" panose="020F0502020204030204" pitchFamily="34" charset="0"/>
                <a:cs typeface="Calibri" panose="020F0502020204030204" pitchFamily="34" charset="0"/>
              </a:rPr>
              <a:t>Inspired</a:t>
            </a:r>
            <a:r>
              <a:rPr lang="en-US" sz="1350" b="1" baseline="30000" dirty="0" err="1">
                <a:solidFill>
                  <a:srgbClr val="4889E8"/>
                </a:solidFill>
                <a:latin typeface="Calibri" panose="020F0502020204030204" pitchFamily="34" charset="0"/>
                <a:cs typeface="Calibri" panose="020F0502020204030204" pitchFamily="34" charset="0"/>
              </a:rPr>
              <a:t>TM</a:t>
            </a:r>
            <a:r>
              <a:rPr lang="en-US" sz="1350" b="1" dirty="0">
                <a:solidFill>
                  <a:srgbClr val="4889E8"/>
                </a:solidFill>
                <a:latin typeface="Calibri" panose="020F0502020204030204" pitchFamily="34" charset="0"/>
                <a:cs typeface="Calibri" panose="020F0502020204030204" pitchFamily="34" charset="0"/>
              </a:rPr>
              <a:t> Product</a:t>
            </a:r>
          </a:p>
          <a:p>
            <a:pPr marL="171442" indent="-171442" defTabSz="685766">
              <a:spcBef>
                <a:spcPts val="750"/>
              </a:spcBef>
              <a:buClrTx/>
              <a:buFont typeface="Arial" panose="020B0604020202020204" pitchFamily="34" charset="0"/>
              <a:buChar char="•"/>
              <a:defRPr/>
            </a:pPr>
            <a:r>
              <a:rPr lang="en-US" sz="1200" dirty="0">
                <a:solidFill>
                  <a:prstClr val="black"/>
                </a:solidFill>
                <a:latin typeface="Calibri" panose="020F0502020204030204" pitchFamily="34" charset="0"/>
                <a:cs typeface="Calibri" panose="020F0502020204030204" pitchFamily="34" charset="0"/>
              </a:rPr>
              <a:t>Wedge40-16X	     Facebook</a:t>
            </a:r>
          </a:p>
          <a:p>
            <a:pPr marL="171442" indent="-171442" defTabSz="685766">
              <a:spcBef>
                <a:spcPts val="750"/>
              </a:spcBef>
              <a:buClrTx/>
              <a:buFont typeface="Arial" panose="020B0604020202020204" pitchFamily="34" charset="0"/>
              <a:buChar char="•"/>
              <a:defRPr/>
            </a:pPr>
            <a:r>
              <a:rPr lang="en-US" sz="1200" dirty="0">
                <a:solidFill>
                  <a:prstClr val="black"/>
                </a:solidFill>
                <a:latin typeface="Calibri" panose="020F0502020204030204" pitchFamily="34" charset="0"/>
                <a:cs typeface="Calibri" panose="020F0502020204030204" pitchFamily="34" charset="0"/>
              </a:rPr>
              <a:t>Wedge100-32X            Facebook</a:t>
            </a:r>
          </a:p>
          <a:p>
            <a:pPr marL="171442" indent="-171442" defTabSz="685766">
              <a:spcBef>
                <a:spcPts val="750"/>
              </a:spcBef>
              <a:buClrTx/>
              <a:buFont typeface="Arial" panose="020B0604020202020204" pitchFamily="34" charset="0"/>
              <a:buChar char="•"/>
              <a:defRPr/>
            </a:pPr>
            <a:r>
              <a:rPr lang="en-US" sz="1200" dirty="0">
                <a:solidFill>
                  <a:prstClr val="black"/>
                </a:solidFill>
                <a:latin typeface="Calibri" panose="020F0502020204030204" pitchFamily="34" charset="0"/>
                <a:cs typeface="Calibri" panose="020F0502020204030204" pitchFamily="34" charset="0"/>
              </a:rPr>
              <a:t>Wedge100BF-32X       Barefoot</a:t>
            </a:r>
          </a:p>
          <a:p>
            <a:pPr marL="171442" indent="-171442" defTabSz="685766">
              <a:spcBef>
                <a:spcPts val="750"/>
              </a:spcBef>
              <a:buClrTx/>
              <a:buFont typeface="Arial" panose="020B0604020202020204" pitchFamily="34" charset="0"/>
              <a:buChar char="•"/>
              <a:defRPr/>
            </a:pPr>
            <a:r>
              <a:rPr lang="en-US" sz="1200" dirty="0">
                <a:solidFill>
                  <a:prstClr val="black"/>
                </a:solidFill>
                <a:latin typeface="Calibri" panose="020F0502020204030204" pitchFamily="34" charset="0"/>
                <a:cs typeface="Calibri" panose="020F0502020204030204" pitchFamily="34" charset="0"/>
              </a:rPr>
              <a:t>Wedge100BF-65X       Barefoot</a:t>
            </a:r>
          </a:p>
        </p:txBody>
      </p:sp>
      <p:sp>
        <p:nvSpPr>
          <p:cNvPr id="19" name="Content Placeholder 5"/>
          <p:cNvSpPr txBox="1">
            <a:spLocks/>
          </p:cNvSpPr>
          <p:nvPr/>
        </p:nvSpPr>
        <p:spPr>
          <a:xfrm>
            <a:off x="521550" y="3552055"/>
            <a:ext cx="4106914" cy="1487609"/>
          </a:xfrm>
          <a:prstGeom prst="rect">
            <a:avLst/>
          </a:prstGeom>
          <a:ln>
            <a:noFill/>
          </a:ln>
        </p:spPr>
        <p:txBody>
          <a:bodyPr vert="horz" lIns="68580" tIns="34290" rIns="68580" bIns="34290" rtlCol="0">
            <a:normAutofit/>
          </a:bodyPr>
          <a:lstStyle>
            <a:lvl1pPr marL="228589" indent="-228589" algn="l" defTabSz="914400" rtl="0" eaLnBrk="1" latinLnBrk="0" hangingPunct="1">
              <a:lnSpc>
                <a:spcPct val="90000"/>
              </a:lnSpc>
              <a:spcBef>
                <a:spcPts val="1000"/>
              </a:spcBef>
              <a:buFont typeface="Wingdings" panose="05000000000000000000" pitchFamily="2" charset="2"/>
              <a:buChar char="§"/>
              <a:defRPr sz="2800" kern="1200">
                <a:solidFill>
                  <a:schemeClr val="tx1"/>
                </a:solidFill>
                <a:latin typeface="+mn-lt"/>
                <a:ea typeface="+mn-ea"/>
                <a:cs typeface="+mn-cs"/>
              </a:defRPr>
            </a:lvl1pPr>
            <a:lvl2pPr marL="685766" indent="-228589"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1142942" indent="-228589"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120" indent="-228589"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2057298" indent="-228589"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766">
              <a:spcBef>
                <a:spcPts val="750"/>
              </a:spcBef>
              <a:buClrTx/>
              <a:buFont typeface="Wingdings" panose="05000000000000000000" pitchFamily="2" charset="2"/>
              <a:buNone/>
              <a:defRPr/>
            </a:pPr>
            <a:r>
              <a:rPr lang="en-US" sz="1350" b="1" dirty="0">
                <a:solidFill>
                  <a:srgbClr val="4889E8"/>
                </a:solidFill>
                <a:latin typeface="Calibri" panose="020F0502020204030204" pitchFamily="34" charset="0"/>
                <a:cs typeface="Calibri" panose="020F0502020204030204" pitchFamily="34" charset="0"/>
              </a:rPr>
              <a:t>Design Contributions in OCP Review</a:t>
            </a:r>
          </a:p>
          <a:p>
            <a:pPr marL="171442" indent="-171442" defTabSz="685766">
              <a:spcBef>
                <a:spcPts val="600"/>
              </a:spcBef>
              <a:buClrTx/>
              <a:buFont typeface="Arial" panose="020B0604020202020204" pitchFamily="34" charset="0"/>
              <a:buChar char="•"/>
              <a:defRPr/>
            </a:pPr>
            <a:r>
              <a:rPr lang="en-US" sz="1200" b="1" dirty="0">
                <a:solidFill>
                  <a:prstClr val="black"/>
                </a:solidFill>
                <a:latin typeface="Calibri" panose="020F0502020204030204" pitchFamily="34" charset="0"/>
                <a:cs typeface="Calibri" panose="020F0502020204030204" pitchFamily="34" charset="0"/>
              </a:rPr>
              <a:t> </a:t>
            </a:r>
            <a:r>
              <a:rPr lang="en-US" sz="1200" dirty="0">
                <a:solidFill>
                  <a:prstClr val="black"/>
                </a:solidFill>
                <a:latin typeface="Calibri" panose="020F0502020204030204" pitchFamily="34" charset="0"/>
                <a:cs typeface="Calibri" panose="020F0502020204030204" pitchFamily="34" charset="0"/>
              </a:rPr>
              <a:t>100G OMP800 Chassis	   Tomahawk</a:t>
            </a:r>
          </a:p>
          <a:p>
            <a:pPr marL="171442" indent="-171442" defTabSz="685766">
              <a:spcBef>
                <a:spcPts val="600"/>
              </a:spcBef>
              <a:buClrTx/>
              <a:buFont typeface="Arial" panose="020B0604020202020204" pitchFamily="34" charset="0"/>
              <a:buChar char="•"/>
              <a:defRPr/>
            </a:pPr>
            <a:r>
              <a:rPr lang="en-US" sz="1200" b="1" dirty="0">
                <a:solidFill>
                  <a:prstClr val="black"/>
                </a:solidFill>
                <a:latin typeface="Calibri" panose="020F0502020204030204" pitchFamily="34" charset="0"/>
                <a:cs typeface="Calibri" panose="020F0502020204030204" pitchFamily="34" charset="0"/>
              </a:rPr>
              <a:t> </a:t>
            </a:r>
            <a:r>
              <a:rPr lang="en-US" sz="1200" dirty="0">
                <a:solidFill>
                  <a:prstClr val="black"/>
                </a:solidFill>
                <a:latin typeface="Calibri" panose="020F0502020204030204" pitchFamily="34" charset="0"/>
                <a:cs typeface="Calibri" panose="020F0502020204030204" pitchFamily="34" charset="0"/>
              </a:rPr>
              <a:t>100G OMP1600 Chassis	   Tomahawk</a:t>
            </a:r>
          </a:p>
          <a:p>
            <a:pPr marL="171442" indent="-171442" defTabSz="685766">
              <a:spcBef>
                <a:spcPts val="600"/>
              </a:spcBef>
              <a:buClrTx/>
              <a:buFont typeface="Arial" panose="020B0604020202020204" pitchFamily="34" charset="0"/>
              <a:buChar char="•"/>
              <a:defRPr/>
            </a:pPr>
            <a:r>
              <a:rPr lang="en-US" sz="1200" dirty="0">
                <a:solidFill>
                  <a:prstClr val="black"/>
                </a:solidFill>
                <a:latin typeface="Calibri" panose="020F0502020204030204" pitchFamily="34" charset="0"/>
                <a:cs typeface="Calibri" panose="020F0502020204030204" pitchFamily="34" charset="0"/>
              </a:rPr>
              <a:t> 25G TOR Switch		   Tomahawk</a:t>
            </a:r>
          </a:p>
          <a:p>
            <a:pPr marL="171442" indent="-171442" defTabSz="685766">
              <a:spcBef>
                <a:spcPts val="600"/>
              </a:spcBef>
              <a:buClrTx/>
              <a:buFont typeface="Arial" panose="020B0604020202020204" pitchFamily="34" charset="0"/>
              <a:buChar char="•"/>
              <a:defRPr/>
            </a:pPr>
            <a:r>
              <a:rPr lang="en-US" sz="1200" dirty="0">
                <a:solidFill>
                  <a:prstClr val="black"/>
                </a:solidFill>
                <a:latin typeface="Calibri" panose="020F0502020204030204" pitchFamily="34" charset="0"/>
                <a:cs typeface="Calibri" panose="020F0502020204030204" pitchFamily="34" charset="0"/>
              </a:rPr>
              <a:t> </a:t>
            </a:r>
            <a:r>
              <a:rPr lang="en-US" sz="1200" dirty="0" err="1">
                <a:solidFill>
                  <a:prstClr val="black"/>
                </a:solidFill>
                <a:latin typeface="Calibri" panose="020F0502020204030204" pitchFamily="34" charset="0"/>
                <a:cs typeface="Calibri" panose="020F0502020204030204" pitchFamily="34" charset="0"/>
              </a:rPr>
              <a:t>MiniPack</a:t>
            </a:r>
            <a:r>
              <a:rPr lang="en-US" sz="1200" dirty="0">
                <a:solidFill>
                  <a:prstClr val="black"/>
                </a:solidFill>
                <a:latin typeface="Calibri" panose="020F0502020204030204" pitchFamily="34" charset="0"/>
                <a:cs typeface="Calibri" panose="020F0502020204030204" pitchFamily="34" charset="0"/>
              </a:rPr>
              <a:t> AS8000		    Tomahawk III</a:t>
            </a:r>
            <a:endParaRPr lang="en-US" sz="1500" dirty="0">
              <a:solidFill>
                <a:prstClr val="black"/>
              </a:solidFill>
              <a:latin typeface="Calibri" panose="020F0502020204030204" pitchFamily="34" charset="0"/>
              <a:cs typeface="Calibri" panose="020F0502020204030204" pitchFamily="34" charset="0"/>
            </a:endParaRPr>
          </a:p>
          <a:p>
            <a:pPr marL="0" indent="0" defTabSz="685766">
              <a:spcBef>
                <a:spcPts val="750"/>
              </a:spcBef>
              <a:buClrTx/>
              <a:buFont typeface="Wingdings" panose="05000000000000000000" pitchFamily="2" charset="2"/>
              <a:buNone/>
              <a:defRPr/>
            </a:pPr>
            <a:endParaRPr lang="en-US" sz="1500" dirty="0">
              <a:solidFill>
                <a:prstClr val="black"/>
              </a:solidFill>
              <a:latin typeface="Calibri" panose="020F0502020204030204" pitchFamily="34" charset="0"/>
              <a:cs typeface="Calibri" panose="020F0502020204030204" pitchFamily="34" charset="0"/>
            </a:endParaRPr>
          </a:p>
        </p:txBody>
      </p:sp>
      <p:sp>
        <p:nvSpPr>
          <p:cNvPr id="20" name="Content Placeholder 5"/>
          <p:cNvSpPr txBox="1">
            <a:spLocks/>
          </p:cNvSpPr>
          <p:nvPr/>
        </p:nvSpPr>
        <p:spPr>
          <a:xfrm>
            <a:off x="3867727" y="2423064"/>
            <a:ext cx="4866221" cy="1136300"/>
          </a:xfrm>
          <a:prstGeom prst="rect">
            <a:avLst/>
          </a:prstGeom>
          <a:ln>
            <a:noFill/>
          </a:ln>
        </p:spPr>
        <p:txBody>
          <a:bodyPr vert="horz" lIns="68580" tIns="34290" rIns="68580" bIns="34290" rtlCol="0">
            <a:normAutofit lnSpcReduction="10000"/>
          </a:bodyPr>
          <a:lstStyle>
            <a:lvl1pPr marL="228589" indent="-228589" algn="l" defTabSz="914400" rtl="0" eaLnBrk="1" latinLnBrk="0" hangingPunct="1">
              <a:lnSpc>
                <a:spcPct val="90000"/>
              </a:lnSpc>
              <a:spcBef>
                <a:spcPts val="1000"/>
              </a:spcBef>
              <a:buFont typeface="Wingdings" panose="05000000000000000000" pitchFamily="2" charset="2"/>
              <a:buChar char="§"/>
              <a:defRPr sz="2800" kern="1200">
                <a:solidFill>
                  <a:schemeClr val="tx1"/>
                </a:solidFill>
                <a:latin typeface="+mn-lt"/>
                <a:ea typeface="+mn-ea"/>
                <a:cs typeface="+mn-cs"/>
              </a:defRPr>
            </a:lvl1pPr>
            <a:lvl2pPr marL="685766" indent="-228589"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1142942" indent="-228589"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120" indent="-228589"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2057298" indent="-228589"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766">
              <a:lnSpc>
                <a:spcPct val="110000"/>
              </a:lnSpc>
              <a:spcBef>
                <a:spcPts val="750"/>
              </a:spcBef>
              <a:buClrTx/>
              <a:buFont typeface="Wingdings" panose="05000000000000000000" pitchFamily="2" charset="2"/>
              <a:buNone/>
              <a:defRPr/>
            </a:pPr>
            <a:r>
              <a:rPr lang="en-US" sz="1350" b="1" dirty="0">
                <a:solidFill>
                  <a:srgbClr val="4889E8"/>
                </a:solidFill>
                <a:latin typeface="Calibri" panose="020F0502020204030204" pitchFamily="34" charset="0"/>
                <a:cs typeface="Calibri" panose="020F0502020204030204" pitchFamily="34" charset="0"/>
              </a:rPr>
              <a:t>OCP Telco Working Group</a:t>
            </a:r>
          </a:p>
          <a:p>
            <a:pPr marL="171442" indent="-171442" defTabSz="685766">
              <a:lnSpc>
                <a:spcPct val="110000"/>
              </a:lnSpc>
              <a:spcBef>
                <a:spcPts val="750"/>
              </a:spcBef>
              <a:buClrTx/>
              <a:buFont typeface="Arial" panose="020B0604020202020204" pitchFamily="34" charset="0"/>
              <a:buChar char="•"/>
              <a:defRPr/>
            </a:pPr>
            <a:r>
              <a:rPr lang="en-US" sz="1200" i="1" dirty="0">
                <a:solidFill>
                  <a:prstClr val="black"/>
                </a:solidFill>
                <a:latin typeface="Calibri" panose="020F0502020204030204" pitchFamily="34" charset="0"/>
                <a:cs typeface="Calibri" panose="020F0502020204030204" pitchFamily="34" charset="0"/>
              </a:rPr>
              <a:t>ASXvOLT16 10G OLT   BCM Qumran &amp; Maple</a:t>
            </a:r>
          </a:p>
          <a:p>
            <a:pPr marL="171442" indent="-171442" defTabSz="685766">
              <a:lnSpc>
                <a:spcPct val="110000"/>
              </a:lnSpc>
              <a:spcBef>
                <a:spcPts val="750"/>
              </a:spcBef>
              <a:buClrTx/>
              <a:buFont typeface="Arial" panose="020B0604020202020204" pitchFamily="34" charset="0"/>
              <a:buChar char="•"/>
              <a:defRPr/>
            </a:pPr>
            <a:r>
              <a:rPr lang="en-US" sz="1200" i="1" dirty="0">
                <a:solidFill>
                  <a:prstClr val="black"/>
                </a:solidFill>
                <a:latin typeface="Calibri" panose="020F0502020204030204" pitchFamily="34" charset="0"/>
                <a:cs typeface="Calibri" panose="020F0502020204030204" pitchFamily="34" charset="0"/>
              </a:rPr>
              <a:t>AS7316-26XB Cell Site Gateway   </a:t>
            </a:r>
            <a:r>
              <a:rPr lang="en-US" sz="1200" i="1" dirty="0" err="1">
                <a:solidFill>
                  <a:prstClr val="black"/>
                </a:solidFill>
                <a:latin typeface="Calibri" panose="020F0502020204030204" pitchFamily="34" charset="0"/>
                <a:cs typeface="Calibri" panose="020F0502020204030204" pitchFamily="34" charset="0"/>
              </a:rPr>
              <a:t>QumranAX</a:t>
            </a:r>
            <a:endParaRPr lang="en-US" sz="1200" i="1" dirty="0">
              <a:solidFill>
                <a:prstClr val="black"/>
              </a:solidFill>
              <a:latin typeface="Calibri" panose="020F0502020204030204" pitchFamily="34" charset="0"/>
              <a:cs typeface="Calibri" panose="020F0502020204030204" pitchFamily="34" charset="0"/>
            </a:endParaRPr>
          </a:p>
          <a:p>
            <a:pPr marL="171442" indent="-171442" defTabSz="685766">
              <a:lnSpc>
                <a:spcPct val="110000"/>
              </a:lnSpc>
              <a:spcBef>
                <a:spcPts val="750"/>
              </a:spcBef>
              <a:buClrTx/>
              <a:buFont typeface="Arial" panose="020B0604020202020204" pitchFamily="34" charset="0"/>
              <a:buChar char="•"/>
              <a:defRPr/>
            </a:pPr>
            <a:r>
              <a:rPr lang="en-US" sz="1200" i="1" dirty="0">
                <a:solidFill>
                  <a:prstClr val="black"/>
                </a:solidFill>
                <a:latin typeface="Calibri" panose="020F0502020204030204" pitchFamily="34" charset="0"/>
                <a:cs typeface="Calibri" panose="020F0502020204030204" pitchFamily="34" charset="0"/>
              </a:rPr>
              <a:t>AS7926-40XK and -80XK Aggregation Routers    Jericho2  in OCP Review</a:t>
            </a:r>
          </a:p>
          <a:p>
            <a:pPr marL="171442" indent="-171442" defTabSz="685766">
              <a:lnSpc>
                <a:spcPct val="110000"/>
              </a:lnSpc>
              <a:spcBef>
                <a:spcPts val="750"/>
              </a:spcBef>
              <a:buClrTx/>
              <a:buFont typeface="Arial" panose="020B0604020202020204" pitchFamily="34" charset="0"/>
              <a:buChar char="•"/>
              <a:defRPr/>
            </a:pPr>
            <a:endParaRPr lang="en-US" sz="1200" i="1" dirty="0">
              <a:solidFill>
                <a:srgbClr val="C00000"/>
              </a:solidFill>
              <a:latin typeface="Calibri" panose="020F0502020204030204" pitchFamily="34" charset="0"/>
              <a:cs typeface="Calibri" panose="020F0502020204030204" pitchFamily="34" charset="0"/>
            </a:endParaRPr>
          </a:p>
        </p:txBody>
      </p:sp>
      <p:grpSp>
        <p:nvGrpSpPr>
          <p:cNvPr id="4" name="Group 3">
            <a:extLst>
              <a:ext uri="{FF2B5EF4-FFF2-40B4-BE49-F238E27FC236}">
                <a16:creationId xmlns="" xmlns:a16="http://schemas.microsoft.com/office/drawing/2014/main" id="{B7A12C4B-9581-4458-8C49-F7C3972CAB4B}"/>
              </a:ext>
            </a:extLst>
          </p:cNvPr>
          <p:cNvGrpSpPr/>
          <p:nvPr/>
        </p:nvGrpSpPr>
        <p:grpSpPr>
          <a:xfrm>
            <a:off x="6791332" y="1608794"/>
            <a:ext cx="2173157" cy="933319"/>
            <a:chOff x="9337536" y="1704777"/>
            <a:chExt cx="2897543" cy="1244424"/>
          </a:xfrm>
        </p:grpSpPr>
        <p:sp>
          <p:nvSpPr>
            <p:cNvPr id="9" name="Content Placeholder 5">
              <a:extLst>
                <a:ext uri="{FF2B5EF4-FFF2-40B4-BE49-F238E27FC236}">
                  <a16:creationId xmlns="" xmlns:a16="http://schemas.microsoft.com/office/drawing/2014/main" id="{F5F81EC1-B49D-4833-9466-964FC4AC2CC6}"/>
                </a:ext>
              </a:extLst>
            </p:cNvPr>
            <p:cNvSpPr txBox="1">
              <a:spLocks/>
            </p:cNvSpPr>
            <p:nvPr/>
          </p:nvSpPr>
          <p:spPr>
            <a:xfrm>
              <a:off x="9337536" y="2156791"/>
              <a:ext cx="2897543" cy="792410"/>
            </a:xfrm>
            <a:prstGeom prst="rect">
              <a:avLst/>
            </a:prstGeom>
            <a:ln>
              <a:noFill/>
            </a:ln>
          </p:spPr>
          <p:txBody>
            <a:bodyPr vert="horz" lIns="68580" tIns="34290" rIns="68580" bIns="34290" rtlCol="0">
              <a:normAutofit fontScale="92500"/>
            </a:bodyPr>
            <a:lstStyle>
              <a:lvl1pPr marL="228589" indent="-228589" algn="l" defTabSz="914400" rtl="0" eaLnBrk="1" latinLnBrk="0" hangingPunct="1">
                <a:lnSpc>
                  <a:spcPct val="90000"/>
                </a:lnSpc>
                <a:spcBef>
                  <a:spcPts val="1000"/>
                </a:spcBef>
                <a:buFont typeface="Wingdings" panose="05000000000000000000" pitchFamily="2" charset="2"/>
                <a:buChar char="§"/>
                <a:defRPr sz="2800" kern="1200">
                  <a:solidFill>
                    <a:schemeClr val="tx1"/>
                  </a:solidFill>
                  <a:latin typeface="+mn-lt"/>
                  <a:ea typeface="+mn-ea"/>
                  <a:cs typeface="+mn-cs"/>
                </a:defRPr>
              </a:lvl1pPr>
              <a:lvl2pPr marL="685766" indent="-228589"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1142942" indent="-228589"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120" indent="-228589"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2057298" indent="-228589"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14355">
                <a:spcBef>
                  <a:spcPts val="750"/>
                </a:spcBef>
                <a:buClrTx/>
                <a:buFont typeface="Wingdings" panose="05000000000000000000" pitchFamily="2" charset="2"/>
                <a:buNone/>
                <a:defRPr/>
              </a:pPr>
              <a:r>
                <a:rPr lang="en-US" sz="1350" b="1" dirty="0">
                  <a:solidFill>
                    <a:srgbClr val="4889E8"/>
                  </a:solidFill>
                  <a:latin typeface="Calibri" panose="020F0502020204030204" pitchFamily="34" charset="0"/>
                  <a:cs typeface="Calibri" panose="020F0502020204030204" pitchFamily="34" charset="0"/>
                </a:rPr>
                <a:t>Accepted Design Contribution</a:t>
              </a:r>
            </a:p>
            <a:p>
              <a:pPr marL="0" indent="0" algn="ctr" defTabSz="685766">
                <a:spcBef>
                  <a:spcPts val="750"/>
                </a:spcBef>
                <a:buClrTx/>
                <a:buFont typeface="Wingdings" panose="05000000000000000000" pitchFamily="2" charset="2"/>
                <a:buNone/>
                <a:defRPr/>
              </a:pPr>
              <a:r>
                <a:rPr lang="en-US" sz="1200" dirty="0">
                  <a:solidFill>
                    <a:prstClr val="black"/>
                  </a:solidFill>
                  <a:latin typeface="Calibri" panose="020F0502020204030204" pitchFamily="34" charset="0"/>
                  <a:cs typeface="Calibri" panose="020F0502020204030204" pitchFamily="34" charset="0"/>
                </a:rPr>
                <a:t>Cassini Packet Transponder</a:t>
              </a:r>
            </a:p>
            <a:p>
              <a:pPr marL="171434" indent="-171434" algn="ctr" defTabSz="685766">
                <a:spcBef>
                  <a:spcPts val="750"/>
                </a:spcBef>
                <a:buClrTx/>
                <a:defRPr/>
              </a:pPr>
              <a:endParaRPr lang="en-US" sz="1600" dirty="0">
                <a:solidFill>
                  <a:prstClr val="black"/>
                </a:solidFill>
                <a:latin typeface="Calibri" panose="020F0502020204030204" pitchFamily="34" charset="0"/>
                <a:cs typeface="Calibri" panose="020F0502020204030204" pitchFamily="34" charset="0"/>
              </a:endParaRPr>
            </a:p>
          </p:txBody>
        </p:sp>
        <p:pic>
          <p:nvPicPr>
            <p:cNvPr id="3" name="Picture 2">
              <a:extLst>
                <a:ext uri="{FF2B5EF4-FFF2-40B4-BE49-F238E27FC236}">
                  <a16:creationId xmlns="" xmlns:a16="http://schemas.microsoft.com/office/drawing/2014/main" id="{78A70DEA-5EC4-47AD-A909-69100F39507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426588" y="1704777"/>
              <a:ext cx="2578787" cy="485690"/>
            </a:xfrm>
            <a:prstGeom prst="rect">
              <a:avLst/>
            </a:prstGeom>
            <a:ln>
              <a:noFill/>
            </a:ln>
          </p:spPr>
        </p:pic>
      </p:grpSp>
      <p:sp>
        <p:nvSpPr>
          <p:cNvPr id="15" name="Footer Placeholder 8">
            <a:extLst>
              <a:ext uri="{FF2B5EF4-FFF2-40B4-BE49-F238E27FC236}">
                <a16:creationId xmlns="" xmlns:a16="http://schemas.microsoft.com/office/drawing/2014/main" id="{6E680F27-044E-46E4-9185-8019614B5493}"/>
              </a:ext>
            </a:extLst>
          </p:cNvPr>
          <p:cNvSpPr txBox="1">
            <a:spLocks/>
          </p:cNvSpPr>
          <p:nvPr/>
        </p:nvSpPr>
        <p:spPr>
          <a:xfrm>
            <a:off x="2927669" y="4874903"/>
            <a:ext cx="5107446" cy="273844"/>
          </a:xfrm>
          <a:prstGeom prst="rect">
            <a:avLst/>
          </a:prstGeom>
        </p:spPr>
        <p:txBody>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buClrTx/>
              <a:buFontTx/>
              <a:buNone/>
              <a:defRPr/>
            </a:pPr>
            <a:r>
              <a:rPr lang="en-GB" sz="900" dirty="0">
                <a:solidFill>
                  <a:prstClr val="white">
                    <a:lumMod val="50000"/>
                  </a:prstClr>
                </a:solidFill>
                <a:latin typeface="Calibri" panose="020F0502020204030204"/>
              </a:rPr>
              <a:t>© 2019 Edgecore Networks. All rights reserved  |  www.edge-core.com</a:t>
            </a:r>
            <a:endParaRPr lang="pt-PT" sz="900" dirty="0">
              <a:solidFill>
                <a:prstClr val="white">
                  <a:lumMod val="50000"/>
                </a:prstClr>
              </a:solidFill>
              <a:latin typeface="Calibri" panose="020F0502020204030204"/>
            </a:endParaRPr>
          </a:p>
        </p:txBody>
      </p:sp>
      <p:sp>
        <p:nvSpPr>
          <p:cNvPr id="14" name="Content Placeholder 5">
            <a:extLst>
              <a:ext uri="{FF2B5EF4-FFF2-40B4-BE49-F238E27FC236}">
                <a16:creationId xmlns="" xmlns:a16="http://schemas.microsoft.com/office/drawing/2014/main" id="{B6231D26-0F56-4E29-8BFE-459C56859BEC}"/>
              </a:ext>
            </a:extLst>
          </p:cNvPr>
          <p:cNvSpPr txBox="1">
            <a:spLocks/>
          </p:cNvSpPr>
          <p:nvPr/>
        </p:nvSpPr>
        <p:spPr>
          <a:xfrm>
            <a:off x="6889118" y="2453484"/>
            <a:ext cx="2173157" cy="594308"/>
          </a:xfrm>
          <a:prstGeom prst="rect">
            <a:avLst/>
          </a:prstGeom>
          <a:ln>
            <a:noFill/>
          </a:ln>
        </p:spPr>
        <p:txBody>
          <a:bodyPr vert="horz" lIns="68580" tIns="34290" rIns="68580" bIns="34290" rtlCol="0">
            <a:normAutofit/>
          </a:bodyPr>
          <a:lstStyle>
            <a:lvl1pPr marL="228589" indent="-228589" algn="l" defTabSz="914400" rtl="0" eaLnBrk="1" latinLnBrk="0" hangingPunct="1">
              <a:lnSpc>
                <a:spcPct val="90000"/>
              </a:lnSpc>
              <a:spcBef>
                <a:spcPts val="1000"/>
              </a:spcBef>
              <a:buFont typeface="Wingdings" panose="05000000000000000000" pitchFamily="2" charset="2"/>
              <a:buChar char="§"/>
              <a:defRPr sz="2800" kern="1200">
                <a:solidFill>
                  <a:schemeClr val="tx1"/>
                </a:solidFill>
                <a:latin typeface="+mn-lt"/>
                <a:ea typeface="+mn-ea"/>
                <a:cs typeface="+mn-cs"/>
              </a:defRPr>
            </a:lvl1pPr>
            <a:lvl2pPr marL="685766" indent="-228589"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1142942" indent="-228589"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120" indent="-228589"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2057298" indent="-228589"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355">
              <a:spcBef>
                <a:spcPts val="750"/>
              </a:spcBef>
              <a:buClrTx/>
              <a:buFont typeface="Wingdings" panose="05000000000000000000" pitchFamily="2" charset="2"/>
              <a:buNone/>
              <a:defRPr/>
            </a:pPr>
            <a:r>
              <a:rPr lang="en-US" sz="1200" b="1" dirty="0">
                <a:solidFill>
                  <a:srgbClr val="4889E8"/>
                </a:solidFill>
                <a:latin typeface="Calibri" panose="020F0502020204030204" pitchFamily="34" charset="0"/>
                <a:cs typeface="Calibri" panose="020F0502020204030204" pitchFamily="34" charset="0"/>
              </a:rPr>
              <a:t> Designs in Process</a:t>
            </a:r>
          </a:p>
          <a:p>
            <a:pPr marL="0" indent="0" defTabSz="685766">
              <a:spcBef>
                <a:spcPts val="750"/>
              </a:spcBef>
              <a:buClrTx/>
              <a:buFont typeface="Wingdings" panose="05000000000000000000" pitchFamily="2" charset="2"/>
              <a:buNone/>
              <a:defRPr/>
            </a:pPr>
            <a:r>
              <a:rPr lang="en-US" sz="1200" dirty="0">
                <a:solidFill>
                  <a:prstClr val="black"/>
                </a:solidFill>
                <a:latin typeface="Calibri" panose="020F0502020204030204" pitchFamily="34" charset="0"/>
                <a:cs typeface="Calibri" panose="020F0502020204030204" pitchFamily="34" charset="0"/>
              </a:rPr>
              <a:t>       DCSG Cell Site Gateway</a:t>
            </a:r>
          </a:p>
          <a:p>
            <a:pPr marL="171434" indent="-171434" defTabSz="685766">
              <a:spcBef>
                <a:spcPts val="750"/>
              </a:spcBef>
              <a:buClrTx/>
              <a:defRPr/>
            </a:pPr>
            <a:endParaRPr lang="en-US" sz="1600" dirty="0">
              <a:solidFill>
                <a:prstClr val="black"/>
              </a:solidFill>
              <a:latin typeface="Calibri" panose="020F0502020204030204" pitchFamily="34" charset="0"/>
              <a:cs typeface="Calibri" panose="020F0502020204030204" pitchFamily="34" charset="0"/>
            </a:endParaRPr>
          </a:p>
        </p:txBody>
      </p:sp>
      <p:pic>
        <p:nvPicPr>
          <p:cNvPr id="21" name="Obraz 17">
            <a:extLst>
              <a:ext uri="{FF2B5EF4-FFF2-40B4-BE49-F238E27FC236}">
                <a16:creationId xmlns="" xmlns:a16="http://schemas.microsoft.com/office/drawing/2014/main" id="{E8B8BE43-9519-4306-8476-98652DFED16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66709" y="3361386"/>
            <a:ext cx="2389167" cy="2227393"/>
          </a:xfrm>
          <a:prstGeom prst="rect">
            <a:avLst/>
          </a:prstGeom>
        </p:spPr>
      </p:pic>
      <p:pic>
        <p:nvPicPr>
          <p:cNvPr id="23" name="Picture 22">
            <a:extLst>
              <a:ext uri="{FF2B5EF4-FFF2-40B4-BE49-F238E27FC236}">
                <a16:creationId xmlns="" xmlns:a16="http://schemas.microsoft.com/office/drawing/2014/main" id="{B7968AFA-30D3-45EC-A55F-4AF3FCADDCF9}"/>
              </a:ext>
            </a:extLst>
          </p:cNvPr>
          <p:cNvPicPr>
            <a:picLocks noChangeAspect="1"/>
          </p:cNvPicPr>
          <p:nvPr/>
        </p:nvPicPr>
        <p:blipFill>
          <a:blip r:embed="rId4"/>
          <a:stretch>
            <a:fillRect/>
          </a:stretch>
        </p:blipFill>
        <p:spPr>
          <a:xfrm>
            <a:off x="7835714" y="4220238"/>
            <a:ext cx="1251136" cy="386172"/>
          </a:xfrm>
          <a:prstGeom prst="rect">
            <a:avLst/>
          </a:prstGeom>
        </p:spPr>
      </p:pic>
      <p:sp>
        <p:nvSpPr>
          <p:cNvPr id="6" name="Oval 5">
            <a:extLst>
              <a:ext uri="{FF2B5EF4-FFF2-40B4-BE49-F238E27FC236}">
                <a16:creationId xmlns="" xmlns:a16="http://schemas.microsoft.com/office/drawing/2014/main" id="{FD8DE1B8-9264-4C59-87DF-F737E9B7D1FA}"/>
              </a:ext>
            </a:extLst>
          </p:cNvPr>
          <p:cNvSpPr/>
          <p:nvPr/>
        </p:nvSpPr>
        <p:spPr>
          <a:xfrm>
            <a:off x="6612609" y="1355723"/>
            <a:ext cx="2530602" cy="1804325"/>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endParaRPr lang="en-US" sz="1800" kern="1200">
              <a:solidFill>
                <a:srgbClr val="FFFFFF"/>
              </a:solidFill>
              <a:latin typeface="Calibri"/>
            </a:endParaRPr>
          </a:p>
        </p:txBody>
      </p:sp>
    </p:spTree>
    <p:extLst>
      <p:ext uri="{BB962C8B-B14F-4D97-AF65-F5344CB8AC3E}">
        <p14:creationId xmlns:p14="http://schemas.microsoft.com/office/powerpoint/2010/main" val="218356025"/>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510" y="55810"/>
            <a:ext cx="7970168" cy="519720"/>
          </a:xfrm>
        </p:spPr>
        <p:txBody>
          <a:bodyPr>
            <a:noAutofit/>
          </a:bodyPr>
          <a:lstStyle/>
          <a:p>
            <a:r>
              <a:rPr lang="en-GB" sz="2400" b="0" dirty="0">
                <a:solidFill>
                  <a:schemeClr val="tx2"/>
                </a:solidFill>
              </a:rPr>
              <a:t>Software Paths in Open Networking</a:t>
            </a:r>
          </a:p>
        </p:txBody>
      </p:sp>
      <p:sp>
        <p:nvSpPr>
          <p:cNvPr id="6" name="Rectangle 13">
            <a:extLst>
              <a:ext uri="{FF2B5EF4-FFF2-40B4-BE49-F238E27FC236}">
                <a16:creationId xmlns="" xmlns:a16="http://schemas.microsoft.com/office/drawing/2014/main" id="{410D5FCC-8824-4714-AC26-C9649682DEEF}"/>
              </a:ext>
            </a:extLst>
          </p:cNvPr>
          <p:cNvSpPr/>
          <p:nvPr/>
        </p:nvSpPr>
        <p:spPr>
          <a:xfrm>
            <a:off x="1119802" y="553586"/>
            <a:ext cx="6231642" cy="276999"/>
          </a:xfrm>
          <a:prstGeom prst="rect">
            <a:avLst/>
          </a:prstGeom>
          <a:noFill/>
        </p:spPr>
        <p:txBody>
          <a:bodyPr wrap="none" tIns="0" bIns="0">
            <a:spAutoFit/>
          </a:bodyPr>
          <a:lstStyle/>
          <a:p>
            <a:pPr defTabSz="685783">
              <a:buClrTx/>
              <a:buFontTx/>
              <a:buNone/>
              <a:defRPr/>
            </a:pPr>
            <a:r>
              <a:rPr lang="en-GB" sz="1800" b="1" kern="1200" dirty="0">
                <a:solidFill>
                  <a:prstClr val="black"/>
                </a:solidFill>
                <a:latin typeface="Calibri" panose="020F0502020204030204"/>
                <a:ea typeface="+mn-ea"/>
                <a:cs typeface="+mn-cs"/>
              </a:rPr>
              <a:t>Open Network Hardware:  whitebox, bare metal, disaggregated</a:t>
            </a:r>
          </a:p>
        </p:txBody>
      </p:sp>
      <p:sp>
        <p:nvSpPr>
          <p:cNvPr id="7" name="Rectangle 16">
            <a:extLst>
              <a:ext uri="{FF2B5EF4-FFF2-40B4-BE49-F238E27FC236}">
                <a16:creationId xmlns="" xmlns:a16="http://schemas.microsoft.com/office/drawing/2014/main" id="{46B27255-6F17-4049-B9B5-B44DA313855A}"/>
              </a:ext>
            </a:extLst>
          </p:cNvPr>
          <p:cNvSpPr/>
          <p:nvPr/>
        </p:nvSpPr>
        <p:spPr>
          <a:xfrm>
            <a:off x="497657" y="1561870"/>
            <a:ext cx="2370842" cy="276999"/>
          </a:xfrm>
          <a:prstGeom prst="rect">
            <a:avLst/>
          </a:prstGeom>
          <a:noFill/>
        </p:spPr>
        <p:txBody>
          <a:bodyPr wrap="none" tIns="0" bIns="0">
            <a:spAutoFit/>
          </a:bodyPr>
          <a:lstStyle/>
          <a:p>
            <a:pPr defTabSz="685783">
              <a:buClrTx/>
              <a:buFontTx/>
              <a:buNone/>
              <a:defRPr/>
            </a:pPr>
            <a:r>
              <a:rPr lang="en-GB" sz="1800" b="1" kern="1200" dirty="0">
                <a:solidFill>
                  <a:srgbClr val="C00000"/>
                </a:solidFill>
                <a:latin typeface="Calibri" panose="020F0502020204030204"/>
                <a:ea typeface="+mn-ea"/>
                <a:cs typeface="+mn-cs"/>
              </a:rPr>
              <a:t>Open Source Software </a:t>
            </a:r>
          </a:p>
        </p:txBody>
      </p:sp>
      <p:sp>
        <p:nvSpPr>
          <p:cNvPr id="8" name="Rectangle 17">
            <a:extLst>
              <a:ext uri="{FF2B5EF4-FFF2-40B4-BE49-F238E27FC236}">
                <a16:creationId xmlns="" xmlns:a16="http://schemas.microsoft.com/office/drawing/2014/main" id="{64A09A1A-4BF3-4439-B8B9-0B00D754BFBA}"/>
              </a:ext>
            </a:extLst>
          </p:cNvPr>
          <p:cNvSpPr/>
          <p:nvPr/>
        </p:nvSpPr>
        <p:spPr>
          <a:xfrm>
            <a:off x="6018704" y="1467826"/>
            <a:ext cx="2237792" cy="276999"/>
          </a:xfrm>
          <a:prstGeom prst="rect">
            <a:avLst/>
          </a:prstGeom>
          <a:noFill/>
        </p:spPr>
        <p:txBody>
          <a:bodyPr wrap="none" tIns="0" bIns="0">
            <a:spAutoFit/>
          </a:bodyPr>
          <a:lstStyle/>
          <a:p>
            <a:pPr defTabSz="685783">
              <a:buClrTx/>
              <a:buFontTx/>
              <a:buNone/>
              <a:defRPr/>
            </a:pPr>
            <a:r>
              <a:rPr lang="en-GB" sz="1800" b="1" kern="1200" dirty="0">
                <a:solidFill>
                  <a:srgbClr val="0070C0"/>
                </a:solidFill>
                <a:latin typeface="Calibri" panose="020F0502020204030204"/>
                <a:ea typeface="+mn-ea"/>
                <a:cs typeface="+mn-cs"/>
              </a:rPr>
              <a:t>Commercial Software</a:t>
            </a:r>
          </a:p>
        </p:txBody>
      </p:sp>
      <p:pic>
        <p:nvPicPr>
          <p:cNvPr id="9" name="Content Placeholder 11">
            <a:extLst>
              <a:ext uri="{FF2B5EF4-FFF2-40B4-BE49-F238E27FC236}">
                <a16:creationId xmlns="" xmlns:a16="http://schemas.microsoft.com/office/drawing/2014/main" id="{D18CC87D-3269-4391-9F95-7B146C46EBB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81946" y="1806964"/>
            <a:ext cx="870320" cy="665240"/>
          </a:xfrm>
          <a:prstGeom prst="rect">
            <a:avLst/>
          </a:prstGeom>
        </p:spPr>
      </p:pic>
      <p:sp>
        <p:nvSpPr>
          <p:cNvPr id="11" name="Rectangle 24">
            <a:extLst>
              <a:ext uri="{FF2B5EF4-FFF2-40B4-BE49-F238E27FC236}">
                <a16:creationId xmlns="" xmlns:a16="http://schemas.microsoft.com/office/drawing/2014/main" id="{158C4160-7809-40FC-AA50-12FCB8BB02B7}"/>
              </a:ext>
            </a:extLst>
          </p:cNvPr>
          <p:cNvSpPr/>
          <p:nvPr/>
        </p:nvSpPr>
        <p:spPr>
          <a:xfrm>
            <a:off x="2201539" y="2305723"/>
            <a:ext cx="1465041" cy="1880130"/>
          </a:xfrm>
          <a:prstGeom prst="rect">
            <a:avLst/>
          </a:prstGeom>
          <a:noFill/>
        </p:spPr>
        <p:txBody>
          <a:bodyPr wrap="square" tIns="0" bIns="0">
            <a:spAutoFit/>
          </a:bodyPr>
          <a:lstStyle/>
          <a:p>
            <a:pPr defTabSz="685783">
              <a:buClrTx/>
              <a:buFontTx/>
              <a:buNone/>
              <a:defRPr/>
            </a:pPr>
            <a:r>
              <a:rPr lang="en-GB" sz="1500" b="1" kern="1200" dirty="0">
                <a:solidFill>
                  <a:srgbClr val="C00000"/>
                </a:solidFill>
                <a:latin typeface="Calibri" panose="020F0502020204030204"/>
                <a:ea typeface="+mn-ea"/>
                <a:cs typeface="+mn-cs"/>
              </a:rPr>
              <a:t>Software Components</a:t>
            </a:r>
          </a:p>
          <a:p>
            <a:pPr defTabSz="685783">
              <a:buClrTx/>
              <a:buFontTx/>
              <a:buNone/>
              <a:defRPr/>
            </a:pPr>
            <a:r>
              <a:rPr lang="en-GB" sz="1200" b="1" kern="1200" dirty="0">
                <a:solidFill>
                  <a:prstClr val="black"/>
                </a:solidFill>
                <a:latin typeface="Calibri" panose="020F0502020204030204"/>
                <a:ea typeface="+mn-ea"/>
                <a:cs typeface="+mn-cs"/>
              </a:rPr>
              <a:t>ONL</a:t>
            </a:r>
          </a:p>
          <a:p>
            <a:pPr defTabSz="685783">
              <a:buClrTx/>
              <a:buFontTx/>
              <a:buNone/>
              <a:defRPr/>
            </a:pPr>
            <a:r>
              <a:rPr lang="en-GB" sz="1200" b="1" kern="1200" dirty="0">
                <a:solidFill>
                  <a:prstClr val="black"/>
                </a:solidFill>
                <a:latin typeface="Calibri" panose="020F0502020204030204"/>
                <a:ea typeface="+mn-ea"/>
                <a:cs typeface="+mn-cs"/>
              </a:rPr>
              <a:t>OFDPA</a:t>
            </a:r>
          </a:p>
          <a:p>
            <a:pPr defTabSz="685783">
              <a:buClrTx/>
              <a:buFontTx/>
              <a:buNone/>
              <a:defRPr/>
            </a:pPr>
            <a:r>
              <a:rPr lang="en-GB" sz="1200" b="1" kern="1200" dirty="0">
                <a:solidFill>
                  <a:prstClr val="black"/>
                </a:solidFill>
                <a:latin typeface="Calibri" panose="020F0502020204030204"/>
                <a:ea typeface="+mn-ea"/>
                <a:cs typeface="+mn-cs"/>
              </a:rPr>
              <a:t>Open BMC</a:t>
            </a:r>
          </a:p>
          <a:p>
            <a:pPr defTabSz="685783">
              <a:buClrTx/>
              <a:buFontTx/>
              <a:buNone/>
              <a:defRPr/>
            </a:pPr>
            <a:r>
              <a:rPr lang="en-GB" sz="1200" b="1" kern="1200" dirty="0">
                <a:solidFill>
                  <a:prstClr val="black"/>
                </a:solidFill>
                <a:latin typeface="Calibri" panose="020F0502020204030204"/>
                <a:ea typeface="+mn-ea"/>
                <a:cs typeface="+mn-cs"/>
              </a:rPr>
              <a:t>P4</a:t>
            </a:r>
          </a:p>
          <a:p>
            <a:pPr defTabSz="685783">
              <a:buClrTx/>
              <a:buFontTx/>
              <a:buNone/>
              <a:defRPr/>
            </a:pPr>
            <a:r>
              <a:rPr lang="en-GB" sz="1200" b="1" kern="1200" dirty="0">
                <a:solidFill>
                  <a:prstClr val="black"/>
                </a:solidFill>
                <a:latin typeface="Calibri" panose="020F0502020204030204"/>
                <a:ea typeface="+mn-ea"/>
                <a:cs typeface="+mn-cs"/>
              </a:rPr>
              <a:t>ONF Other</a:t>
            </a:r>
          </a:p>
          <a:p>
            <a:pPr defTabSz="685783">
              <a:buClrTx/>
              <a:buFontTx/>
              <a:buNone/>
              <a:defRPr/>
            </a:pPr>
            <a:r>
              <a:rPr lang="en-GB" sz="1200" b="1" kern="1200" dirty="0">
                <a:solidFill>
                  <a:prstClr val="black"/>
                </a:solidFill>
                <a:latin typeface="Calibri" panose="020F0502020204030204"/>
                <a:ea typeface="+mn-ea"/>
                <a:cs typeface="+mn-cs"/>
              </a:rPr>
              <a:t>Etc…</a:t>
            </a:r>
          </a:p>
          <a:p>
            <a:pPr marL="257168" indent="-257168" defTabSz="685783">
              <a:lnSpc>
                <a:spcPct val="150000"/>
              </a:lnSpc>
              <a:buClrTx/>
              <a:buFont typeface="Arial" panose="020B0604020202020204" pitchFamily="34" charset="0"/>
              <a:buChar char="•"/>
              <a:defRPr/>
            </a:pPr>
            <a:endParaRPr lang="en-GB" sz="1500" b="1" kern="1200" dirty="0">
              <a:solidFill>
                <a:prstClr val="black"/>
              </a:solidFill>
              <a:latin typeface="Calibri" panose="020F0502020204030204"/>
              <a:ea typeface="+mn-ea"/>
              <a:cs typeface="+mn-cs"/>
            </a:endParaRPr>
          </a:p>
        </p:txBody>
      </p:sp>
      <p:sp>
        <p:nvSpPr>
          <p:cNvPr id="12" name="Rectangle 25">
            <a:extLst>
              <a:ext uri="{FF2B5EF4-FFF2-40B4-BE49-F238E27FC236}">
                <a16:creationId xmlns="" xmlns:a16="http://schemas.microsoft.com/office/drawing/2014/main" id="{007A4695-7431-486C-BBC4-C6E5590B575F}"/>
              </a:ext>
            </a:extLst>
          </p:cNvPr>
          <p:cNvSpPr/>
          <p:nvPr/>
        </p:nvSpPr>
        <p:spPr>
          <a:xfrm>
            <a:off x="138366" y="2305722"/>
            <a:ext cx="1417376" cy="1084912"/>
          </a:xfrm>
          <a:prstGeom prst="rect">
            <a:avLst/>
          </a:prstGeom>
          <a:noFill/>
        </p:spPr>
        <p:txBody>
          <a:bodyPr wrap="none" tIns="0" bIns="0">
            <a:spAutoFit/>
          </a:bodyPr>
          <a:lstStyle/>
          <a:p>
            <a:pPr defTabSz="685783">
              <a:lnSpc>
                <a:spcPct val="150000"/>
              </a:lnSpc>
              <a:buClrTx/>
              <a:buFontTx/>
              <a:buNone/>
              <a:defRPr/>
            </a:pPr>
            <a:r>
              <a:rPr lang="en-GB" sz="1500" b="1" kern="1200" dirty="0">
                <a:solidFill>
                  <a:srgbClr val="C00000"/>
                </a:solidFill>
                <a:latin typeface="Calibri" panose="020F0502020204030204"/>
                <a:ea typeface="+mn-ea"/>
                <a:cs typeface="+mn-cs"/>
              </a:rPr>
              <a:t>Platforms</a:t>
            </a:r>
          </a:p>
          <a:p>
            <a:pPr defTabSz="685783">
              <a:buClrTx/>
              <a:buFontTx/>
              <a:buNone/>
              <a:defRPr/>
            </a:pPr>
            <a:r>
              <a:rPr lang="en-GB" sz="1200" b="1" kern="1200" dirty="0">
                <a:solidFill>
                  <a:prstClr val="black"/>
                </a:solidFill>
                <a:latin typeface="Calibri" panose="020F0502020204030204"/>
                <a:ea typeface="+mn-ea"/>
                <a:cs typeface="+mn-cs"/>
              </a:rPr>
              <a:t>ONF Trellis </a:t>
            </a:r>
          </a:p>
          <a:p>
            <a:pPr defTabSz="685783">
              <a:buClrTx/>
              <a:buFontTx/>
              <a:buNone/>
              <a:defRPr/>
            </a:pPr>
            <a:r>
              <a:rPr lang="en-GB" sz="1200" b="1" kern="1200" dirty="0">
                <a:solidFill>
                  <a:prstClr val="black"/>
                </a:solidFill>
                <a:latin typeface="Calibri" panose="020F0502020204030204"/>
                <a:ea typeface="+mn-ea"/>
                <a:cs typeface="+mn-cs"/>
              </a:rPr>
              <a:t>ONF Stratum</a:t>
            </a:r>
          </a:p>
          <a:p>
            <a:pPr defTabSz="685783">
              <a:buClrTx/>
              <a:buFontTx/>
              <a:buNone/>
              <a:defRPr/>
            </a:pPr>
            <a:r>
              <a:rPr lang="en-GB" sz="1200" b="1" kern="1200" dirty="0">
                <a:solidFill>
                  <a:prstClr val="black"/>
                </a:solidFill>
                <a:latin typeface="Calibri" panose="020F0502020204030204"/>
                <a:ea typeface="+mn-ea"/>
                <a:cs typeface="+mn-cs"/>
              </a:rPr>
              <a:t>ONF VOLTHA/SEBA</a:t>
            </a:r>
          </a:p>
          <a:p>
            <a:pPr defTabSz="685783">
              <a:buClrTx/>
              <a:buFontTx/>
              <a:buNone/>
              <a:defRPr/>
            </a:pPr>
            <a:r>
              <a:rPr lang="en-GB" sz="1200" b="1" kern="1200" dirty="0">
                <a:solidFill>
                  <a:prstClr val="black"/>
                </a:solidFill>
                <a:latin typeface="Calibri" panose="020F0502020204030204"/>
                <a:ea typeface="+mn-ea"/>
                <a:cs typeface="+mn-cs"/>
              </a:rPr>
              <a:t>Etc… </a:t>
            </a:r>
          </a:p>
        </p:txBody>
      </p:sp>
      <p:sp>
        <p:nvSpPr>
          <p:cNvPr id="13" name="Rectangle 26">
            <a:extLst>
              <a:ext uri="{FF2B5EF4-FFF2-40B4-BE49-F238E27FC236}">
                <a16:creationId xmlns="" xmlns:a16="http://schemas.microsoft.com/office/drawing/2014/main" id="{D8D9717A-BB74-4210-9190-4A4791A88693}"/>
              </a:ext>
            </a:extLst>
          </p:cNvPr>
          <p:cNvSpPr/>
          <p:nvPr/>
        </p:nvSpPr>
        <p:spPr>
          <a:xfrm>
            <a:off x="4949808" y="2189960"/>
            <a:ext cx="3841491" cy="807913"/>
          </a:xfrm>
          <a:prstGeom prst="rect">
            <a:avLst/>
          </a:prstGeom>
          <a:noFill/>
        </p:spPr>
        <p:txBody>
          <a:bodyPr wrap="square" tIns="0" bIns="0">
            <a:spAutoFit/>
          </a:bodyPr>
          <a:lstStyle/>
          <a:p>
            <a:pPr defTabSz="685783">
              <a:lnSpc>
                <a:spcPct val="150000"/>
              </a:lnSpc>
              <a:buClrTx/>
              <a:buFontTx/>
              <a:buNone/>
              <a:defRPr/>
            </a:pPr>
            <a:r>
              <a:rPr lang="en-GB" sz="1500" b="1" kern="1200" dirty="0">
                <a:solidFill>
                  <a:srgbClr val="0070C0"/>
                </a:solidFill>
                <a:latin typeface="Calibri" panose="020F0502020204030204"/>
                <a:ea typeface="+mn-ea"/>
                <a:cs typeface="+mn-cs"/>
              </a:rPr>
              <a:t>        Packaged NOS</a:t>
            </a:r>
          </a:p>
          <a:p>
            <a:pPr defTabSz="685783">
              <a:lnSpc>
                <a:spcPct val="150000"/>
              </a:lnSpc>
              <a:buClrTx/>
              <a:buFontTx/>
              <a:buNone/>
              <a:defRPr/>
            </a:pPr>
            <a:r>
              <a:rPr lang="en-GB" sz="1200" b="1" kern="1200" dirty="0">
                <a:solidFill>
                  <a:prstClr val="black"/>
                </a:solidFill>
                <a:latin typeface="Calibri" panose="020F0502020204030204"/>
                <a:ea typeface="+mn-ea"/>
                <a:cs typeface="+mn-cs"/>
              </a:rPr>
              <a:t>			     		</a:t>
            </a:r>
            <a:endParaRPr lang="pl-PL" sz="1200" b="1" kern="1200" dirty="0">
              <a:solidFill>
                <a:prstClr val="black"/>
              </a:solidFill>
              <a:latin typeface="Calibri" panose="020F0502020204030204"/>
              <a:ea typeface="+mn-ea"/>
              <a:cs typeface="+mn-cs"/>
            </a:endParaRPr>
          </a:p>
          <a:p>
            <a:pPr defTabSz="685783">
              <a:buClrTx/>
              <a:buFontTx/>
              <a:buNone/>
              <a:defRPr/>
            </a:pPr>
            <a:r>
              <a:rPr lang="pl-PL" sz="1200" b="1" kern="1200" dirty="0">
                <a:solidFill>
                  <a:prstClr val="black"/>
                </a:solidFill>
                <a:latin typeface="Calibri" panose="020F0502020204030204"/>
                <a:ea typeface="+mn-ea"/>
                <a:cs typeface="+mn-cs"/>
              </a:rPr>
              <a:t>                          </a:t>
            </a:r>
          </a:p>
        </p:txBody>
      </p:sp>
      <p:sp>
        <p:nvSpPr>
          <p:cNvPr id="14" name="Rectangle 27">
            <a:extLst>
              <a:ext uri="{FF2B5EF4-FFF2-40B4-BE49-F238E27FC236}">
                <a16:creationId xmlns="" xmlns:a16="http://schemas.microsoft.com/office/drawing/2014/main" id="{E7368837-7B4A-4580-B38E-ACA2224DD110}"/>
              </a:ext>
            </a:extLst>
          </p:cNvPr>
          <p:cNvSpPr/>
          <p:nvPr/>
        </p:nvSpPr>
        <p:spPr>
          <a:xfrm>
            <a:off x="7720697" y="2211677"/>
            <a:ext cx="1515725" cy="710066"/>
          </a:xfrm>
          <a:prstGeom prst="rect">
            <a:avLst/>
          </a:prstGeom>
          <a:noFill/>
        </p:spPr>
        <p:txBody>
          <a:bodyPr wrap="square" tIns="0" bIns="0">
            <a:spAutoFit/>
          </a:bodyPr>
          <a:lstStyle/>
          <a:p>
            <a:pPr defTabSz="685783">
              <a:buClrTx/>
              <a:buFontTx/>
              <a:buNone/>
              <a:defRPr/>
            </a:pPr>
            <a:r>
              <a:rPr lang="en-GB" sz="1500" b="1" kern="1200" dirty="0">
                <a:solidFill>
                  <a:srgbClr val="0070C0"/>
                </a:solidFill>
                <a:latin typeface="Calibri" panose="020F0502020204030204"/>
                <a:ea typeface="+mn-ea"/>
                <a:cs typeface="+mn-cs"/>
              </a:rPr>
              <a:t>Software Components</a:t>
            </a:r>
          </a:p>
          <a:p>
            <a:pPr defTabSz="685783">
              <a:lnSpc>
                <a:spcPct val="150000"/>
              </a:lnSpc>
              <a:buClrTx/>
              <a:buFontTx/>
              <a:buNone/>
              <a:defRPr/>
            </a:pPr>
            <a:endParaRPr lang="en-GB" sz="1200" b="1" kern="1200" dirty="0">
              <a:solidFill>
                <a:prstClr val="black"/>
              </a:solidFill>
              <a:latin typeface="Calibri" panose="020F0502020204030204"/>
              <a:ea typeface="+mn-ea"/>
              <a:cs typeface="+mn-cs"/>
            </a:endParaRPr>
          </a:p>
        </p:txBody>
      </p:sp>
      <p:sp>
        <p:nvSpPr>
          <p:cNvPr id="15" name="Rectangle 14">
            <a:extLst>
              <a:ext uri="{FF2B5EF4-FFF2-40B4-BE49-F238E27FC236}">
                <a16:creationId xmlns="" xmlns:a16="http://schemas.microsoft.com/office/drawing/2014/main" id="{82375FB7-F825-4B71-87BF-C82A8541E5C5}"/>
              </a:ext>
            </a:extLst>
          </p:cNvPr>
          <p:cNvSpPr/>
          <p:nvPr/>
        </p:nvSpPr>
        <p:spPr>
          <a:xfrm>
            <a:off x="3575115" y="3843147"/>
            <a:ext cx="2044764" cy="553998"/>
          </a:xfrm>
          <a:prstGeom prst="rect">
            <a:avLst/>
          </a:prstGeom>
        </p:spPr>
        <p:txBody>
          <a:bodyPr wrap="square">
            <a:spAutoFit/>
          </a:bodyPr>
          <a:lstStyle/>
          <a:p>
            <a:pPr algn="ctr" defTabSz="685783">
              <a:buClrTx/>
              <a:buFontTx/>
              <a:buNone/>
              <a:defRPr/>
            </a:pPr>
            <a:r>
              <a:rPr lang="en-GB" sz="1500" b="1" kern="1200" dirty="0">
                <a:solidFill>
                  <a:srgbClr val="FFC000">
                    <a:lumMod val="75000"/>
                  </a:srgbClr>
                </a:solidFill>
                <a:latin typeface="Calibri" panose="020F0502020204030204"/>
                <a:ea typeface="+mn-ea"/>
                <a:cs typeface="+mn-cs"/>
              </a:rPr>
              <a:t>Aggregating </a:t>
            </a:r>
            <a:endParaRPr lang="pl-PL" sz="1500" b="1" kern="1200" dirty="0">
              <a:solidFill>
                <a:srgbClr val="FFC000">
                  <a:lumMod val="75000"/>
                </a:srgbClr>
              </a:solidFill>
              <a:latin typeface="Calibri" panose="020F0502020204030204"/>
              <a:ea typeface="+mn-ea"/>
              <a:cs typeface="+mn-cs"/>
            </a:endParaRPr>
          </a:p>
          <a:p>
            <a:pPr algn="ctr" defTabSz="685783">
              <a:buClrTx/>
              <a:buFontTx/>
              <a:buNone/>
              <a:defRPr/>
            </a:pPr>
            <a:r>
              <a:rPr lang="en-GB" sz="1500" b="1" kern="1200" dirty="0">
                <a:solidFill>
                  <a:srgbClr val="FFC000">
                    <a:lumMod val="75000"/>
                  </a:srgbClr>
                </a:solidFill>
                <a:latin typeface="Calibri" panose="020F0502020204030204"/>
                <a:ea typeface="+mn-ea"/>
                <a:cs typeface="+mn-cs"/>
              </a:rPr>
              <a:t>the Disaggregated  </a:t>
            </a:r>
          </a:p>
        </p:txBody>
      </p:sp>
      <p:pic>
        <p:nvPicPr>
          <p:cNvPr id="18" name="Content Placeholder 11">
            <a:extLst>
              <a:ext uri="{FF2B5EF4-FFF2-40B4-BE49-F238E27FC236}">
                <a16:creationId xmlns="" xmlns:a16="http://schemas.microsoft.com/office/drawing/2014/main" id="{5F379089-F39E-453B-BF4B-4AA60A8B685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27024" y="1899817"/>
            <a:ext cx="870320" cy="665240"/>
          </a:xfrm>
          <a:prstGeom prst="rect">
            <a:avLst/>
          </a:prstGeom>
        </p:spPr>
      </p:pic>
      <p:pic>
        <p:nvPicPr>
          <p:cNvPr id="20" name="Content Placeholder 11">
            <a:extLst>
              <a:ext uri="{FF2B5EF4-FFF2-40B4-BE49-F238E27FC236}">
                <a16:creationId xmlns="" xmlns:a16="http://schemas.microsoft.com/office/drawing/2014/main" id="{766F26D2-34C2-4B01-A2C9-0B624439C6A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35989" y="889368"/>
            <a:ext cx="1013819" cy="774926"/>
          </a:xfrm>
          <a:prstGeom prst="rect">
            <a:avLst/>
          </a:prstGeom>
        </p:spPr>
      </p:pic>
      <p:sp>
        <p:nvSpPr>
          <p:cNvPr id="23" name="Footer Placeholder 8">
            <a:extLst>
              <a:ext uri="{FF2B5EF4-FFF2-40B4-BE49-F238E27FC236}">
                <a16:creationId xmlns="" xmlns:a16="http://schemas.microsoft.com/office/drawing/2014/main" id="{63695007-9DD1-440D-8D12-ACB03DBEAFDC}"/>
              </a:ext>
            </a:extLst>
          </p:cNvPr>
          <p:cNvSpPr txBox="1">
            <a:spLocks/>
          </p:cNvSpPr>
          <p:nvPr/>
        </p:nvSpPr>
        <p:spPr>
          <a:xfrm>
            <a:off x="2454978" y="4785642"/>
            <a:ext cx="3561290" cy="273825"/>
          </a:xfrm>
          <a:prstGeom prst="rect">
            <a:avLst/>
          </a:prstGeom>
        </p:spPr>
        <p:txBody>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buClrTx/>
              <a:buFontTx/>
              <a:buNone/>
              <a:defRPr/>
            </a:pPr>
            <a:r>
              <a:rPr lang="en-GB" sz="900" dirty="0">
                <a:solidFill>
                  <a:prstClr val="white">
                    <a:lumMod val="50000"/>
                  </a:prstClr>
                </a:solidFill>
                <a:latin typeface="Calibri" panose="020F0502020204030204"/>
              </a:rPr>
              <a:t>© 2019 Edgecore Networks. All rights reserved  |  www.edge-core.com</a:t>
            </a:r>
            <a:endParaRPr lang="pt-PT" sz="900" dirty="0">
              <a:solidFill>
                <a:prstClr val="white">
                  <a:lumMod val="50000"/>
                </a:prstClr>
              </a:solidFill>
              <a:latin typeface="Calibri" panose="020F0502020204030204"/>
            </a:endParaRPr>
          </a:p>
        </p:txBody>
      </p:sp>
      <p:sp>
        <p:nvSpPr>
          <p:cNvPr id="3" name="Oval 2">
            <a:extLst>
              <a:ext uri="{FF2B5EF4-FFF2-40B4-BE49-F238E27FC236}">
                <a16:creationId xmlns="" xmlns:a16="http://schemas.microsoft.com/office/drawing/2014/main" id="{9447DD94-3146-4E71-A578-238FEA12C96D}"/>
              </a:ext>
            </a:extLst>
          </p:cNvPr>
          <p:cNvSpPr/>
          <p:nvPr/>
        </p:nvSpPr>
        <p:spPr>
          <a:xfrm>
            <a:off x="491758" y="1279361"/>
            <a:ext cx="2505669" cy="774926"/>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endParaRPr lang="en-US" sz="1800" kern="1200">
              <a:solidFill>
                <a:srgbClr val="FFFFFF"/>
              </a:solidFill>
              <a:latin typeface="Calibri"/>
            </a:endParaRPr>
          </a:p>
        </p:txBody>
      </p:sp>
      <p:sp>
        <p:nvSpPr>
          <p:cNvPr id="24" name="Oval 23">
            <a:extLst>
              <a:ext uri="{FF2B5EF4-FFF2-40B4-BE49-F238E27FC236}">
                <a16:creationId xmlns="" xmlns:a16="http://schemas.microsoft.com/office/drawing/2014/main" id="{09FF1526-AEBB-4C75-A861-98178C90D164}"/>
              </a:ext>
            </a:extLst>
          </p:cNvPr>
          <p:cNvSpPr/>
          <p:nvPr/>
        </p:nvSpPr>
        <p:spPr>
          <a:xfrm>
            <a:off x="5965691" y="1203325"/>
            <a:ext cx="2505669" cy="774926"/>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endParaRPr lang="en-US" sz="1800" kern="1200">
              <a:solidFill>
                <a:srgbClr val="FFFFFF"/>
              </a:solidFill>
              <a:latin typeface="Calibri"/>
            </a:endParaRPr>
          </a:p>
        </p:txBody>
      </p:sp>
      <p:sp>
        <p:nvSpPr>
          <p:cNvPr id="25" name="Oval 24">
            <a:extLst>
              <a:ext uri="{FF2B5EF4-FFF2-40B4-BE49-F238E27FC236}">
                <a16:creationId xmlns="" xmlns:a16="http://schemas.microsoft.com/office/drawing/2014/main" id="{624B664A-FCB1-4308-A5B1-0CBD057DCBCA}"/>
              </a:ext>
            </a:extLst>
          </p:cNvPr>
          <p:cNvSpPr/>
          <p:nvPr/>
        </p:nvSpPr>
        <p:spPr>
          <a:xfrm>
            <a:off x="3404269" y="3704647"/>
            <a:ext cx="2505669" cy="774926"/>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endParaRPr lang="en-US" sz="1800" kern="1200">
              <a:solidFill>
                <a:srgbClr val="FFFFFF"/>
              </a:solidFill>
              <a:latin typeface="Calibri"/>
            </a:endParaRPr>
          </a:p>
        </p:txBody>
      </p:sp>
      <p:sp>
        <p:nvSpPr>
          <p:cNvPr id="5" name="Arrow: Down 4">
            <a:extLst>
              <a:ext uri="{FF2B5EF4-FFF2-40B4-BE49-F238E27FC236}">
                <a16:creationId xmlns="" xmlns:a16="http://schemas.microsoft.com/office/drawing/2014/main" id="{80AAD594-30DB-4B29-82F3-6E051FF0497B}"/>
              </a:ext>
            </a:extLst>
          </p:cNvPr>
          <p:cNvSpPr/>
          <p:nvPr/>
        </p:nvSpPr>
        <p:spPr>
          <a:xfrm>
            <a:off x="4325879" y="1482121"/>
            <a:ext cx="271618" cy="2033096"/>
          </a:xfrm>
          <a:prstGeom prst="downArrow">
            <a:avLst/>
          </a:prstGeom>
          <a:solidFill>
            <a:srgbClr val="0000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endParaRPr lang="en-US" sz="1800" kern="1200">
              <a:solidFill>
                <a:srgbClr val="4B4B4B"/>
              </a:solidFill>
              <a:latin typeface="Calibri"/>
            </a:endParaRPr>
          </a:p>
        </p:txBody>
      </p:sp>
      <p:pic>
        <p:nvPicPr>
          <p:cNvPr id="19" name="Picture 18">
            <a:extLst>
              <a:ext uri="{FF2B5EF4-FFF2-40B4-BE49-F238E27FC236}">
                <a16:creationId xmlns="" xmlns:a16="http://schemas.microsoft.com/office/drawing/2014/main" id="{EA7BED3B-480F-4757-A66C-64FFB1350D47}"/>
              </a:ext>
            </a:extLst>
          </p:cNvPr>
          <p:cNvPicPr>
            <a:picLocks noChangeAspect="1"/>
          </p:cNvPicPr>
          <p:nvPr/>
        </p:nvPicPr>
        <p:blipFill>
          <a:blip r:embed="rId4"/>
          <a:stretch>
            <a:fillRect/>
          </a:stretch>
        </p:blipFill>
        <p:spPr>
          <a:xfrm>
            <a:off x="7892864" y="4073513"/>
            <a:ext cx="1251136" cy="386172"/>
          </a:xfrm>
          <a:prstGeom prst="rect">
            <a:avLst/>
          </a:prstGeom>
        </p:spPr>
      </p:pic>
    </p:spTree>
    <p:extLst>
      <p:ext uri="{BB962C8B-B14F-4D97-AF65-F5344CB8AC3E}">
        <p14:creationId xmlns:p14="http://schemas.microsoft.com/office/powerpoint/2010/main" val="3492652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931874" y="1231083"/>
            <a:ext cx="5973365" cy="1220391"/>
          </a:xfrm>
        </p:spPr>
        <p:txBody>
          <a:bodyPr>
            <a:normAutofit fontScale="92500"/>
          </a:bodyPr>
          <a:lstStyle/>
          <a:p>
            <a:pPr marL="0" indent="0" algn="ctr">
              <a:lnSpc>
                <a:spcPct val="150000"/>
              </a:lnSpc>
              <a:buNone/>
            </a:pPr>
            <a:r>
              <a:rPr lang="en-US" altLang="zh-TW" sz="3300" b="1" dirty="0">
                <a:solidFill>
                  <a:srgbClr val="0070C0"/>
                </a:solidFill>
                <a:ea typeface="微軟正黑體" panose="020B0604030504040204" pitchFamily="34" charset="-120"/>
              </a:rPr>
              <a:t>Freedom</a:t>
            </a:r>
            <a:r>
              <a:rPr lang="en-US" altLang="zh-TW" sz="3000" b="1" dirty="0">
                <a:solidFill>
                  <a:srgbClr val="0070C0"/>
                </a:solidFill>
                <a:ea typeface="微軟正黑體" panose="020B0604030504040204" pitchFamily="34" charset="-120"/>
              </a:rPr>
              <a:t>   </a:t>
            </a:r>
            <a:r>
              <a:rPr lang="en-US" altLang="zh-TW" sz="3300" b="1" dirty="0">
                <a:solidFill>
                  <a:srgbClr val="0070C0"/>
                </a:solidFill>
                <a:ea typeface="微軟正黑體" panose="020B0604030504040204" pitchFamily="34" charset="-120"/>
              </a:rPr>
              <a:t>Automation</a:t>
            </a:r>
            <a:r>
              <a:rPr lang="en-US" altLang="zh-TW" sz="3000" b="1" dirty="0">
                <a:solidFill>
                  <a:srgbClr val="0070C0"/>
                </a:solidFill>
                <a:ea typeface="微軟正黑體" panose="020B0604030504040204" pitchFamily="34" charset="-120"/>
              </a:rPr>
              <a:t>   </a:t>
            </a:r>
            <a:r>
              <a:rPr lang="en-US" altLang="zh-TW" sz="3300" b="1" dirty="0">
                <a:solidFill>
                  <a:srgbClr val="0070C0"/>
                </a:solidFill>
                <a:ea typeface="微軟正黑體" panose="020B0604030504040204" pitchFamily="34" charset="-120"/>
              </a:rPr>
              <a:t>Innovation</a:t>
            </a:r>
            <a:endParaRPr lang="en-US" altLang="zh-TW" sz="3300" b="1" i="1" dirty="0">
              <a:solidFill>
                <a:srgbClr val="0070C0"/>
              </a:solidFill>
              <a:ea typeface="微軟正黑體" panose="020B0604030504040204" pitchFamily="34" charset="-120"/>
            </a:endParaRPr>
          </a:p>
        </p:txBody>
      </p:sp>
      <p:graphicFrame>
        <p:nvGraphicFramePr>
          <p:cNvPr id="5" name="Diagram 4"/>
          <p:cNvGraphicFramePr/>
          <p:nvPr>
            <p:extLst>
              <p:ext uri="{D42A27DB-BD31-4B8C-83A1-F6EECF244321}">
                <p14:modId xmlns:p14="http://schemas.microsoft.com/office/powerpoint/2010/main" val="2954511070"/>
              </p:ext>
            </p:extLst>
          </p:nvPr>
        </p:nvGraphicFramePr>
        <p:xfrm>
          <a:off x="87335" y="895350"/>
          <a:ext cx="3922715" cy="38202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Rectangle 10"/>
          <p:cNvSpPr/>
          <p:nvPr/>
        </p:nvSpPr>
        <p:spPr>
          <a:xfrm>
            <a:off x="1638926" y="3090614"/>
            <a:ext cx="1844058" cy="232838"/>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5" name="Rectangle 14"/>
          <p:cNvSpPr/>
          <p:nvPr/>
        </p:nvSpPr>
        <p:spPr>
          <a:xfrm>
            <a:off x="1311677" y="3210230"/>
            <a:ext cx="2079260" cy="232838"/>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9" name="Title 1"/>
          <p:cNvSpPr txBox="1">
            <a:spLocks/>
          </p:cNvSpPr>
          <p:nvPr/>
        </p:nvSpPr>
        <p:spPr>
          <a:xfrm>
            <a:off x="5339750" y="2750000"/>
            <a:ext cx="4085709" cy="1386136"/>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b="1" kern="1200">
                <a:solidFill>
                  <a:schemeClr val="tx1"/>
                </a:solidFill>
                <a:latin typeface="+mn-lt"/>
                <a:ea typeface="+mj-ea"/>
                <a:cs typeface="+mj-cs"/>
              </a:defRPr>
            </a:lvl1pPr>
          </a:lstStyle>
          <a:p>
            <a:pPr defTabSz="685800">
              <a:buClrTx/>
              <a:buFontTx/>
              <a:buNone/>
              <a:defRPr/>
            </a:pPr>
            <a:r>
              <a:rPr lang="en-GB" sz="2400" b="0" dirty="0">
                <a:solidFill>
                  <a:prstClr val="black"/>
                </a:solidFill>
                <a:latin typeface="Calibri" panose="020F0502020204030204"/>
              </a:rPr>
              <a:t>Capex/</a:t>
            </a:r>
            <a:r>
              <a:rPr lang="en-GB" sz="2400" b="0" dirty="0" err="1">
                <a:solidFill>
                  <a:prstClr val="black"/>
                </a:solidFill>
                <a:latin typeface="Calibri" panose="020F0502020204030204"/>
              </a:rPr>
              <a:t>Opex</a:t>
            </a:r>
            <a:r>
              <a:rPr lang="en-GB" sz="2400" b="0" dirty="0">
                <a:solidFill>
                  <a:prstClr val="black"/>
                </a:solidFill>
                <a:latin typeface="Calibri" panose="020F0502020204030204"/>
              </a:rPr>
              <a:t> Reduction </a:t>
            </a:r>
          </a:p>
          <a:p>
            <a:pPr defTabSz="685800">
              <a:buClrTx/>
              <a:buFontTx/>
              <a:buNone/>
              <a:defRPr/>
            </a:pPr>
            <a:endParaRPr lang="en-GB" sz="2400" dirty="0">
              <a:solidFill>
                <a:prstClr val="black"/>
              </a:solidFill>
              <a:latin typeface="Calibri" panose="020F0502020204030204"/>
            </a:endParaRPr>
          </a:p>
          <a:p>
            <a:pPr defTabSz="685800">
              <a:buClrTx/>
              <a:buFontTx/>
              <a:buNone/>
              <a:defRPr/>
            </a:pPr>
            <a:r>
              <a:rPr lang="en-GB" sz="2400" b="0" dirty="0">
                <a:solidFill>
                  <a:prstClr val="black"/>
                </a:solidFill>
                <a:latin typeface="Calibri" panose="020F0502020204030204"/>
              </a:rPr>
              <a:t>Disaggregation - Modularity </a:t>
            </a:r>
          </a:p>
          <a:p>
            <a:pPr defTabSz="685800">
              <a:buClrTx/>
              <a:buFontTx/>
              <a:buNone/>
              <a:defRPr/>
            </a:pPr>
            <a:endParaRPr lang="en-GB" sz="2400" dirty="0">
              <a:solidFill>
                <a:prstClr val="black"/>
              </a:solidFill>
              <a:latin typeface="Calibri" panose="020F0502020204030204"/>
            </a:endParaRPr>
          </a:p>
          <a:p>
            <a:pPr defTabSz="685800">
              <a:buClrTx/>
              <a:buFontTx/>
              <a:buNone/>
              <a:defRPr/>
            </a:pPr>
            <a:r>
              <a:rPr lang="en-GB" sz="2400" b="0" dirty="0">
                <a:solidFill>
                  <a:prstClr val="black"/>
                </a:solidFill>
                <a:latin typeface="Calibri" panose="020F0502020204030204"/>
              </a:rPr>
              <a:t>Feature and velocity of deployment</a:t>
            </a:r>
          </a:p>
        </p:txBody>
      </p:sp>
      <p:sp>
        <p:nvSpPr>
          <p:cNvPr id="4" name="Right Brace 3"/>
          <p:cNvSpPr/>
          <p:nvPr/>
        </p:nvSpPr>
        <p:spPr>
          <a:xfrm>
            <a:off x="4431543" y="2787207"/>
            <a:ext cx="603032" cy="1282928"/>
          </a:xfrm>
          <a:prstGeom prst="rightBrace">
            <a:avLst/>
          </a:prstGeom>
          <a:ln w="762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a:buClrTx/>
              <a:buFontTx/>
              <a:buNone/>
              <a:defRPr/>
            </a:pPr>
            <a:endParaRPr lang="en-US" sz="1350" b="1" kern="1200" dirty="0">
              <a:solidFill>
                <a:srgbClr val="4B4B4B"/>
              </a:solidFill>
              <a:latin typeface="Calibri" panose="020F0502020204030204"/>
            </a:endParaRPr>
          </a:p>
        </p:txBody>
      </p:sp>
      <p:sp>
        <p:nvSpPr>
          <p:cNvPr id="12" name="Title 1">
            <a:extLst>
              <a:ext uri="{FF2B5EF4-FFF2-40B4-BE49-F238E27FC236}">
                <a16:creationId xmlns="" xmlns:a16="http://schemas.microsoft.com/office/drawing/2014/main" id="{07EA0340-73D9-4DD7-AD0B-F67BD3C1EC4A}"/>
              </a:ext>
            </a:extLst>
          </p:cNvPr>
          <p:cNvSpPr txBox="1">
            <a:spLocks/>
          </p:cNvSpPr>
          <p:nvPr/>
        </p:nvSpPr>
        <p:spPr>
          <a:xfrm>
            <a:off x="1403059" y="101170"/>
            <a:ext cx="7003523" cy="490774"/>
          </a:xfrm>
          <a:prstGeom prst="rect">
            <a:avLst/>
          </a:prstGeom>
        </p:spPr>
        <p:txBody>
          <a:bodyPr vert="horz" lIns="68580" tIns="34290" rIns="68580" bIns="34290" rtlCol="0" anchor="t">
            <a:normAutofit/>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pPr defTabSz="685800">
              <a:buClrTx/>
              <a:buFontTx/>
              <a:buNone/>
              <a:defRPr/>
            </a:pPr>
            <a:r>
              <a:rPr lang="en-US" sz="2400" dirty="0">
                <a:solidFill>
                  <a:srgbClr val="004B7D"/>
                </a:solidFill>
                <a:latin typeface="Calibri Light" panose="020F0302020204030204"/>
              </a:rPr>
              <a:t>  </a:t>
            </a:r>
            <a:r>
              <a:rPr lang="en-US" sz="2400" dirty="0">
                <a:solidFill>
                  <a:srgbClr val="004B7D"/>
                </a:solidFill>
                <a:latin typeface="Calibri"/>
              </a:rPr>
              <a:t>Proven Benefits of Open Networking</a:t>
            </a:r>
          </a:p>
        </p:txBody>
      </p:sp>
      <p:sp>
        <p:nvSpPr>
          <p:cNvPr id="10" name="Footer Placeholder 8">
            <a:extLst>
              <a:ext uri="{FF2B5EF4-FFF2-40B4-BE49-F238E27FC236}">
                <a16:creationId xmlns="" xmlns:a16="http://schemas.microsoft.com/office/drawing/2014/main" id="{049C5655-1ABC-4112-99CB-AEF6370F54EE}"/>
              </a:ext>
            </a:extLst>
          </p:cNvPr>
          <p:cNvSpPr txBox="1">
            <a:spLocks/>
          </p:cNvSpPr>
          <p:nvPr/>
        </p:nvSpPr>
        <p:spPr>
          <a:xfrm>
            <a:off x="2454978" y="4785642"/>
            <a:ext cx="3561290" cy="273825"/>
          </a:xfrm>
          <a:prstGeom prst="rect">
            <a:avLst/>
          </a:prstGeom>
        </p:spPr>
        <p:txBody>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buClrTx/>
              <a:buFontTx/>
              <a:buNone/>
              <a:defRPr/>
            </a:pPr>
            <a:r>
              <a:rPr lang="en-GB" sz="900" dirty="0">
                <a:solidFill>
                  <a:prstClr val="white">
                    <a:lumMod val="50000"/>
                  </a:prstClr>
                </a:solidFill>
                <a:latin typeface="Calibri" panose="020F0502020204030204"/>
              </a:rPr>
              <a:t>© 2019 Edgecore Networks. All rights reserved  |  www.edge-core.com</a:t>
            </a:r>
            <a:endParaRPr lang="pt-PT" sz="900" dirty="0">
              <a:solidFill>
                <a:prstClr val="white">
                  <a:lumMod val="50000"/>
                </a:prstClr>
              </a:solidFill>
              <a:latin typeface="Calibri" panose="020F0502020204030204"/>
            </a:endParaRPr>
          </a:p>
        </p:txBody>
      </p:sp>
      <p:pic>
        <p:nvPicPr>
          <p:cNvPr id="13" name="Picture 12">
            <a:extLst>
              <a:ext uri="{FF2B5EF4-FFF2-40B4-BE49-F238E27FC236}">
                <a16:creationId xmlns="" xmlns:a16="http://schemas.microsoft.com/office/drawing/2014/main" id="{69CF842C-AE73-4C2A-8705-EC2B2315C9DA}"/>
              </a:ext>
            </a:extLst>
          </p:cNvPr>
          <p:cNvPicPr>
            <a:picLocks noChangeAspect="1"/>
          </p:cNvPicPr>
          <p:nvPr/>
        </p:nvPicPr>
        <p:blipFill>
          <a:blip r:embed="rId8"/>
          <a:stretch>
            <a:fillRect/>
          </a:stretch>
        </p:blipFill>
        <p:spPr>
          <a:xfrm>
            <a:off x="7805529" y="4148621"/>
            <a:ext cx="1251136" cy="386172"/>
          </a:xfrm>
          <a:prstGeom prst="rect">
            <a:avLst/>
          </a:prstGeom>
        </p:spPr>
      </p:pic>
    </p:spTree>
    <p:extLst>
      <p:ext uri="{BB962C8B-B14F-4D97-AF65-F5344CB8AC3E}">
        <p14:creationId xmlns:p14="http://schemas.microsoft.com/office/powerpoint/2010/main" val="385459429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2">
            <a:extLst>
              <a:ext uri="{FF2B5EF4-FFF2-40B4-BE49-F238E27FC236}">
                <a16:creationId xmlns="" xmlns:a16="http://schemas.microsoft.com/office/drawing/2014/main" id="{3D3A2BCF-2F69-4E6B-8699-D9C033A24177}"/>
              </a:ext>
            </a:extLst>
          </p:cNvPr>
          <p:cNvSpPr>
            <a:spLocks noGrp="1"/>
          </p:cNvSpPr>
          <p:nvPr>
            <p:ph idx="1"/>
          </p:nvPr>
        </p:nvSpPr>
        <p:spPr/>
        <p:txBody>
          <a:bodyPr>
            <a:normAutofit/>
          </a:bodyPr>
          <a:lstStyle/>
          <a:p>
            <a:pPr>
              <a:lnSpc>
                <a:spcPct val="100000"/>
              </a:lnSpc>
            </a:pPr>
            <a:r>
              <a:rPr lang="en-US" dirty="0"/>
              <a:t>Open Hardware Leadership</a:t>
            </a:r>
          </a:p>
          <a:p>
            <a:pPr>
              <a:lnSpc>
                <a:spcPct val="100000"/>
              </a:lnSpc>
            </a:pPr>
            <a:r>
              <a:rPr lang="en-US" dirty="0"/>
              <a:t>Open Software Value / Enablement Leadership </a:t>
            </a:r>
          </a:p>
          <a:p>
            <a:pPr marL="0" indent="0">
              <a:lnSpc>
                <a:spcPct val="100000"/>
              </a:lnSpc>
              <a:buNone/>
            </a:pPr>
            <a:r>
              <a:rPr lang="en-US" dirty="0">
                <a:solidFill>
                  <a:schemeClr val="accent3"/>
                </a:solidFill>
              </a:rPr>
              <a:t>(Ecosystem Partnership)</a:t>
            </a:r>
          </a:p>
          <a:p>
            <a:pPr>
              <a:lnSpc>
                <a:spcPct val="100000"/>
              </a:lnSpc>
            </a:pPr>
            <a:r>
              <a:rPr lang="en-US" dirty="0"/>
              <a:t>Integration</a:t>
            </a:r>
          </a:p>
          <a:p>
            <a:pPr marL="0" indent="0">
              <a:buNone/>
            </a:pPr>
            <a:r>
              <a:rPr lang="en-US" dirty="0">
                <a:solidFill>
                  <a:schemeClr val="accent3"/>
                </a:solidFill>
              </a:rPr>
              <a:t>(Ecosystem Partnership) </a:t>
            </a:r>
          </a:p>
          <a:p>
            <a:pPr marL="342900" lvl="1" indent="0">
              <a:buNone/>
            </a:pPr>
            <a:endParaRPr lang="en-US" sz="3000" dirty="0"/>
          </a:p>
        </p:txBody>
      </p:sp>
      <p:sp>
        <p:nvSpPr>
          <p:cNvPr id="13" name="Slide Number Placeholder 2">
            <a:extLst>
              <a:ext uri="{FF2B5EF4-FFF2-40B4-BE49-F238E27FC236}">
                <a16:creationId xmlns="" xmlns:a16="http://schemas.microsoft.com/office/drawing/2014/main" id="{50E8A70E-857B-43EB-A264-FC4A1A42F3C8}"/>
              </a:ext>
            </a:extLst>
          </p:cNvPr>
          <p:cNvSpPr>
            <a:spLocks noGrp="1"/>
          </p:cNvSpPr>
          <p:nvPr>
            <p:ph type="sldNum" sz="quarter" idx="4"/>
          </p:nvPr>
        </p:nvSpPr>
        <p:spPr/>
        <p:txBody>
          <a:bodyPr/>
          <a:lstStyle/>
          <a:p>
            <a:pPr algn="r" defTabSz="685800" fontAlgn="base">
              <a:spcBef>
                <a:spcPct val="0"/>
              </a:spcBef>
              <a:spcAft>
                <a:spcPct val="0"/>
              </a:spcAft>
              <a:defRPr/>
            </a:pPr>
            <a:fld id="{BEA58169-C0D1-4C81-97AC-CE4408DF0DF9}" type="slidenum">
              <a:rPr kumimoji="1" lang="en-US" altLang="zh-TW" sz="900">
                <a:solidFill>
                  <a:srgbClr val="000000">
                    <a:lumMod val="50000"/>
                    <a:lumOff val="50000"/>
                  </a:srgbClr>
                </a:solidFill>
                <a:ea typeface="新細明體" panose="02020500000000000000" pitchFamily="18" charset="-120"/>
              </a:rPr>
              <a:pPr algn="r" defTabSz="685800" fontAlgn="base">
                <a:spcBef>
                  <a:spcPct val="0"/>
                </a:spcBef>
                <a:spcAft>
                  <a:spcPct val="0"/>
                </a:spcAft>
                <a:defRPr/>
              </a:pPr>
              <a:t>27</a:t>
            </a:fld>
            <a:endParaRPr kumimoji="1" lang="en-US" altLang="zh-TW" sz="900" dirty="0">
              <a:solidFill>
                <a:srgbClr val="000000">
                  <a:lumMod val="50000"/>
                  <a:lumOff val="50000"/>
                </a:srgbClr>
              </a:solidFill>
              <a:ea typeface="新細明體" panose="02020500000000000000" pitchFamily="18" charset="-120"/>
            </a:endParaRPr>
          </a:p>
        </p:txBody>
      </p:sp>
      <p:sp>
        <p:nvSpPr>
          <p:cNvPr id="21" name="Title 1">
            <a:extLst>
              <a:ext uri="{FF2B5EF4-FFF2-40B4-BE49-F238E27FC236}">
                <a16:creationId xmlns="" xmlns:a16="http://schemas.microsoft.com/office/drawing/2014/main" id="{967FE08D-0657-4915-B807-B3CB8FCB7788}"/>
              </a:ext>
            </a:extLst>
          </p:cNvPr>
          <p:cNvSpPr>
            <a:spLocks noGrp="1"/>
          </p:cNvSpPr>
          <p:nvPr>
            <p:ph type="title"/>
          </p:nvPr>
        </p:nvSpPr>
        <p:spPr/>
        <p:txBody>
          <a:bodyPr>
            <a:noAutofit/>
          </a:bodyPr>
          <a:lstStyle/>
          <a:p>
            <a:r>
              <a:rPr lang="en-US" sz="2400" dirty="0">
                <a:solidFill>
                  <a:schemeClr val="tx2"/>
                </a:solidFill>
              </a:rPr>
              <a:t>GTM: Edgecore Open Networking</a:t>
            </a:r>
          </a:p>
        </p:txBody>
      </p:sp>
      <p:sp>
        <p:nvSpPr>
          <p:cNvPr id="15" name="Footer Placeholder 8">
            <a:extLst>
              <a:ext uri="{FF2B5EF4-FFF2-40B4-BE49-F238E27FC236}">
                <a16:creationId xmlns="" xmlns:a16="http://schemas.microsoft.com/office/drawing/2014/main" id="{6E680F27-044E-46E4-9185-8019614B5493}"/>
              </a:ext>
            </a:extLst>
          </p:cNvPr>
          <p:cNvSpPr txBox="1">
            <a:spLocks/>
          </p:cNvSpPr>
          <p:nvPr/>
        </p:nvSpPr>
        <p:spPr>
          <a:xfrm>
            <a:off x="2882373" y="4785996"/>
            <a:ext cx="5107446" cy="273844"/>
          </a:xfrm>
          <a:prstGeom prst="rect">
            <a:avLst/>
          </a:prstGeom>
        </p:spPr>
        <p:txBody>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buClrTx/>
              <a:buFontTx/>
              <a:buNone/>
              <a:defRPr/>
            </a:pPr>
            <a:r>
              <a:rPr lang="en-GB" sz="900" dirty="0">
                <a:solidFill>
                  <a:prstClr val="white">
                    <a:lumMod val="50000"/>
                  </a:prstClr>
                </a:solidFill>
                <a:latin typeface="Calibri" panose="020F0502020204030204"/>
              </a:rPr>
              <a:t>© 2019 Edgecore Networks. All rights reserved  |  www.edge-core.com</a:t>
            </a:r>
            <a:endParaRPr lang="pt-PT" sz="900" dirty="0">
              <a:solidFill>
                <a:prstClr val="white">
                  <a:lumMod val="50000"/>
                </a:prstClr>
              </a:solidFill>
              <a:latin typeface="Calibri" panose="020F0502020204030204"/>
            </a:endParaRPr>
          </a:p>
        </p:txBody>
      </p:sp>
      <p:sp>
        <p:nvSpPr>
          <p:cNvPr id="23" name="Slide Number Placeholder 3">
            <a:extLst>
              <a:ext uri="{FF2B5EF4-FFF2-40B4-BE49-F238E27FC236}">
                <a16:creationId xmlns="" xmlns:a16="http://schemas.microsoft.com/office/drawing/2014/main" id="{8A2EB7B6-B365-4B47-B741-3403F0D1F17A}"/>
              </a:ext>
            </a:extLst>
          </p:cNvPr>
          <p:cNvSpPr txBox="1">
            <a:spLocks/>
          </p:cNvSpPr>
          <p:nvPr/>
        </p:nvSpPr>
        <p:spPr>
          <a:xfrm>
            <a:off x="0" y="0"/>
            <a:ext cx="0" cy="0"/>
          </a:xfrm>
          <a:prstGeom prst="rect">
            <a:avLst/>
          </a:prstGeom>
        </p:spPr>
        <p:txBody>
          <a:bodyPr vert="horz" lIns="68580" tIns="34290" rIns="68580" bIns="3429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buClrTx/>
              <a:buFontTx/>
              <a:buNone/>
              <a:defRPr/>
            </a:pPr>
            <a:fld id="{DA5CD9DD-CD02-4EFA-BF66-F7D7BE36B3C2}" type="slidenum">
              <a:rPr lang="en-US" sz="900">
                <a:solidFill>
                  <a:prstClr val="black">
                    <a:tint val="75000"/>
                  </a:prstClr>
                </a:solidFill>
                <a:latin typeface="Calibri" panose="020F0502020204030204"/>
              </a:rPr>
              <a:pPr defTabSz="685800">
                <a:buClrTx/>
                <a:buFontTx/>
                <a:buNone/>
                <a:defRPr/>
              </a:pPr>
              <a:t>27</a:t>
            </a:fld>
            <a:endParaRPr lang="en-US" sz="900" dirty="0">
              <a:solidFill>
                <a:prstClr val="black">
                  <a:tint val="75000"/>
                </a:prstClr>
              </a:solidFill>
              <a:latin typeface="Calibri" panose="020F0502020204030204"/>
            </a:endParaRPr>
          </a:p>
        </p:txBody>
      </p:sp>
      <p:pic>
        <p:nvPicPr>
          <p:cNvPr id="7" name="Picture 6">
            <a:extLst>
              <a:ext uri="{FF2B5EF4-FFF2-40B4-BE49-F238E27FC236}">
                <a16:creationId xmlns="" xmlns:a16="http://schemas.microsoft.com/office/drawing/2014/main" id="{23D9D752-6AB9-4ED3-B255-1D9E8E7C8E0E}"/>
              </a:ext>
            </a:extLst>
          </p:cNvPr>
          <p:cNvPicPr>
            <a:picLocks noChangeAspect="1"/>
          </p:cNvPicPr>
          <p:nvPr/>
        </p:nvPicPr>
        <p:blipFill>
          <a:blip r:embed="rId2"/>
          <a:stretch>
            <a:fillRect/>
          </a:stretch>
        </p:blipFill>
        <p:spPr>
          <a:xfrm>
            <a:off x="7821426" y="4154841"/>
            <a:ext cx="1251136" cy="386172"/>
          </a:xfrm>
          <a:prstGeom prst="rect">
            <a:avLst/>
          </a:prstGeom>
        </p:spPr>
      </p:pic>
    </p:spTree>
    <p:extLst>
      <p:ext uri="{BB962C8B-B14F-4D97-AF65-F5344CB8AC3E}">
        <p14:creationId xmlns:p14="http://schemas.microsoft.com/office/powerpoint/2010/main" val="157758408"/>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 xmlns:a16="http://schemas.microsoft.com/office/drawing/2014/main" id="{E795900A-C6A8-4A95-959E-C095F390DE11}"/>
              </a:ext>
            </a:extLst>
          </p:cNvPr>
          <p:cNvSpPr>
            <a:spLocks noGrp="1"/>
          </p:cNvSpPr>
          <p:nvPr>
            <p:ph idx="1"/>
          </p:nvPr>
        </p:nvSpPr>
        <p:spPr/>
        <p:txBody>
          <a:bodyPr/>
          <a:lstStyle/>
          <a:p>
            <a:r>
              <a:rPr lang="en-US" dirty="0"/>
              <a:t>Leading SDN design – ONF Trellis</a:t>
            </a:r>
          </a:p>
          <a:p>
            <a:endParaRPr lang="en-US" dirty="0"/>
          </a:p>
          <a:p>
            <a:r>
              <a:rPr lang="en-US" dirty="0"/>
              <a:t>Leading Open Networking Infra Supplier - Edgecore</a:t>
            </a:r>
          </a:p>
          <a:p>
            <a:endParaRPr lang="en-US" dirty="0"/>
          </a:p>
          <a:p>
            <a:r>
              <a:rPr lang="en-US" dirty="0"/>
              <a:t>Leading System Integration partner- Infosys</a:t>
            </a:r>
          </a:p>
        </p:txBody>
      </p:sp>
      <p:sp>
        <p:nvSpPr>
          <p:cNvPr id="3" name="Slide Number Placeholder 2">
            <a:extLst>
              <a:ext uri="{FF2B5EF4-FFF2-40B4-BE49-F238E27FC236}">
                <a16:creationId xmlns="" xmlns:a16="http://schemas.microsoft.com/office/drawing/2014/main" id="{C4F9298F-C61C-4475-92CF-DAC500721F9C}"/>
              </a:ext>
            </a:extLst>
          </p:cNvPr>
          <p:cNvSpPr>
            <a:spLocks noGrp="1"/>
          </p:cNvSpPr>
          <p:nvPr>
            <p:ph type="sldNum" sz="quarter" idx="4"/>
          </p:nvPr>
        </p:nvSpPr>
        <p:spPr/>
        <p:txBody>
          <a:bodyPr/>
          <a:lstStyle/>
          <a:p>
            <a:fld id="{C921E2DF-5279-024C-809C-CD16853F95A6}" type="slidenum">
              <a:rPr lang="en-US" smtClean="0">
                <a:solidFill>
                  <a:srgbClr val="FFFFFF">
                    <a:lumMod val="65000"/>
                  </a:srgbClr>
                </a:solidFill>
              </a:rPr>
              <a:pPr/>
              <a:t>28</a:t>
            </a:fld>
            <a:endParaRPr lang="en-US">
              <a:solidFill>
                <a:srgbClr val="FFFFFF">
                  <a:lumMod val="65000"/>
                </a:srgbClr>
              </a:solidFill>
            </a:endParaRPr>
          </a:p>
        </p:txBody>
      </p:sp>
      <p:sp>
        <p:nvSpPr>
          <p:cNvPr id="4" name="Title 3">
            <a:extLst>
              <a:ext uri="{FF2B5EF4-FFF2-40B4-BE49-F238E27FC236}">
                <a16:creationId xmlns="" xmlns:a16="http://schemas.microsoft.com/office/drawing/2014/main" id="{0B285219-2947-4B23-A708-3966BDB7E4EE}"/>
              </a:ext>
            </a:extLst>
          </p:cNvPr>
          <p:cNvSpPr>
            <a:spLocks noGrp="1"/>
          </p:cNvSpPr>
          <p:nvPr>
            <p:ph type="title"/>
          </p:nvPr>
        </p:nvSpPr>
        <p:spPr>
          <a:xfrm>
            <a:off x="457200" y="72933"/>
            <a:ext cx="8229600" cy="500586"/>
          </a:xfrm>
        </p:spPr>
        <p:txBody>
          <a:bodyPr/>
          <a:lstStyle/>
          <a:p>
            <a:r>
              <a:rPr lang="en-US" sz="2400" dirty="0">
                <a:solidFill>
                  <a:schemeClr val="tx2"/>
                </a:solidFill>
              </a:rPr>
              <a:t>Partnerships / Ecosystem Bringing </a:t>
            </a:r>
            <a:r>
              <a:rPr lang="en-US" sz="2400" u="sng" dirty="0">
                <a:solidFill>
                  <a:schemeClr val="tx2"/>
                </a:solidFill>
              </a:rPr>
              <a:t>Trellis </a:t>
            </a:r>
            <a:r>
              <a:rPr lang="en-US" sz="2400" dirty="0">
                <a:solidFill>
                  <a:schemeClr val="tx2"/>
                </a:solidFill>
              </a:rPr>
              <a:t>to Market </a:t>
            </a:r>
          </a:p>
        </p:txBody>
      </p:sp>
      <p:pic>
        <p:nvPicPr>
          <p:cNvPr id="5" name="Picture 4">
            <a:extLst>
              <a:ext uri="{FF2B5EF4-FFF2-40B4-BE49-F238E27FC236}">
                <a16:creationId xmlns="" xmlns:a16="http://schemas.microsoft.com/office/drawing/2014/main" id="{C1E21133-D0D9-4523-83B8-AA9D6C291ED5}"/>
              </a:ext>
            </a:extLst>
          </p:cNvPr>
          <p:cNvPicPr>
            <a:picLocks noChangeAspect="1"/>
          </p:cNvPicPr>
          <p:nvPr/>
        </p:nvPicPr>
        <p:blipFill>
          <a:blip r:embed="rId3"/>
          <a:stretch>
            <a:fillRect/>
          </a:stretch>
        </p:blipFill>
        <p:spPr>
          <a:xfrm>
            <a:off x="6776411" y="3285540"/>
            <a:ext cx="1504950" cy="552450"/>
          </a:xfrm>
          <a:prstGeom prst="rect">
            <a:avLst/>
          </a:prstGeom>
        </p:spPr>
      </p:pic>
      <p:pic>
        <p:nvPicPr>
          <p:cNvPr id="6" name="Picture 5">
            <a:extLst>
              <a:ext uri="{FF2B5EF4-FFF2-40B4-BE49-F238E27FC236}">
                <a16:creationId xmlns="" xmlns:a16="http://schemas.microsoft.com/office/drawing/2014/main" id="{E6EBD0F3-ADE0-41F2-BCF5-FAAE3ADDD825}"/>
              </a:ext>
            </a:extLst>
          </p:cNvPr>
          <p:cNvPicPr>
            <a:picLocks noChangeAspect="1"/>
          </p:cNvPicPr>
          <p:nvPr/>
        </p:nvPicPr>
        <p:blipFill>
          <a:blip r:embed="rId4"/>
          <a:stretch>
            <a:fillRect/>
          </a:stretch>
        </p:blipFill>
        <p:spPr>
          <a:xfrm>
            <a:off x="6585911" y="891360"/>
            <a:ext cx="1495425" cy="1019175"/>
          </a:xfrm>
          <a:prstGeom prst="rect">
            <a:avLst/>
          </a:prstGeom>
        </p:spPr>
      </p:pic>
      <p:pic>
        <p:nvPicPr>
          <p:cNvPr id="7" name="圖片 8">
            <a:extLst>
              <a:ext uri="{FF2B5EF4-FFF2-40B4-BE49-F238E27FC236}">
                <a16:creationId xmlns="" xmlns:a16="http://schemas.microsoft.com/office/drawing/2014/main" id="{EE8EF7F3-4E6A-4692-8AF8-CFDD0E265AF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533468" y="2486028"/>
            <a:ext cx="2346764" cy="633724"/>
          </a:xfrm>
          <a:prstGeom prst="rect">
            <a:avLst/>
          </a:prstGeom>
        </p:spPr>
      </p:pic>
      <p:sp>
        <p:nvSpPr>
          <p:cNvPr id="8" name="Footer Placeholder 8">
            <a:extLst>
              <a:ext uri="{FF2B5EF4-FFF2-40B4-BE49-F238E27FC236}">
                <a16:creationId xmlns="" xmlns:a16="http://schemas.microsoft.com/office/drawing/2014/main" id="{4CCC3E72-D193-477A-A243-41C9560BEE19}"/>
              </a:ext>
            </a:extLst>
          </p:cNvPr>
          <p:cNvSpPr txBox="1">
            <a:spLocks/>
          </p:cNvSpPr>
          <p:nvPr/>
        </p:nvSpPr>
        <p:spPr>
          <a:xfrm>
            <a:off x="2454978" y="4785642"/>
            <a:ext cx="3561290" cy="273825"/>
          </a:xfrm>
          <a:prstGeom prst="rect">
            <a:avLst/>
          </a:prstGeom>
        </p:spPr>
        <p:txBody>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buClrTx/>
              <a:buFontTx/>
              <a:buNone/>
              <a:defRPr/>
            </a:pPr>
            <a:r>
              <a:rPr lang="en-GB" sz="900" dirty="0">
                <a:solidFill>
                  <a:prstClr val="white">
                    <a:lumMod val="50000"/>
                  </a:prstClr>
                </a:solidFill>
                <a:latin typeface="Calibri" panose="020F0502020204030204"/>
              </a:rPr>
              <a:t>© 2019 Edgecore Networks. All rights reserved  |  www.edge-core.com</a:t>
            </a:r>
            <a:endParaRPr lang="pt-PT" sz="900" dirty="0">
              <a:solidFill>
                <a:prstClr val="white">
                  <a:lumMod val="50000"/>
                </a:prstClr>
              </a:solidFill>
              <a:latin typeface="Calibri" panose="020F0502020204030204"/>
            </a:endParaRPr>
          </a:p>
        </p:txBody>
      </p:sp>
      <p:pic>
        <p:nvPicPr>
          <p:cNvPr id="9" name="Picture 8">
            <a:extLst>
              <a:ext uri="{FF2B5EF4-FFF2-40B4-BE49-F238E27FC236}">
                <a16:creationId xmlns="" xmlns:a16="http://schemas.microsoft.com/office/drawing/2014/main" id="{FFBE9DD2-9D8B-41D3-9B61-D530EF385A6A}"/>
              </a:ext>
            </a:extLst>
          </p:cNvPr>
          <p:cNvPicPr>
            <a:picLocks noChangeAspect="1"/>
          </p:cNvPicPr>
          <p:nvPr/>
        </p:nvPicPr>
        <p:blipFill>
          <a:blip r:embed="rId6"/>
          <a:stretch>
            <a:fillRect/>
          </a:stretch>
        </p:blipFill>
        <p:spPr>
          <a:xfrm>
            <a:off x="7866044" y="4205222"/>
            <a:ext cx="1251136" cy="386172"/>
          </a:xfrm>
          <a:prstGeom prst="rect">
            <a:avLst/>
          </a:prstGeom>
        </p:spPr>
      </p:pic>
    </p:spTree>
    <p:extLst>
      <p:ext uri="{BB962C8B-B14F-4D97-AF65-F5344CB8AC3E}">
        <p14:creationId xmlns:p14="http://schemas.microsoft.com/office/powerpoint/2010/main" val="965087137"/>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2" name="Rectangle 1">
            <a:extLst>
              <a:ext uri="{FF2B5EF4-FFF2-40B4-BE49-F238E27FC236}">
                <a16:creationId xmlns="" xmlns:a16="http://schemas.microsoft.com/office/drawing/2014/main" id="{4B38ED5C-32B5-4DD6-9832-98618B4D5F86}"/>
              </a:ext>
            </a:extLst>
          </p:cNvPr>
          <p:cNvSpPr/>
          <p:nvPr/>
        </p:nvSpPr>
        <p:spPr>
          <a:xfrm>
            <a:off x="3313271" y="2978943"/>
            <a:ext cx="2839891" cy="82745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buClrTx/>
              <a:buFontTx/>
              <a:buNone/>
            </a:pPr>
            <a:endParaRPr lang="en-US" sz="1800" kern="1200">
              <a:solidFill>
                <a:srgbClr val="FFFFFF"/>
              </a:solidFill>
              <a:latin typeface="Arial"/>
            </a:endParaRPr>
          </a:p>
        </p:txBody>
      </p:sp>
      <p:sp>
        <p:nvSpPr>
          <p:cNvPr id="5" name="Title 2">
            <a:extLst>
              <a:ext uri="{FF2B5EF4-FFF2-40B4-BE49-F238E27FC236}">
                <a16:creationId xmlns="" xmlns:a16="http://schemas.microsoft.com/office/drawing/2014/main" id="{73F32574-5532-ED4F-A71F-D3B76761F989}"/>
              </a:ext>
            </a:extLst>
          </p:cNvPr>
          <p:cNvSpPr txBox="1">
            <a:spLocks/>
          </p:cNvSpPr>
          <p:nvPr/>
        </p:nvSpPr>
        <p:spPr>
          <a:xfrm>
            <a:off x="103414" y="1601766"/>
            <a:ext cx="8937172" cy="2092881"/>
          </a:xfrm>
          <a:prstGeom prst="rect">
            <a:avLst/>
          </a:prstGeom>
        </p:spPr>
        <p:txBody>
          <a:bodyPr vert="horz" wrap="square" lIns="91440" tIns="45720" rIns="91440" bIns="45720" rtlCol="0" anchor="t" anchorCtr="0">
            <a:spAutoFit/>
          </a:bodyPr>
          <a:lstStyle>
            <a:lvl1pPr algn="ctr" defTabSz="457200" rtl="0" eaLnBrk="1" latinLnBrk="0" hangingPunct="1">
              <a:lnSpc>
                <a:spcPts val="3400"/>
              </a:lnSpc>
              <a:spcBef>
                <a:spcPct val="0"/>
              </a:spcBef>
              <a:buNone/>
              <a:defRPr sz="3200" b="0" i="0" kern="1200">
                <a:solidFill>
                  <a:schemeClr val="bg1"/>
                </a:solidFill>
                <a:latin typeface="Calibri"/>
                <a:ea typeface="+mj-ea"/>
                <a:cs typeface="Calibri"/>
              </a:defRPr>
            </a:lvl1pPr>
          </a:lstStyle>
          <a:p>
            <a:pPr>
              <a:lnSpc>
                <a:spcPct val="100000"/>
              </a:lnSpc>
              <a:buClrTx/>
              <a:buFontTx/>
              <a:buNone/>
              <a:defRPr/>
            </a:pPr>
            <a:r>
              <a:rPr lang="en-US" sz="6600" dirty="0">
                <a:solidFill>
                  <a:srgbClr val="FFFFFF"/>
                </a:solidFill>
              </a:rPr>
              <a:t>Thank You</a:t>
            </a:r>
          </a:p>
          <a:p>
            <a:pPr>
              <a:lnSpc>
                <a:spcPct val="100000"/>
              </a:lnSpc>
              <a:buClrTx/>
              <a:buFontTx/>
              <a:buNone/>
              <a:defRPr/>
            </a:pPr>
            <a:endParaRPr lang="en-US" dirty="0">
              <a:solidFill>
                <a:srgbClr val="FFFFFF"/>
              </a:solidFill>
            </a:endParaRPr>
          </a:p>
          <a:p>
            <a:pPr>
              <a:lnSpc>
                <a:spcPct val="100000"/>
              </a:lnSpc>
              <a:buClrTx/>
              <a:buFontTx/>
              <a:buNone/>
              <a:defRPr/>
            </a:pPr>
            <a:endParaRPr lang="en-US" b="1" dirty="0">
              <a:solidFill>
                <a:srgbClr val="FFFFFF"/>
              </a:solidFill>
            </a:endParaRPr>
          </a:p>
        </p:txBody>
      </p:sp>
      <p:pic>
        <p:nvPicPr>
          <p:cNvPr id="3" name="Picture 2">
            <a:extLst>
              <a:ext uri="{FF2B5EF4-FFF2-40B4-BE49-F238E27FC236}">
                <a16:creationId xmlns="" xmlns:a16="http://schemas.microsoft.com/office/drawing/2014/main" id="{90FE44B3-D575-4AAD-A9BB-128D59B4D1B0}"/>
              </a:ext>
            </a:extLst>
          </p:cNvPr>
          <p:cNvPicPr>
            <a:picLocks noChangeAspect="1"/>
          </p:cNvPicPr>
          <p:nvPr/>
        </p:nvPicPr>
        <p:blipFill>
          <a:blip r:embed="rId3"/>
          <a:stretch>
            <a:fillRect/>
          </a:stretch>
        </p:blipFill>
        <p:spPr>
          <a:xfrm>
            <a:off x="7707127" y="4559288"/>
            <a:ext cx="1251136" cy="386172"/>
          </a:xfrm>
          <a:prstGeom prst="rect">
            <a:avLst/>
          </a:prstGeom>
        </p:spPr>
      </p:pic>
      <p:pic>
        <p:nvPicPr>
          <p:cNvPr id="4" name="圖片 13">
            <a:extLst>
              <a:ext uri="{FF2B5EF4-FFF2-40B4-BE49-F238E27FC236}">
                <a16:creationId xmlns="" xmlns:a16="http://schemas.microsoft.com/office/drawing/2014/main" id="{628FCFE8-BBBB-4173-AD3F-268910BE4B12}"/>
              </a:ext>
            </a:extLst>
          </p:cNvPr>
          <p:cNvPicPr>
            <a:picLocks noChangeAspect="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3362864" y="3091142"/>
            <a:ext cx="2839891" cy="627581"/>
          </a:xfrm>
          <a:prstGeom prst="rect">
            <a:avLst/>
          </a:prstGeom>
        </p:spPr>
      </p:pic>
      <p:sp>
        <p:nvSpPr>
          <p:cNvPr id="6" name="TextBox 13">
            <a:extLst>
              <a:ext uri="{FF2B5EF4-FFF2-40B4-BE49-F238E27FC236}">
                <a16:creationId xmlns="" xmlns:a16="http://schemas.microsoft.com/office/drawing/2014/main" id="{94DBB14F-9212-444A-B919-C8FBCF56954B}"/>
              </a:ext>
            </a:extLst>
          </p:cNvPr>
          <p:cNvSpPr txBox="1"/>
          <p:nvPr/>
        </p:nvSpPr>
        <p:spPr>
          <a:xfrm>
            <a:off x="3362864" y="3806399"/>
            <a:ext cx="3291936" cy="461666"/>
          </a:xfrm>
          <a:prstGeom prst="rect">
            <a:avLst/>
          </a:prstGeom>
          <a:noFill/>
        </p:spPr>
        <p:txBody>
          <a:bodyPr wrap="square" rtlCol="0">
            <a:spAutoFit/>
          </a:bodyPr>
          <a:lstStyle/>
          <a:p>
            <a:pPr>
              <a:buClrTx/>
              <a:buFontTx/>
              <a:buNone/>
              <a:defRPr/>
            </a:pPr>
            <a:r>
              <a:rPr lang="en-US" sz="2400" kern="1200" dirty="0">
                <a:solidFill>
                  <a:srgbClr val="FFFFFF"/>
                </a:solidFill>
                <a:latin typeface="Calibri" panose="020F0502020204030204"/>
                <a:ea typeface="+mn-ea"/>
                <a:cs typeface="+mn-cs"/>
              </a:rPr>
              <a:t>www.edge-core.com</a:t>
            </a:r>
          </a:p>
        </p:txBody>
      </p:sp>
    </p:spTree>
    <p:extLst>
      <p:ext uri="{BB962C8B-B14F-4D97-AF65-F5344CB8AC3E}">
        <p14:creationId xmlns:p14="http://schemas.microsoft.com/office/powerpoint/2010/main" val="2876347675"/>
      </p:ext>
    </p:extLst>
  </p:cSld>
  <p:clrMapOvr>
    <a:masterClrMapping/>
  </p:clrMapOvr>
  <mc:AlternateContent xmlns:mc="http://schemas.openxmlformats.org/markup-compatibility/2006" xmlns:p14="http://schemas.microsoft.com/office/powerpoint/2010/main">
    <mc:Choice Requires="p14">
      <p:transition spd="slow" p14:dur="2000" advClick="0">
        <p:push/>
      </p:transition>
    </mc:Choice>
    <mc:Fallback xmlns="">
      <p:transition spd="slow" advClick="0">
        <p:push/>
      </p:transition>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81956" y="3406478"/>
            <a:ext cx="4173568" cy="586103"/>
          </a:xfrm>
        </p:spPr>
        <p:txBody>
          <a:bodyPr>
            <a:noAutofit/>
          </a:bodyPr>
          <a:lstStyle/>
          <a:p>
            <a:r>
              <a:rPr lang="en-US" sz="2800" dirty="0" smtClean="0"/>
              <a:t>Trellis</a:t>
            </a:r>
            <a:br>
              <a:rPr lang="en-US" sz="2800" dirty="0" smtClean="0"/>
            </a:br>
            <a:r>
              <a:rPr lang="en-US" sz="2800" dirty="0" smtClean="0"/>
              <a:t>ONF Production Ready Solution</a:t>
            </a:r>
            <a:endParaRPr lang="en-US" sz="800" dirty="0">
              <a:solidFill>
                <a:schemeClr val="accent1">
                  <a:lumMod val="50000"/>
                </a:schemeClr>
              </a:solidFill>
            </a:endParaRPr>
          </a:p>
        </p:txBody>
      </p:sp>
      <p:sp>
        <p:nvSpPr>
          <p:cNvPr id="6" name="Title 4"/>
          <p:cNvSpPr txBox="1">
            <a:spLocks/>
          </p:cNvSpPr>
          <p:nvPr/>
        </p:nvSpPr>
        <p:spPr>
          <a:xfrm>
            <a:off x="5319135" y="3262277"/>
            <a:ext cx="3717773" cy="460031"/>
          </a:xfrm>
          <a:prstGeom prst="rect">
            <a:avLst/>
          </a:prstGeom>
        </p:spPr>
        <p:txBody>
          <a:bodyPr vert="horz"/>
          <a:lstStyle>
            <a:lvl1pPr marL="0" marR="0" indent="0" algn="l" defTabSz="457178" rtl="0" latinLnBrk="0">
              <a:lnSpc>
                <a:spcPct val="100000"/>
              </a:lnSpc>
              <a:spcBef>
                <a:spcPts val="0"/>
              </a:spcBef>
              <a:spcAft>
                <a:spcPts val="0"/>
              </a:spcAft>
              <a:buClrTx/>
              <a:buSzTx/>
              <a:buFontTx/>
              <a:buNone/>
              <a:tabLst/>
              <a:defRPr sz="2400" b="0" i="0" u="none" strike="noStrike" cap="none" spc="0" baseline="0">
                <a:ln>
                  <a:noFill/>
                </a:ln>
                <a:solidFill>
                  <a:srgbClr val="007DC3"/>
                </a:solidFill>
                <a:uFillTx/>
                <a:latin typeface="Arial"/>
                <a:ea typeface="Arial"/>
                <a:cs typeface="Arial"/>
                <a:sym typeface="Arial"/>
              </a:defRPr>
            </a:lvl1pPr>
            <a:lvl2pPr marL="0" marR="0" indent="0" algn="l" defTabSz="457178" rtl="0" latinLnBrk="0">
              <a:lnSpc>
                <a:spcPct val="100000"/>
              </a:lnSpc>
              <a:spcBef>
                <a:spcPts val="0"/>
              </a:spcBef>
              <a:spcAft>
                <a:spcPts val="0"/>
              </a:spcAft>
              <a:buClrTx/>
              <a:buSzTx/>
              <a:buFontTx/>
              <a:buNone/>
              <a:tabLst/>
              <a:defRPr sz="2400" b="0" i="0" u="none" strike="noStrike" cap="none" spc="0" baseline="0">
                <a:ln>
                  <a:noFill/>
                </a:ln>
                <a:solidFill>
                  <a:srgbClr val="2670C3"/>
                </a:solidFill>
                <a:uFillTx/>
                <a:latin typeface="Arial"/>
                <a:ea typeface="Arial"/>
                <a:cs typeface="Arial"/>
                <a:sym typeface="Arial"/>
              </a:defRPr>
            </a:lvl2pPr>
            <a:lvl3pPr marL="0" marR="0" indent="0" algn="l" defTabSz="457178" rtl="0" latinLnBrk="0">
              <a:lnSpc>
                <a:spcPct val="100000"/>
              </a:lnSpc>
              <a:spcBef>
                <a:spcPts val="0"/>
              </a:spcBef>
              <a:spcAft>
                <a:spcPts val="0"/>
              </a:spcAft>
              <a:buClrTx/>
              <a:buSzTx/>
              <a:buFontTx/>
              <a:buNone/>
              <a:tabLst/>
              <a:defRPr sz="2400" b="0" i="0" u="none" strike="noStrike" cap="none" spc="0" baseline="0">
                <a:ln>
                  <a:noFill/>
                </a:ln>
                <a:solidFill>
                  <a:srgbClr val="2670C3"/>
                </a:solidFill>
                <a:uFillTx/>
                <a:latin typeface="Arial"/>
                <a:ea typeface="Arial"/>
                <a:cs typeface="Arial"/>
                <a:sym typeface="Arial"/>
              </a:defRPr>
            </a:lvl3pPr>
            <a:lvl4pPr marL="0" marR="0" indent="0" algn="l" defTabSz="457178" rtl="0" latinLnBrk="0">
              <a:lnSpc>
                <a:spcPct val="100000"/>
              </a:lnSpc>
              <a:spcBef>
                <a:spcPts val="0"/>
              </a:spcBef>
              <a:spcAft>
                <a:spcPts val="0"/>
              </a:spcAft>
              <a:buClrTx/>
              <a:buSzTx/>
              <a:buFontTx/>
              <a:buNone/>
              <a:tabLst/>
              <a:defRPr sz="2400" b="0" i="0" u="none" strike="noStrike" cap="none" spc="0" baseline="0">
                <a:ln>
                  <a:noFill/>
                </a:ln>
                <a:solidFill>
                  <a:srgbClr val="2670C3"/>
                </a:solidFill>
                <a:uFillTx/>
                <a:latin typeface="Arial"/>
                <a:ea typeface="Arial"/>
                <a:cs typeface="Arial"/>
                <a:sym typeface="Arial"/>
              </a:defRPr>
            </a:lvl4pPr>
            <a:lvl5pPr marL="0" marR="0" indent="0" algn="l" defTabSz="457178" rtl="0" latinLnBrk="0">
              <a:lnSpc>
                <a:spcPct val="100000"/>
              </a:lnSpc>
              <a:spcBef>
                <a:spcPts val="0"/>
              </a:spcBef>
              <a:spcAft>
                <a:spcPts val="0"/>
              </a:spcAft>
              <a:buClrTx/>
              <a:buSzTx/>
              <a:buFontTx/>
              <a:buNone/>
              <a:tabLst/>
              <a:defRPr sz="2400" b="0" i="0" u="none" strike="noStrike" cap="none" spc="0" baseline="0">
                <a:ln>
                  <a:noFill/>
                </a:ln>
                <a:solidFill>
                  <a:srgbClr val="2670C3"/>
                </a:solidFill>
                <a:uFillTx/>
                <a:latin typeface="Arial"/>
                <a:ea typeface="Arial"/>
                <a:cs typeface="Arial"/>
                <a:sym typeface="Arial"/>
              </a:defRPr>
            </a:lvl5pPr>
            <a:lvl6pPr marL="0" marR="0" indent="0" algn="l" defTabSz="457178" rtl="0" latinLnBrk="0">
              <a:lnSpc>
                <a:spcPct val="100000"/>
              </a:lnSpc>
              <a:spcBef>
                <a:spcPts val="0"/>
              </a:spcBef>
              <a:spcAft>
                <a:spcPts val="0"/>
              </a:spcAft>
              <a:buClrTx/>
              <a:buSzTx/>
              <a:buFontTx/>
              <a:buNone/>
              <a:tabLst/>
              <a:defRPr sz="2400" b="0" i="0" u="none" strike="noStrike" cap="none" spc="0" baseline="0">
                <a:ln>
                  <a:noFill/>
                </a:ln>
                <a:solidFill>
                  <a:srgbClr val="2670C3"/>
                </a:solidFill>
                <a:uFillTx/>
                <a:latin typeface="Arial"/>
                <a:ea typeface="Arial"/>
                <a:cs typeface="Arial"/>
                <a:sym typeface="Arial"/>
              </a:defRPr>
            </a:lvl6pPr>
            <a:lvl7pPr marL="0" marR="0" indent="0" algn="l" defTabSz="457178" rtl="0" latinLnBrk="0">
              <a:lnSpc>
                <a:spcPct val="100000"/>
              </a:lnSpc>
              <a:spcBef>
                <a:spcPts val="0"/>
              </a:spcBef>
              <a:spcAft>
                <a:spcPts val="0"/>
              </a:spcAft>
              <a:buClrTx/>
              <a:buSzTx/>
              <a:buFontTx/>
              <a:buNone/>
              <a:tabLst/>
              <a:defRPr sz="2400" b="0" i="0" u="none" strike="noStrike" cap="none" spc="0" baseline="0">
                <a:ln>
                  <a:noFill/>
                </a:ln>
                <a:solidFill>
                  <a:srgbClr val="2670C3"/>
                </a:solidFill>
                <a:uFillTx/>
                <a:latin typeface="Arial"/>
                <a:ea typeface="Arial"/>
                <a:cs typeface="Arial"/>
                <a:sym typeface="Arial"/>
              </a:defRPr>
            </a:lvl7pPr>
            <a:lvl8pPr marL="0" marR="0" indent="0" algn="l" defTabSz="457178" rtl="0" latinLnBrk="0">
              <a:lnSpc>
                <a:spcPct val="100000"/>
              </a:lnSpc>
              <a:spcBef>
                <a:spcPts val="0"/>
              </a:spcBef>
              <a:spcAft>
                <a:spcPts val="0"/>
              </a:spcAft>
              <a:buClrTx/>
              <a:buSzTx/>
              <a:buFontTx/>
              <a:buNone/>
              <a:tabLst/>
              <a:defRPr sz="2400" b="0" i="0" u="none" strike="noStrike" cap="none" spc="0" baseline="0">
                <a:ln>
                  <a:noFill/>
                </a:ln>
                <a:solidFill>
                  <a:srgbClr val="2670C3"/>
                </a:solidFill>
                <a:uFillTx/>
                <a:latin typeface="Arial"/>
                <a:ea typeface="Arial"/>
                <a:cs typeface="Arial"/>
                <a:sym typeface="Arial"/>
              </a:defRPr>
            </a:lvl8pPr>
            <a:lvl9pPr marL="0" marR="0" indent="0" algn="l" defTabSz="457178" rtl="0" latinLnBrk="0">
              <a:lnSpc>
                <a:spcPct val="100000"/>
              </a:lnSpc>
              <a:spcBef>
                <a:spcPts val="0"/>
              </a:spcBef>
              <a:spcAft>
                <a:spcPts val="0"/>
              </a:spcAft>
              <a:buClrTx/>
              <a:buSzTx/>
              <a:buFontTx/>
              <a:buNone/>
              <a:tabLst/>
              <a:defRPr sz="2400" b="0" i="0" u="none" strike="noStrike" cap="none" spc="0" baseline="0">
                <a:ln>
                  <a:noFill/>
                </a:ln>
                <a:solidFill>
                  <a:srgbClr val="2670C3"/>
                </a:solidFill>
                <a:uFillTx/>
                <a:latin typeface="Arial"/>
                <a:ea typeface="Arial"/>
                <a:cs typeface="Arial"/>
                <a:sym typeface="Arial"/>
              </a:defRPr>
            </a:lvl9pPr>
          </a:lstStyle>
          <a:p>
            <a:r>
              <a:rPr lang="en-US" sz="1200" dirty="0" err="1" smtClean="0">
                <a:solidFill>
                  <a:schemeClr val="accent1">
                    <a:lumMod val="50000"/>
                  </a:schemeClr>
                </a:solidFill>
              </a:rPr>
              <a:t>Nitesh</a:t>
            </a:r>
            <a:r>
              <a:rPr lang="en-US" sz="1200" dirty="0" smtClean="0">
                <a:solidFill>
                  <a:schemeClr val="accent1">
                    <a:lumMod val="50000"/>
                  </a:schemeClr>
                </a:solidFill>
              </a:rPr>
              <a:t> </a:t>
            </a:r>
            <a:r>
              <a:rPr lang="en-US" sz="1200" dirty="0">
                <a:solidFill>
                  <a:schemeClr val="accent1">
                    <a:lumMod val="50000"/>
                  </a:schemeClr>
                </a:solidFill>
              </a:rPr>
              <a:t>Bansal</a:t>
            </a:r>
            <a:r>
              <a:rPr lang="en-US" sz="1050" dirty="0">
                <a:solidFill>
                  <a:schemeClr val="accent1">
                    <a:lumMod val="50000"/>
                  </a:schemeClr>
                </a:solidFill>
              </a:rPr>
              <a:t/>
            </a:r>
            <a:br>
              <a:rPr lang="en-US" sz="1050" dirty="0">
                <a:solidFill>
                  <a:schemeClr val="accent1">
                    <a:lumMod val="50000"/>
                  </a:schemeClr>
                </a:solidFill>
              </a:rPr>
            </a:br>
            <a:r>
              <a:rPr lang="en-US" sz="1100" dirty="0">
                <a:solidFill>
                  <a:schemeClr val="accent1">
                    <a:lumMod val="50000"/>
                  </a:schemeClr>
                </a:solidFill>
              </a:rPr>
              <a:t>SVP and Global Head, Engineering Services</a:t>
            </a:r>
            <a:endParaRPr lang="en-US" sz="600" dirty="0">
              <a:solidFill>
                <a:schemeClr val="accent1">
                  <a:lumMod val="50000"/>
                </a:schemeClr>
              </a:solidFill>
            </a:endParaRPr>
          </a:p>
        </p:txBody>
      </p:sp>
      <p:pic>
        <p:nvPicPr>
          <p:cNvPr id="7" name="Picture 6" descr="OC-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221" y="4587845"/>
            <a:ext cx="1044833" cy="318137"/>
          </a:xfrm>
          <a:prstGeom prst="rect">
            <a:avLst/>
          </a:prstGeom>
        </p:spPr>
      </p:pic>
    </p:spTree>
    <p:extLst>
      <p:ext uri="{BB962C8B-B14F-4D97-AF65-F5344CB8AC3E}">
        <p14:creationId xmlns:p14="http://schemas.microsoft.com/office/powerpoint/2010/main" val="2732778814"/>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 y="0"/>
            <a:ext cx="9139428" cy="5143500"/>
          </a:xfrm>
          <a:prstGeom prst="rect">
            <a:avLst/>
          </a:prstGeom>
        </p:spPr>
      </p:pic>
      <p:sp>
        <p:nvSpPr>
          <p:cNvPr id="23" name="Rectangle 22">
            <a:extLst>
              <a:ext uri="{FF2B5EF4-FFF2-40B4-BE49-F238E27FC236}">
                <a16:creationId xmlns="" xmlns:a16="http://schemas.microsoft.com/office/drawing/2014/main" id="{2CC34DC5-F011-4E6E-B59E-C7D4E1C78607}"/>
              </a:ext>
            </a:extLst>
          </p:cNvPr>
          <p:cNvSpPr/>
          <p:nvPr/>
        </p:nvSpPr>
        <p:spPr>
          <a:xfrm>
            <a:off x="1649380" y="3727850"/>
            <a:ext cx="1377644" cy="658273"/>
          </a:xfrm>
          <a:prstGeom prst="rect">
            <a:avLst/>
          </a:prstGeom>
          <a:solidFill>
            <a:schemeClr val="accent5">
              <a:lumMod val="40000"/>
              <a:lumOff val="6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defTabSz="457189" hangingPunct="0">
              <a:buClrTx/>
              <a:defRPr/>
            </a:pPr>
            <a:endParaRPr lang="en-US" sz="1800" dirty="0">
              <a:latin typeface="Arial" panose="020B0604020202020204" pitchFamily="34" charset="0"/>
              <a:cs typeface="Arial" panose="020B0604020202020204" pitchFamily="34" charset="0"/>
              <a:sym typeface="Calibri"/>
            </a:endParaRPr>
          </a:p>
        </p:txBody>
      </p:sp>
      <p:sp>
        <p:nvSpPr>
          <p:cNvPr id="110" name="Rectangle 109">
            <a:extLst>
              <a:ext uri="{FF2B5EF4-FFF2-40B4-BE49-F238E27FC236}">
                <a16:creationId xmlns="" xmlns:a16="http://schemas.microsoft.com/office/drawing/2014/main" id="{6CFF8314-B9DF-44F9-9E75-63AF9205FA5B}"/>
              </a:ext>
            </a:extLst>
          </p:cNvPr>
          <p:cNvSpPr/>
          <p:nvPr/>
        </p:nvSpPr>
        <p:spPr>
          <a:xfrm>
            <a:off x="3068868" y="3727850"/>
            <a:ext cx="1801044" cy="658273"/>
          </a:xfrm>
          <a:prstGeom prst="rect">
            <a:avLst/>
          </a:prstGeom>
          <a:solidFill>
            <a:schemeClr val="accent1">
              <a:lumMod val="20000"/>
              <a:lumOff val="8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defTabSz="457189" hangingPunct="0">
              <a:buClrTx/>
              <a:defRPr/>
            </a:pPr>
            <a:endParaRPr lang="en-US" sz="1800" dirty="0">
              <a:latin typeface="Arial" panose="020B0604020202020204" pitchFamily="34" charset="0"/>
              <a:cs typeface="Arial" panose="020B0604020202020204" pitchFamily="34" charset="0"/>
              <a:sym typeface="Calibri"/>
            </a:endParaRPr>
          </a:p>
        </p:txBody>
      </p:sp>
      <p:sp>
        <p:nvSpPr>
          <p:cNvPr id="111" name="Rectangle 110">
            <a:extLst>
              <a:ext uri="{FF2B5EF4-FFF2-40B4-BE49-F238E27FC236}">
                <a16:creationId xmlns="" xmlns:a16="http://schemas.microsoft.com/office/drawing/2014/main" id="{9566D023-0DC3-4D9E-8ACE-C7FDC3FE4CB7}"/>
              </a:ext>
            </a:extLst>
          </p:cNvPr>
          <p:cNvSpPr/>
          <p:nvPr/>
        </p:nvSpPr>
        <p:spPr>
          <a:xfrm>
            <a:off x="4900680" y="3727850"/>
            <a:ext cx="1976046" cy="658273"/>
          </a:xfrm>
          <a:prstGeom prst="rect">
            <a:avLst/>
          </a:prstGeom>
          <a:solidFill>
            <a:schemeClr val="accent5">
              <a:lumMod val="40000"/>
              <a:lumOff val="6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defTabSz="457189" hangingPunct="0">
              <a:buClrTx/>
              <a:defRPr/>
            </a:pPr>
            <a:endParaRPr lang="en-US" sz="1800" dirty="0">
              <a:latin typeface="Arial" panose="020B0604020202020204" pitchFamily="34" charset="0"/>
              <a:cs typeface="Arial" panose="020B0604020202020204" pitchFamily="34" charset="0"/>
              <a:sym typeface="Calibri"/>
            </a:endParaRPr>
          </a:p>
        </p:txBody>
      </p:sp>
      <p:sp>
        <p:nvSpPr>
          <p:cNvPr id="112" name="Rectangle 111">
            <a:extLst>
              <a:ext uri="{FF2B5EF4-FFF2-40B4-BE49-F238E27FC236}">
                <a16:creationId xmlns="" xmlns:a16="http://schemas.microsoft.com/office/drawing/2014/main" id="{EE1500F3-135D-48F1-8380-2C62D3AB56E0}"/>
              </a:ext>
            </a:extLst>
          </p:cNvPr>
          <p:cNvSpPr/>
          <p:nvPr/>
        </p:nvSpPr>
        <p:spPr>
          <a:xfrm>
            <a:off x="6922335" y="3727850"/>
            <a:ext cx="1995136" cy="658273"/>
          </a:xfrm>
          <a:prstGeom prst="rect">
            <a:avLst/>
          </a:prstGeom>
          <a:solidFill>
            <a:schemeClr val="accent1">
              <a:lumMod val="20000"/>
              <a:lumOff val="8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defTabSz="457189" hangingPunct="0">
              <a:buClrTx/>
              <a:defRPr/>
            </a:pPr>
            <a:endParaRPr lang="en-US" sz="1800" dirty="0">
              <a:latin typeface="Arial" panose="020B0604020202020204" pitchFamily="34" charset="0"/>
              <a:cs typeface="Arial" panose="020B0604020202020204" pitchFamily="34" charset="0"/>
              <a:sym typeface="Calibri"/>
            </a:endParaRPr>
          </a:p>
        </p:txBody>
      </p:sp>
      <p:pic>
        <p:nvPicPr>
          <p:cNvPr id="14" name="Picture 13">
            <a:extLst>
              <a:ext uri="{FF2B5EF4-FFF2-40B4-BE49-F238E27FC236}">
                <a16:creationId xmlns="" xmlns:a16="http://schemas.microsoft.com/office/drawing/2014/main" id="{871EF948-9B2B-4BFB-BC64-672C14C8AAA8}"/>
              </a:ext>
            </a:extLst>
          </p:cNvPr>
          <p:cNvPicPr>
            <a:picLocks noChangeAspect="1"/>
          </p:cNvPicPr>
          <p:nvPr/>
        </p:nvPicPr>
        <p:blipFill rotWithShape="1">
          <a:blip r:embed="rId4">
            <a:extLst>
              <a:ext uri="{28A0092B-C50C-407E-A947-70E740481C1C}">
                <a14:useLocalDpi xmlns:a14="http://schemas.microsoft.com/office/drawing/2010/main" val="0"/>
              </a:ext>
            </a:extLst>
          </a:blip>
          <a:srcRect t="13187" b="-13187"/>
          <a:stretch/>
        </p:blipFill>
        <p:spPr>
          <a:xfrm>
            <a:off x="6076950" y="631829"/>
            <a:ext cx="2826773" cy="1880442"/>
          </a:xfrm>
          <a:prstGeom prst="roundRect">
            <a:avLst>
              <a:gd name="adj" fmla="val 8594"/>
            </a:avLst>
          </a:prstGeom>
          <a:solidFill>
            <a:srgbClr val="FFFFFF">
              <a:shade val="85000"/>
            </a:srgbClr>
          </a:solidFill>
          <a:ln>
            <a:noFill/>
          </a:ln>
          <a:effectLst/>
        </p:spPr>
      </p:pic>
      <p:sp>
        <p:nvSpPr>
          <p:cNvPr id="93" name="Rectangle 2">
            <a:extLst>
              <a:ext uri="{FF2B5EF4-FFF2-40B4-BE49-F238E27FC236}">
                <a16:creationId xmlns="" xmlns:a16="http://schemas.microsoft.com/office/drawing/2014/main" id="{1F53ACFC-ECB0-40F1-9570-6236CCF315A6}"/>
              </a:ext>
            </a:extLst>
          </p:cNvPr>
          <p:cNvSpPr/>
          <p:nvPr/>
        </p:nvSpPr>
        <p:spPr>
          <a:xfrm>
            <a:off x="6077748" y="2037447"/>
            <a:ext cx="2825975" cy="1149468"/>
          </a:xfrm>
          <a:prstGeom prst="foldedCorner">
            <a:avLst/>
          </a:prstGeom>
          <a:solidFill>
            <a:srgbClr val="00B0F0"/>
          </a:solidFill>
          <a:ln w="25400" cap="flat">
            <a:noFill/>
            <a:prstDash val="solid"/>
            <a:round/>
          </a:ln>
          <a:effectLst>
            <a:outerShdw blurRad="50800" dist="38100" dir="2700000" algn="tl" rotWithShape="0">
              <a:prstClr val="black">
                <a:alpha val="24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ctr" anchorCtr="0" forceAA="0" compatLnSpc="1">
            <a:prstTxWarp prst="textNoShape">
              <a:avLst/>
            </a:prstTxWarp>
            <a:noAutofit/>
          </a:bodyPr>
          <a:lstStyle/>
          <a:p>
            <a:pPr defTabSz="457189" hangingPunct="0">
              <a:buClrTx/>
              <a:defRPr/>
            </a:pPr>
            <a:r>
              <a:rPr lang="en-US" sz="1200" dirty="0">
                <a:solidFill>
                  <a:srgbClr val="FFFFFF"/>
                </a:solidFill>
                <a:latin typeface="Arial" panose="020B0604020202020204" pitchFamily="34" charset="0"/>
                <a:cs typeface="Arial" panose="020B0604020202020204" pitchFamily="34" charset="0"/>
                <a:sym typeface="Calibri"/>
              </a:rPr>
              <a:t> </a:t>
            </a:r>
          </a:p>
        </p:txBody>
      </p:sp>
      <p:sp>
        <p:nvSpPr>
          <p:cNvPr id="79" name="Rectangle 78"/>
          <p:cNvSpPr/>
          <p:nvPr/>
        </p:nvSpPr>
        <p:spPr>
          <a:xfrm>
            <a:off x="7026873" y="3794667"/>
            <a:ext cx="2017976" cy="500137"/>
          </a:xfrm>
          <a:prstGeom prst="rect">
            <a:avLst/>
          </a:prstGeom>
        </p:spPr>
        <p:txBody>
          <a:bodyPr wrap="square" lIns="0" tIns="0" rIns="0" bIns="0">
            <a:spAutoFit/>
          </a:bodyPr>
          <a:lstStyle/>
          <a:p>
            <a:pPr defTabSz="457189" hangingPunct="0">
              <a:lnSpc>
                <a:spcPts val="1275"/>
              </a:lnSpc>
              <a:spcBef>
                <a:spcPts val="450"/>
              </a:spcBef>
              <a:spcAft>
                <a:spcPts val="450"/>
              </a:spcAft>
              <a:buClrTx/>
              <a:defRPr/>
            </a:pPr>
            <a:r>
              <a:rPr lang="en-US" sz="1100" b="1" dirty="0">
                <a:latin typeface="Arial" panose="020B0604020202020204" pitchFamily="34" charset="0"/>
                <a:cs typeface="Arial" panose="020B0604020202020204" pitchFamily="34" charset="0"/>
                <a:sym typeface="Calibri"/>
              </a:rPr>
              <a:t>OPERATE</a:t>
            </a:r>
            <a:r>
              <a:rPr lang="en-US" sz="1100" dirty="0">
                <a:latin typeface="Arial" panose="020B0604020202020204" pitchFamily="34" charset="0"/>
                <a:cs typeface="Arial" panose="020B0604020202020204" pitchFamily="34" charset="0"/>
                <a:sym typeface="Calibri"/>
              </a:rPr>
              <a:t/>
            </a:r>
            <a:br>
              <a:rPr lang="en-US" sz="1100" dirty="0">
                <a:latin typeface="Arial" panose="020B0604020202020204" pitchFamily="34" charset="0"/>
                <a:cs typeface="Arial" panose="020B0604020202020204" pitchFamily="34" charset="0"/>
                <a:sym typeface="Calibri"/>
              </a:rPr>
            </a:br>
            <a:r>
              <a:rPr lang="en-US" sz="1050" dirty="0">
                <a:latin typeface="Arial" panose="020B0604020202020204" pitchFamily="34" charset="0"/>
                <a:cs typeface="Arial" panose="020B0604020202020204" pitchFamily="34" charset="0"/>
                <a:sym typeface="Calibri"/>
              </a:rPr>
              <a:t>across the value-chain </a:t>
            </a:r>
            <a:br>
              <a:rPr lang="en-US" sz="1050" dirty="0">
                <a:latin typeface="Arial" panose="020B0604020202020204" pitchFamily="34" charset="0"/>
                <a:cs typeface="Arial" panose="020B0604020202020204" pitchFamily="34" charset="0"/>
                <a:sym typeface="Calibri"/>
              </a:rPr>
            </a:br>
            <a:r>
              <a:rPr lang="en-US" sz="1050" dirty="0">
                <a:latin typeface="Arial" panose="020B0604020202020204" pitchFamily="34" charset="0"/>
                <a:cs typeface="Arial" panose="020B0604020202020204" pitchFamily="34" charset="0"/>
                <a:sym typeface="Calibri"/>
              </a:rPr>
              <a:t>by enabling the ‘digital thread’</a:t>
            </a:r>
            <a:endParaRPr lang="en-US" sz="1100" dirty="0">
              <a:latin typeface="Arial" panose="020B0604020202020204" pitchFamily="34" charset="0"/>
              <a:cs typeface="Arial" panose="020B0604020202020204" pitchFamily="34" charset="0"/>
              <a:sym typeface="Calibri"/>
            </a:endParaRPr>
          </a:p>
        </p:txBody>
      </p:sp>
      <p:sp>
        <p:nvSpPr>
          <p:cNvPr id="82" name="Rectangle 81"/>
          <p:cNvSpPr/>
          <p:nvPr/>
        </p:nvSpPr>
        <p:spPr>
          <a:xfrm>
            <a:off x="1772003" y="3794667"/>
            <a:ext cx="939360" cy="500137"/>
          </a:xfrm>
          <a:prstGeom prst="rect">
            <a:avLst/>
          </a:prstGeom>
        </p:spPr>
        <p:txBody>
          <a:bodyPr wrap="none" lIns="0" tIns="0" rIns="0" bIns="0">
            <a:spAutoFit/>
          </a:bodyPr>
          <a:lstStyle/>
          <a:p>
            <a:pPr defTabSz="457189" hangingPunct="0">
              <a:lnSpc>
                <a:spcPts val="1275"/>
              </a:lnSpc>
              <a:buClrTx/>
              <a:defRPr/>
            </a:pPr>
            <a:r>
              <a:rPr lang="en-US" sz="1100" b="1" dirty="0">
                <a:latin typeface="Arial" panose="020B0604020202020204" pitchFamily="34" charset="0"/>
                <a:cs typeface="Arial" panose="020B0604020202020204" pitchFamily="34" charset="0"/>
                <a:sym typeface="Calibri"/>
              </a:rPr>
              <a:t>DESIGN</a:t>
            </a:r>
            <a:r>
              <a:rPr lang="en-US" sz="1100" dirty="0">
                <a:latin typeface="Arial" panose="020B0604020202020204" pitchFamily="34" charset="0"/>
                <a:cs typeface="Arial" panose="020B0604020202020204" pitchFamily="34" charset="0"/>
                <a:sym typeface="Calibri"/>
              </a:rPr>
              <a:t> </a:t>
            </a:r>
            <a:br>
              <a:rPr lang="en-US" sz="1100" dirty="0">
                <a:latin typeface="Arial" panose="020B0604020202020204" pitchFamily="34" charset="0"/>
                <a:cs typeface="Arial" panose="020B0604020202020204" pitchFamily="34" charset="0"/>
                <a:sym typeface="Calibri"/>
              </a:rPr>
            </a:br>
            <a:r>
              <a:rPr lang="en-US" sz="1050" dirty="0">
                <a:latin typeface="Arial" panose="020B0604020202020204" pitchFamily="34" charset="0"/>
                <a:cs typeface="Arial" panose="020B0604020202020204" pitchFamily="34" charset="0"/>
                <a:sym typeface="Calibri"/>
              </a:rPr>
              <a:t>next-generation</a:t>
            </a:r>
            <a:br>
              <a:rPr lang="en-US" sz="1050" dirty="0">
                <a:latin typeface="Arial" panose="020B0604020202020204" pitchFamily="34" charset="0"/>
                <a:cs typeface="Arial" panose="020B0604020202020204" pitchFamily="34" charset="0"/>
                <a:sym typeface="Calibri"/>
              </a:rPr>
            </a:br>
            <a:r>
              <a:rPr lang="en-US" sz="1050" dirty="0">
                <a:latin typeface="Arial" panose="020B0604020202020204" pitchFamily="34" charset="0"/>
                <a:cs typeface="Arial" panose="020B0604020202020204" pitchFamily="34" charset="0"/>
                <a:sym typeface="Calibri"/>
              </a:rPr>
              <a:t>Networks</a:t>
            </a:r>
            <a:endParaRPr lang="en-US" sz="1100" dirty="0">
              <a:latin typeface="Arial" panose="020B0604020202020204" pitchFamily="34" charset="0"/>
              <a:cs typeface="Arial" panose="020B0604020202020204" pitchFamily="34" charset="0"/>
              <a:sym typeface="Calibri"/>
            </a:endParaRPr>
          </a:p>
        </p:txBody>
      </p:sp>
      <p:sp>
        <p:nvSpPr>
          <p:cNvPr id="83" name="Rectangle 82"/>
          <p:cNvSpPr/>
          <p:nvPr/>
        </p:nvSpPr>
        <p:spPr>
          <a:xfrm>
            <a:off x="3202211" y="3794667"/>
            <a:ext cx="1749470" cy="500137"/>
          </a:xfrm>
          <a:prstGeom prst="rect">
            <a:avLst/>
          </a:prstGeom>
        </p:spPr>
        <p:txBody>
          <a:bodyPr wrap="square" lIns="0" tIns="0" rIns="0" bIns="0">
            <a:spAutoFit/>
          </a:bodyPr>
          <a:lstStyle/>
          <a:p>
            <a:pPr defTabSz="457189" hangingPunct="0">
              <a:lnSpc>
                <a:spcPts val="1275"/>
              </a:lnSpc>
              <a:buClrTx/>
              <a:defRPr/>
            </a:pPr>
            <a:r>
              <a:rPr lang="en-US" sz="1100" b="1" dirty="0">
                <a:latin typeface="Arial" panose="020B0604020202020204" pitchFamily="34" charset="0"/>
                <a:cs typeface="Arial" panose="020B0604020202020204" pitchFamily="34" charset="0"/>
                <a:sym typeface="Calibri"/>
              </a:rPr>
              <a:t>TRANSFORM</a:t>
            </a:r>
            <a:r>
              <a:rPr lang="en-US" sz="1100" dirty="0">
                <a:latin typeface="Arial" panose="020B0604020202020204" pitchFamily="34" charset="0"/>
                <a:cs typeface="Arial" panose="020B0604020202020204" pitchFamily="34" charset="0"/>
                <a:sym typeface="Calibri"/>
              </a:rPr>
              <a:t> </a:t>
            </a:r>
            <a:br>
              <a:rPr lang="en-US" sz="1100" dirty="0">
                <a:latin typeface="Arial" panose="020B0604020202020204" pitchFamily="34" charset="0"/>
                <a:cs typeface="Arial" panose="020B0604020202020204" pitchFamily="34" charset="0"/>
                <a:sym typeface="Calibri"/>
              </a:rPr>
            </a:br>
            <a:r>
              <a:rPr lang="en-US" sz="1050" dirty="0">
                <a:latin typeface="Arial" panose="020B0604020202020204" pitchFamily="34" charset="0"/>
                <a:cs typeface="Arial" panose="020B0604020202020204" pitchFamily="34" charset="0"/>
                <a:sym typeface="Calibri"/>
              </a:rPr>
              <a:t>OSS, BSS, Digital and Telecom Networks</a:t>
            </a:r>
            <a:endParaRPr lang="en-US" sz="1100" dirty="0">
              <a:latin typeface="Arial" panose="020B0604020202020204" pitchFamily="34" charset="0"/>
              <a:cs typeface="Arial" panose="020B0604020202020204" pitchFamily="34" charset="0"/>
              <a:sym typeface="Calibri"/>
            </a:endParaRPr>
          </a:p>
        </p:txBody>
      </p:sp>
      <p:sp>
        <p:nvSpPr>
          <p:cNvPr id="84" name="Rectangle 83"/>
          <p:cNvSpPr/>
          <p:nvPr/>
        </p:nvSpPr>
        <p:spPr>
          <a:xfrm>
            <a:off x="4997290" y="3794667"/>
            <a:ext cx="1879437" cy="500137"/>
          </a:xfrm>
          <a:prstGeom prst="rect">
            <a:avLst/>
          </a:prstGeom>
        </p:spPr>
        <p:txBody>
          <a:bodyPr wrap="square" lIns="0" tIns="0" rIns="0" bIns="0">
            <a:spAutoFit/>
          </a:bodyPr>
          <a:lstStyle/>
          <a:p>
            <a:pPr defTabSz="457189" hangingPunct="0">
              <a:lnSpc>
                <a:spcPts val="1275"/>
              </a:lnSpc>
              <a:buClrTx/>
              <a:defRPr/>
            </a:pPr>
            <a:r>
              <a:rPr lang="en-US" sz="1100" b="1" dirty="0">
                <a:latin typeface="Arial" panose="020B0604020202020204" pitchFamily="34" charset="0"/>
                <a:cs typeface="Arial" panose="020B0604020202020204" pitchFamily="34" charset="0"/>
                <a:sym typeface="Calibri"/>
              </a:rPr>
              <a:t>BUILD</a:t>
            </a:r>
            <a:r>
              <a:rPr lang="en-US" sz="1100" dirty="0">
                <a:latin typeface="Arial" panose="020B0604020202020204" pitchFamily="34" charset="0"/>
                <a:cs typeface="Arial" panose="020B0604020202020204" pitchFamily="34" charset="0"/>
                <a:sym typeface="Calibri"/>
              </a:rPr>
              <a:t> </a:t>
            </a:r>
            <a:br>
              <a:rPr lang="en-US" sz="1100" dirty="0">
                <a:latin typeface="Arial" panose="020B0604020202020204" pitchFamily="34" charset="0"/>
                <a:cs typeface="Arial" panose="020B0604020202020204" pitchFamily="34" charset="0"/>
                <a:sym typeface="Calibri"/>
              </a:rPr>
            </a:br>
            <a:r>
              <a:rPr lang="en-US" sz="1050" dirty="0">
                <a:latin typeface="Arial" panose="020B0604020202020204" pitchFamily="34" charset="0"/>
                <a:cs typeface="Arial" panose="020B0604020202020204" pitchFamily="34" charset="0"/>
                <a:sym typeface="Calibri"/>
              </a:rPr>
              <a:t>new-age solutions for </a:t>
            </a:r>
          </a:p>
          <a:p>
            <a:pPr defTabSz="457189" hangingPunct="0">
              <a:lnSpc>
                <a:spcPts val="1275"/>
              </a:lnSpc>
              <a:buClrTx/>
              <a:defRPr/>
            </a:pPr>
            <a:r>
              <a:rPr lang="en-US" sz="1050" dirty="0">
                <a:latin typeface="Arial" panose="020B0604020202020204" pitchFamily="34" charset="0"/>
                <a:cs typeface="Arial" panose="020B0604020202020204" pitchFamily="34" charset="0"/>
                <a:sym typeface="Calibri"/>
              </a:rPr>
              <a:t>Telecom Networks</a:t>
            </a:r>
            <a:endParaRPr lang="en-US" sz="1100" dirty="0">
              <a:latin typeface="Arial" panose="020B0604020202020204" pitchFamily="34" charset="0"/>
              <a:cs typeface="Arial" panose="020B0604020202020204" pitchFamily="34" charset="0"/>
              <a:sym typeface="Calibri"/>
            </a:endParaRPr>
          </a:p>
        </p:txBody>
      </p:sp>
      <p:sp>
        <p:nvSpPr>
          <p:cNvPr id="2" name="Title 1">
            <a:extLst>
              <a:ext uri="{FF2B5EF4-FFF2-40B4-BE49-F238E27FC236}">
                <a16:creationId xmlns="" xmlns:a16="http://schemas.microsoft.com/office/drawing/2014/main" id="{A8B3BB4D-32F8-4943-BFC2-B903B153E48D}"/>
              </a:ext>
            </a:extLst>
          </p:cNvPr>
          <p:cNvSpPr>
            <a:spLocks noGrp="1"/>
          </p:cNvSpPr>
          <p:nvPr>
            <p:ph type="title"/>
          </p:nvPr>
        </p:nvSpPr>
        <p:spPr/>
        <p:txBody>
          <a:bodyPr/>
          <a:lstStyle/>
          <a:p>
            <a:r>
              <a:rPr lang="en-US" dirty="0" smtClean="0">
                <a:solidFill>
                  <a:schemeClr val="bg1"/>
                </a:solidFill>
              </a:rPr>
              <a:t>Who are we? </a:t>
            </a:r>
            <a:endParaRPr lang="en-US" dirty="0">
              <a:solidFill>
                <a:schemeClr val="bg1"/>
              </a:solidFill>
            </a:endParaRPr>
          </a:p>
        </p:txBody>
      </p:sp>
      <p:pic>
        <p:nvPicPr>
          <p:cNvPr id="20" name="Picture 19">
            <a:extLst>
              <a:ext uri="{FF2B5EF4-FFF2-40B4-BE49-F238E27FC236}">
                <a16:creationId xmlns="" xmlns:a16="http://schemas.microsoft.com/office/drawing/2014/main" id="{8DFABE2F-CC11-43C5-8C01-F8AD70F9D7A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7926" r="26622"/>
          <a:stretch/>
        </p:blipFill>
        <p:spPr>
          <a:xfrm>
            <a:off x="4649037" y="631830"/>
            <a:ext cx="1301956" cy="1567817"/>
          </a:xfrm>
          <a:prstGeom prst="roundRect">
            <a:avLst>
              <a:gd name="adj" fmla="val 8594"/>
            </a:avLst>
          </a:prstGeom>
          <a:solidFill>
            <a:srgbClr val="FFFFFF">
              <a:shade val="85000"/>
            </a:srgbClr>
          </a:solidFill>
          <a:ln>
            <a:noFill/>
          </a:ln>
          <a:effectLst/>
        </p:spPr>
      </p:pic>
      <p:pic>
        <p:nvPicPr>
          <p:cNvPr id="1030" name="Picture 6" descr="Image result for infosys global people">
            <a:extLst>
              <a:ext uri="{FF2B5EF4-FFF2-40B4-BE49-F238E27FC236}">
                <a16:creationId xmlns="" xmlns:a16="http://schemas.microsoft.com/office/drawing/2014/main" id="{496E9AF1-08FF-49FB-88CF-4B742348B540}"/>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3202200" y="631830"/>
            <a:ext cx="1310674" cy="1507362"/>
          </a:xfrm>
          <a:prstGeom prst="roundRect">
            <a:avLst>
              <a:gd name="adj" fmla="val 8594"/>
            </a:avLst>
          </a:prstGeom>
          <a:solidFill>
            <a:srgbClr val="FFFFFF">
              <a:shade val="85000"/>
            </a:srgbClr>
          </a:solidFill>
          <a:ln>
            <a:noFill/>
          </a:ln>
          <a:effectLst/>
          <a:extLst/>
        </p:spPr>
      </p:pic>
      <p:pic>
        <p:nvPicPr>
          <p:cNvPr id="1028" name="Picture 4" descr="Related image">
            <a:extLst>
              <a:ext uri="{FF2B5EF4-FFF2-40B4-BE49-F238E27FC236}">
                <a16:creationId xmlns="" xmlns:a16="http://schemas.microsoft.com/office/drawing/2014/main" id="{8BB29712-DD03-4137-BE6C-031DF3F312C0}"/>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1757299" y="631830"/>
            <a:ext cx="1310673" cy="1408943"/>
          </a:xfrm>
          <a:prstGeom prst="roundRect">
            <a:avLst>
              <a:gd name="adj" fmla="val 8594"/>
            </a:avLst>
          </a:prstGeom>
          <a:solidFill>
            <a:srgbClr val="FFFFFF">
              <a:shade val="85000"/>
            </a:srgbClr>
          </a:solidFill>
          <a:ln>
            <a:noFill/>
          </a:ln>
          <a:effectLst/>
          <a:extLst/>
        </p:spPr>
      </p:pic>
      <p:sp>
        <p:nvSpPr>
          <p:cNvPr id="90" name="Rectangle 2">
            <a:extLst>
              <a:ext uri="{FF2B5EF4-FFF2-40B4-BE49-F238E27FC236}">
                <a16:creationId xmlns="" xmlns:a16="http://schemas.microsoft.com/office/drawing/2014/main" id="{866ED9C2-F6F9-47E5-93B6-42211EFEA550}"/>
              </a:ext>
            </a:extLst>
          </p:cNvPr>
          <p:cNvSpPr/>
          <p:nvPr/>
        </p:nvSpPr>
        <p:spPr>
          <a:xfrm>
            <a:off x="1757299" y="2040773"/>
            <a:ext cx="1310673" cy="1146142"/>
          </a:xfrm>
          <a:prstGeom prst="foldedCorner">
            <a:avLst/>
          </a:prstGeom>
          <a:solidFill>
            <a:srgbClr val="1199DD"/>
          </a:solidFill>
          <a:ln w="25400" cap="flat">
            <a:noFill/>
            <a:prstDash val="solid"/>
            <a:round/>
          </a:ln>
          <a:effectLst>
            <a:outerShdw blurRad="50800" dist="38100" dir="2700000" algn="tl" rotWithShape="0">
              <a:prstClr val="black">
                <a:alpha val="24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defTabSz="457189" hangingPunct="0">
              <a:buClrTx/>
              <a:defRPr/>
            </a:pPr>
            <a:endParaRPr lang="en-US" sz="1200" dirty="0">
              <a:solidFill>
                <a:srgbClr val="FFFFFF"/>
              </a:solidFill>
              <a:latin typeface="Arial" panose="020B0604020202020204" pitchFamily="34" charset="0"/>
              <a:cs typeface="Arial" panose="020B0604020202020204" pitchFamily="34" charset="0"/>
              <a:sym typeface="Calibri"/>
            </a:endParaRPr>
          </a:p>
        </p:txBody>
      </p:sp>
      <p:sp>
        <p:nvSpPr>
          <p:cNvPr id="91" name="Rectangle 2">
            <a:extLst>
              <a:ext uri="{FF2B5EF4-FFF2-40B4-BE49-F238E27FC236}">
                <a16:creationId xmlns="" xmlns:a16="http://schemas.microsoft.com/office/drawing/2014/main" id="{60C4EE00-2562-4135-A6D9-2E7581C84FE5}"/>
              </a:ext>
            </a:extLst>
          </p:cNvPr>
          <p:cNvSpPr/>
          <p:nvPr/>
        </p:nvSpPr>
        <p:spPr>
          <a:xfrm>
            <a:off x="3200168" y="2040773"/>
            <a:ext cx="1310673" cy="1146142"/>
          </a:xfrm>
          <a:prstGeom prst="foldedCorner">
            <a:avLst/>
          </a:prstGeom>
          <a:solidFill>
            <a:srgbClr val="00B0F0"/>
          </a:solidFill>
          <a:ln w="25400" cap="flat">
            <a:noFill/>
            <a:prstDash val="solid"/>
            <a:round/>
          </a:ln>
          <a:effectLst>
            <a:outerShdw blurRad="50800" dist="38100" dir="2700000" algn="tl" rotWithShape="0">
              <a:prstClr val="black">
                <a:alpha val="24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defTabSz="457189" hangingPunct="0">
              <a:buClrTx/>
              <a:defRPr/>
            </a:pPr>
            <a:endParaRPr lang="en-US" sz="1200" dirty="0">
              <a:solidFill>
                <a:srgbClr val="FFFFFF"/>
              </a:solidFill>
              <a:latin typeface="Arial" panose="020B0604020202020204" pitchFamily="34" charset="0"/>
              <a:cs typeface="Arial" panose="020B0604020202020204" pitchFamily="34" charset="0"/>
              <a:sym typeface="Calibri"/>
            </a:endParaRPr>
          </a:p>
        </p:txBody>
      </p:sp>
      <p:sp>
        <p:nvSpPr>
          <p:cNvPr id="92" name="Rectangle 2">
            <a:extLst>
              <a:ext uri="{FF2B5EF4-FFF2-40B4-BE49-F238E27FC236}">
                <a16:creationId xmlns="" xmlns:a16="http://schemas.microsoft.com/office/drawing/2014/main" id="{F22E081F-9E62-4B00-A885-A0442E44A199}"/>
              </a:ext>
            </a:extLst>
          </p:cNvPr>
          <p:cNvSpPr/>
          <p:nvPr/>
        </p:nvSpPr>
        <p:spPr>
          <a:xfrm>
            <a:off x="4648160" y="2040773"/>
            <a:ext cx="1310673" cy="1146142"/>
          </a:xfrm>
          <a:prstGeom prst="foldedCorner">
            <a:avLst/>
          </a:prstGeom>
          <a:solidFill>
            <a:srgbClr val="1199DD"/>
          </a:solidFill>
          <a:ln w="25400" cap="flat">
            <a:noFill/>
            <a:prstDash val="solid"/>
            <a:round/>
          </a:ln>
          <a:effectLst>
            <a:outerShdw blurRad="50800" dist="38100" dir="2700000" algn="tl" rotWithShape="0">
              <a:prstClr val="black">
                <a:alpha val="24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defTabSz="457189" hangingPunct="0">
              <a:buClrTx/>
              <a:defRPr/>
            </a:pPr>
            <a:r>
              <a:rPr lang="en-US" sz="1200" dirty="0">
                <a:solidFill>
                  <a:srgbClr val="FFFFFF"/>
                </a:solidFill>
                <a:latin typeface="Arial" panose="020B0604020202020204" pitchFamily="34" charset="0"/>
                <a:cs typeface="Arial" panose="020B0604020202020204" pitchFamily="34" charset="0"/>
                <a:sym typeface="Calibri"/>
              </a:rPr>
              <a:t> </a:t>
            </a:r>
          </a:p>
        </p:txBody>
      </p:sp>
      <p:pic>
        <p:nvPicPr>
          <p:cNvPr id="1026" name="Picture 2" descr="Related image">
            <a:extLst>
              <a:ext uri="{FF2B5EF4-FFF2-40B4-BE49-F238E27FC236}">
                <a16:creationId xmlns="" xmlns:a16="http://schemas.microsoft.com/office/drawing/2014/main" id="{736CCDE8-2C4B-42B4-87A6-3E846761C5B7}"/>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323883" y="631828"/>
            <a:ext cx="1296142" cy="1475303"/>
          </a:xfrm>
          <a:prstGeom prst="roundRect">
            <a:avLst>
              <a:gd name="adj" fmla="val 8594"/>
            </a:avLst>
          </a:prstGeom>
          <a:solidFill>
            <a:srgbClr val="FFFFFF">
              <a:shade val="85000"/>
            </a:srgbClr>
          </a:solidFill>
          <a:ln>
            <a:noFill/>
          </a:ln>
          <a:effectLst/>
          <a:extLst/>
        </p:spPr>
      </p:pic>
      <p:sp>
        <p:nvSpPr>
          <p:cNvPr id="3" name="Rectangle 2">
            <a:extLst>
              <a:ext uri="{FF2B5EF4-FFF2-40B4-BE49-F238E27FC236}">
                <a16:creationId xmlns="" xmlns:a16="http://schemas.microsoft.com/office/drawing/2014/main" id="{147348DE-DC9A-494F-A073-57A800655F02}"/>
              </a:ext>
            </a:extLst>
          </p:cNvPr>
          <p:cNvSpPr/>
          <p:nvPr/>
        </p:nvSpPr>
        <p:spPr>
          <a:xfrm>
            <a:off x="317798" y="2040773"/>
            <a:ext cx="1310673" cy="1146142"/>
          </a:xfrm>
          <a:prstGeom prst="foldedCorner">
            <a:avLst/>
          </a:prstGeom>
          <a:solidFill>
            <a:srgbClr val="00B0F0"/>
          </a:solidFill>
          <a:ln w="25400" cap="flat">
            <a:noFill/>
            <a:prstDash val="solid"/>
            <a:round/>
          </a:ln>
          <a:effectLst>
            <a:outerShdw blurRad="50800" dist="38100" dir="2700000" algn="tl" rotWithShape="0">
              <a:prstClr val="black">
                <a:alpha val="24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defTabSz="457189" hangingPunct="0">
              <a:buClrTx/>
              <a:defRPr/>
            </a:pPr>
            <a:endParaRPr lang="en-US" sz="1200" dirty="0">
              <a:solidFill>
                <a:srgbClr val="FFFFFF"/>
              </a:solidFill>
              <a:latin typeface="Arial" panose="020B0604020202020204" pitchFamily="34" charset="0"/>
              <a:cs typeface="Arial" panose="020B0604020202020204" pitchFamily="34" charset="0"/>
              <a:sym typeface="Calibri"/>
            </a:endParaRPr>
          </a:p>
        </p:txBody>
      </p:sp>
      <p:sp>
        <p:nvSpPr>
          <p:cNvPr id="55" name="Rectangle 54">
            <a:extLst>
              <a:ext uri="{FF2B5EF4-FFF2-40B4-BE49-F238E27FC236}">
                <a16:creationId xmlns="" xmlns:a16="http://schemas.microsoft.com/office/drawing/2014/main" id="{6BAAEE6D-40AB-4033-BFBD-DBEDC078B8F3}"/>
              </a:ext>
            </a:extLst>
          </p:cNvPr>
          <p:cNvSpPr/>
          <p:nvPr/>
        </p:nvSpPr>
        <p:spPr>
          <a:xfrm>
            <a:off x="1877030" y="2130151"/>
            <a:ext cx="1120950" cy="820712"/>
          </a:xfrm>
          <a:prstGeom prst="rect">
            <a:avLst/>
          </a:prstGeom>
          <a:no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oAutofit/>
          </a:bodyPr>
          <a:lstStyle/>
          <a:p>
            <a:pPr defTabSz="457189" hangingPunct="0">
              <a:buClrTx/>
              <a:defRPr/>
            </a:pPr>
            <a:r>
              <a:rPr lang="en-US" sz="1800" b="1" dirty="0">
                <a:solidFill>
                  <a:srgbClr val="FFFFFF"/>
                </a:solidFill>
                <a:latin typeface="Arial" panose="020B0604020202020204" pitchFamily="34" charset="0"/>
                <a:cs typeface="Arial" panose="020B0604020202020204" pitchFamily="34" charset="0"/>
                <a:sym typeface="Calibri"/>
              </a:rPr>
              <a:t>$11.8B</a:t>
            </a:r>
          </a:p>
          <a:p>
            <a:pPr defTabSz="457189" hangingPunct="0">
              <a:buClrTx/>
              <a:defRPr/>
            </a:pPr>
            <a:r>
              <a:rPr lang="en-US" sz="1200" dirty="0">
                <a:solidFill>
                  <a:srgbClr val="FFFFFF"/>
                </a:solidFill>
                <a:latin typeface="Arial" panose="020B0604020202020204" pitchFamily="34" charset="0"/>
                <a:cs typeface="Arial" panose="020B0604020202020204" pitchFamily="34" charset="0"/>
                <a:sym typeface="Calibri"/>
              </a:rPr>
              <a:t>Revenues</a:t>
            </a:r>
            <a:endParaRPr lang="en-US" dirty="0">
              <a:solidFill>
                <a:srgbClr val="FFFFFF"/>
              </a:solidFill>
              <a:latin typeface="Arial" panose="020B0604020202020204" pitchFamily="34" charset="0"/>
              <a:cs typeface="Arial" panose="020B0604020202020204" pitchFamily="34" charset="0"/>
              <a:sym typeface="Calibri"/>
            </a:endParaRPr>
          </a:p>
        </p:txBody>
      </p:sp>
      <p:sp>
        <p:nvSpPr>
          <p:cNvPr id="56" name="Rectangle 55">
            <a:extLst>
              <a:ext uri="{FF2B5EF4-FFF2-40B4-BE49-F238E27FC236}">
                <a16:creationId xmlns="" xmlns:a16="http://schemas.microsoft.com/office/drawing/2014/main" id="{2952E4D7-4ED4-46B4-951A-0C8BD4514FC6}"/>
              </a:ext>
            </a:extLst>
          </p:cNvPr>
          <p:cNvSpPr/>
          <p:nvPr/>
        </p:nvSpPr>
        <p:spPr>
          <a:xfrm>
            <a:off x="3243136" y="2130151"/>
            <a:ext cx="1193839" cy="962328"/>
          </a:xfrm>
          <a:prstGeom prst="rect">
            <a:avLst/>
          </a:prstGeom>
          <a:no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oAutofit/>
          </a:bodyPr>
          <a:lstStyle/>
          <a:p>
            <a:pPr defTabSz="457189" hangingPunct="0">
              <a:buClrTx/>
              <a:defRPr/>
            </a:pPr>
            <a:r>
              <a:rPr lang="en-US" sz="1800" b="1" dirty="0">
                <a:solidFill>
                  <a:srgbClr val="FFFFFF"/>
                </a:solidFill>
                <a:latin typeface="Arial" panose="020B0604020202020204" pitchFamily="34" charset="0"/>
                <a:cs typeface="Arial" panose="020B0604020202020204" pitchFamily="34" charset="0"/>
                <a:sym typeface="Calibri"/>
              </a:rPr>
              <a:t>228,000</a:t>
            </a:r>
            <a:r>
              <a:rPr lang="en-US" b="1" dirty="0">
                <a:solidFill>
                  <a:srgbClr val="FFFFFF"/>
                </a:solidFill>
                <a:latin typeface="Arial" panose="020B0604020202020204" pitchFamily="34" charset="0"/>
                <a:cs typeface="Arial" panose="020B0604020202020204" pitchFamily="34" charset="0"/>
                <a:sym typeface="Calibri"/>
              </a:rPr>
              <a:t>+</a:t>
            </a:r>
            <a:r>
              <a:rPr lang="en-US" sz="1800" b="1" dirty="0">
                <a:solidFill>
                  <a:srgbClr val="FFFFFF"/>
                </a:solidFill>
                <a:latin typeface="Arial" panose="020B0604020202020204" pitchFamily="34" charset="0"/>
                <a:cs typeface="Arial" panose="020B0604020202020204" pitchFamily="34" charset="0"/>
                <a:sym typeface="Calibri"/>
              </a:rPr>
              <a:t> </a:t>
            </a:r>
            <a:r>
              <a:rPr lang="en-US" dirty="0">
                <a:solidFill>
                  <a:srgbClr val="FFFFFF"/>
                </a:solidFill>
                <a:latin typeface="Arial" panose="020B0604020202020204" pitchFamily="34" charset="0"/>
                <a:cs typeface="Arial" panose="020B0604020202020204" pitchFamily="34" charset="0"/>
                <a:sym typeface="Calibri"/>
              </a:rPr>
              <a:t/>
            </a:r>
            <a:br>
              <a:rPr lang="en-US" dirty="0">
                <a:solidFill>
                  <a:srgbClr val="FFFFFF"/>
                </a:solidFill>
                <a:latin typeface="Arial" panose="020B0604020202020204" pitchFamily="34" charset="0"/>
                <a:cs typeface="Arial" panose="020B0604020202020204" pitchFamily="34" charset="0"/>
                <a:sym typeface="Calibri"/>
              </a:rPr>
            </a:br>
            <a:r>
              <a:rPr lang="en-US" sz="1200" dirty="0">
                <a:solidFill>
                  <a:srgbClr val="FFFFFF"/>
                </a:solidFill>
                <a:latin typeface="Arial" panose="020B0604020202020204" pitchFamily="34" charset="0"/>
                <a:cs typeface="Arial" panose="020B0604020202020204" pitchFamily="34" charset="0"/>
                <a:sym typeface="Calibri"/>
              </a:rPr>
              <a:t>People Globally </a:t>
            </a:r>
            <a:endParaRPr lang="en-US" dirty="0">
              <a:solidFill>
                <a:srgbClr val="FFFFFF"/>
              </a:solidFill>
              <a:latin typeface="Arial" panose="020B0604020202020204" pitchFamily="34" charset="0"/>
              <a:cs typeface="Arial" panose="020B0604020202020204" pitchFamily="34" charset="0"/>
              <a:sym typeface="Calibri"/>
            </a:endParaRPr>
          </a:p>
        </p:txBody>
      </p:sp>
      <p:sp>
        <p:nvSpPr>
          <p:cNvPr id="58" name="Rectangle 57">
            <a:extLst>
              <a:ext uri="{FF2B5EF4-FFF2-40B4-BE49-F238E27FC236}">
                <a16:creationId xmlns="" xmlns:a16="http://schemas.microsoft.com/office/drawing/2014/main" id="{371074F3-24F1-4554-A9E9-C7347E1528D0}"/>
              </a:ext>
            </a:extLst>
          </p:cNvPr>
          <p:cNvSpPr/>
          <p:nvPr/>
        </p:nvSpPr>
        <p:spPr>
          <a:xfrm>
            <a:off x="4767951" y="2130151"/>
            <a:ext cx="1181506" cy="1072931"/>
          </a:xfrm>
          <a:prstGeom prst="rect">
            <a:avLst/>
          </a:prstGeom>
          <a:no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oAutofit/>
          </a:bodyPr>
          <a:lstStyle/>
          <a:p>
            <a:pPr defTabSz="457189" hangingPunct="0">
              <a:buClrTx/>
              <a:defRPr/>
            </a:pPr>
            <a:r>
              <a:rPr lang="en-US" sz="1800" b="1" dirty="0">
                <a:solidFill>
                  <a:srgbClr val="FFFFFF"/>
                </a:solidFill>
                <a:latin typeface="Arial" panose="020B0604020202020204" pitchFamily="34" charset="0"/>
                <a:cs typeface="Arial" panose="020B0604020202020204" pitchFamily="34" charset="0"/>
                <a:sym typeface="Calibri"/>
              </a:rPr>
              <a:t>1,000+ </a:t>
            </a:r>
            <a:r>
              <a:rPr lang="en-US" sz="1200" dirty="0">
                <a:solidFill>
                  <a:srgbClr val="FFFFFF"/>
                </a:solidFill>
                <a:latin typeface="Arial" panose="020B0604020202020204" pitchFamily="34" charset="0"/>
                <a:cs typeface="Arial" panose="020B0604020202020204" pitchFamily="34" charset="0"/>
                <a:sym typeface="Calibri"/>
              </a:rPr>
              <a:t>Clients</a:t>
            </a:r>
          </a:p>
          <a:p>
            <a:pPr defTabSz="457189" hangingPunct="0">
              <a:buClrTx/>
              <a:defRPr/>
            </a:pPr>
            <a:r>
              <a:rPr lang="en-US" sz="1800" b="1" dirty="0">
                <a:solidFill>
                  <a:srgbClr val="FFFFFF"/>
                </a:solidFill>
                <a:latin typeface="Arial" panose="020B0604020202020204" pitchFamily="34" charset="0"/>
                <a:cs typeface="Arial" panose="020B0604020202020204" pitchFamily="34" charset="0"/>
                <a:sym typeface="Calibri"/>
              </a:rPr>
              <a:t>45 </a:t>
            </a:r>
            <a:r>
              <a:rPr lang="en-US" sz="1200" dirty="0">
                <a:solidFill>
                  <a:srgbClr val="FFFFFF"/>
                </a:solidFill>
                <a:latin typeface="Arial" panose="020B0604020202020204" pitchFamily="34" charset="0"/>
                <a:cs typeface="Arial" panose="020B0604020202020204" pitchFamily="34" charset="0"/>
                <a:sym typeface="Calibri"/>
              </a:rPr>
              <a:t>Countries </a:t>
            </a:r>
          </a:p>
        </p:txBody>
      </p:sp>
      <p:sp>
        <p:nvSpPr>
          <p:cNvPr id="7" name="Rectangle 6">
            <a:extLst>
              <a:ext uri="{FF2B5EF4-FFF2-40B4-BE49-F238E27FC236}">
                <a16:creationId xmlns="" xmlns:a16="http://schemas.microsoft.com/office/drawing/2014/main" id="{451165CB-256C-4D65-AD7B-20F3C948CEB9}"/>
              </a:ext>
            </a:extLst>
          </p:cNvPr>
          <p:cNvSpPr/>
          <p:nvPr/>
        </p:nvSpPr>
        <p:spPr>
          <a:xfrm>
            <a:off x="6192615" y="2215054"/>
            <a:ext cx="2653606" cy="630942"/>
          </a:xfrm>
          <a:prstGeom prst="rect">
            <a:avLst/>
          </a:prstGeom>
        </p:spPr>
        <p:txBody>
          <a:bodyPr wrap="square">
            <a:spAutoFit/>
          </a:bodyPr>
          <a:lstStyle/>
          <a:p>
            <a:pPr defTabSz="457189" hangingPunct="0">
              <a:lnSpc>
                <a:spcPts val="1425"/>
              </a:lnSpc>
              <a:buClrTx/>
              <a:defRPr/>
            </a:pPr>
            <a:r>
              <a:rPr lang="en-US" sz="1800" b="1" dirty="0">
                <a:solidFill>
                  <a:srgbClr val="FFFFFF"/>
                </a:solidFill>
                <a:latin typeface="Arial" panose="020B0604020202020204" pitchFamily="34" charset="0"/>
                <a:cs typeface="Arial" panose="020B0604020202020204" pitchFamily="34" charset="0"/>
                <a:sym typeface="Calibri"/>
              </a:rPr>
              <a:t>8</a:t>
            </a:r>
            <a:r>
              <a:rPr lang="en-US" sz="1800" b="1" dirty="0" smtClean="0">
                <a:solidFill>
                  <a:srgbClr val="FFFFFF"/>
                </a:solidFill>
                <a:latin typeface="Arial" panose="020B0604020202020204" pitchFamily="34" charset="0"/>
                <a:cs typeface="Arial" panose="020B0604020202020204" pitchFamily="34" charset="0"/>
                <a:sym typeface="Calibri"/>
              </a:rPr>
              <a:t> </a:t>
            </a:r>
            <a:r>
              <a:rPr lang="en-US" sz="1800" b="1" dirty="0">
                <a:solidFill>
                  <a:srgbClr val="FFFFFF"/>
                </a:solidFill>
                <a:latin typeface="Arial" panose="020B0604020202020204" pitchFamily="34" charset="0"/>
                <a:cs typeface="Arial" panose="020B0604020202020204" pitchFamily="34" charset="0"/>
                <a:sym typeface="Calibri"/>
              </a:rPr>
              <a:t>out of top 10 </a:t>
            </a:r>
            <a:r>
              <a:rPr lang="en-US" b="1" dirty="0">
                <a:solidFill>
                  <a:srgbClr val="FFFFFF"/>
                </a:solidFill>
                <a:latin typeface="Arial" panose="020B0604020202020204" pitchFamily="34" charset="0"/>
                <a:cs typeface="Arial" panose="020B0604020202020204" pitchFamily="34" charset="0"/>
                <a:sym typeface="Calibri"/>
              </a:rPr>
              <a:t/>
            </a:r>
            <a:br>
              <a:rPr lang="en-US" b="1" dirty="0">
                <a:solidFill>
                  <a:srgbClr val="FFFFFF"/>
                </a:solidFill>
                <a:latin typeface="Arial" panose="020B0604020202020204" pitchFamily="34" charset="0"/>
                <a:cs typeface="Arial" panose="020B0604020202020204" pitchFamily="34" charset="0"/>
                <a:sym typeface="Calibri"/>
              </a:rPr>
            </a:br>
            <a:r>
              <a:rPr lang="en-US" sz="1200" dirty="0" smtClean="0">
                <a:solidFill>
                  <a:srgbClr val="FFFFFF"/>
                </a:solidFill>
                <a:latin typeface="Arial" panose="020B0604020202020204" pitchFamily="34" charset="0"/>
                <a:cs typeface="Arial" panose="020B0604020202020204" pitchFamily="34" charset="0"/>
                <a:sym typeface="Calibri"/>
              </a:rPr>
              <a:t>Telecom </a:t>
            </a:r>
            <a:r>
              <a:rPr lang="en-US" sz="1200" dirty="0">
                <a:solidFill>
                  <a:srgbClr val="FFFFFF"/>
                </a:solidFill>
                <a:latin typeface="Arial" panose="020B0604020202020204" pitchFamily="34" charset="0"/>
                <a:cs typeface="Arial" panose="020B0604020202020204" pitchFamily="34" charset="0"/>
                <a:sym typeface="Calibri"/>
              </a:rPr>
              <a:t>companies have chosen </a:t>
            </a:r>
            <a:r>
              <a:rPr lang="en-US" sz="1200" b="1" dirty="0">
                <a:solidFill>
                  <a:srgbClr val="FFFFFF"/>
                </a:solidFill>
                <a:latin typeface="Arial" panose="020B0604020202020204" pitchFamily="34" charset="0"/>
                <a:cs typeface="Arial" panose="020B0604020202020204" pitchFamily="34" charset="0"/>
                <a:sym typeface="Calibri"/>
              </a:rPr>
              <a:t/>
            </a:r>
            <a:br>
              <a:rPr lang="en-US" sz="1200" b="1" dirty="0">
                <a:solidFill>
                  <a:srgbClr val="FFFFFF"/>
                </a:solidFill>
                <a:latin typeface="Arial" panose="020B0604020202020204" pitchFamily="34" charset="0"/>
                <a:cs typeface="Arial" panose="020B0604020202020204" pitchFamily="34" charset="0"/>
                <a:sym typeface="Calibri"/>
              </a:rPr>
            </a:br>
            <a:r>
              <a:rPr lang="en-US" sz="1200" b="1" dirty="0">
                <a:solidFill>
                  <a:srgbClr val="FFFFFF"/>
                </a:solidFill>
                <a:latin typeface="Arial" panose="020B0604020202020204" pitchFamily="34" charset="0"/>
                <a:cs typeface="Arial" panose="020B0604020202020204" pitchFamily="34" charset="0"/>
                <a:sym typeface="Calibri"/>
              </a:rPr>
              <a:t>Infosys as Strategic Partner</a:t>
            </a:r>
          </a:p>
        </p:txBody>
      </p:sp>
      <p:sp>
        <p:nvSpPr>
          <p:cNvPr id="21" name="Rectangle 20">
            <a:extLst>
              <a:ext uri="{FF2B5EF4-FFF2-40B4-BE49-F238E27FC236}">
                <a16:creationId xmlns="" xmlns:a16="http://schemas.microsoft.com/office/drawing/2014/main" id="{FFB2B8F7-1254-40CF-B758-001BE732E9FB}"/>
              </a:ext>
            </a:extLst>
          </p:cNvPr>
          <p:cNvSpPr/>
          <p:nvPr/>
        </p:nvSpPr>
        <p:spPr>
          <a:xfrm>
            <a:off x="383926" y="2139192"/>
            <a:ext cx="1106845" cy="1015663"/>
          </a:xfrm>
          <a:prstGeom prst="rect">
            <a:avLst/>
          </a:prstGeom>
        </p:spPr>
        <p:txBody>
          <a:bodyPr wrap="square" anchor="t">
            <a:spAutoFit/>
          </a:bodyPr>
          <a:lstStyle/>
          <a:p>
            <a:pPr defTabSz="457189" hangingPunct="0">
              <a:buClrTx/>
              <a:defRPr/>
            </a:pPr>
            <a:r>
              <a:rPr lang="en-US" sz="1200" dirty="0">
                <a:solidFill>
                  <a:srgbClr val="FFFFFF"/>
                </a:solidFill>
                <a:latin typeface="Arial" panose="020B0604020202020204" pitchFamily="34" charset="0"/>
                <a:cs typeface="Arial" panose="020B0604020202020204" pitchFamily="34" charset="0"/>
                <a:sym typeface="Calibri"/>
              </a:rPr>
              <a:t>A next-generation </a:t>
            </a:r>
            <a:br>
              <a:rPr lang="en-US" sz="1200" dirty="0">
                <a:solidFill>
                  <a:srgbClr val="FFFFFF"/>
                </a:solidFill>
                <a:latin typeface="Arial" panose="020B0604020202020204" pitchFamily="34" charset="0"/>
                <a:cs typeface="Arial" panose="020B0604020202020204" pitchFamily="34" charset="0"/>
                <a:sym typeface="Calibri"/>
              </a:rPr>
            </a:br>
            <a:r>
              <a:rPr lang="en-US" sz="1200" dirty="0">
                <a:solidFill>
                  <a:srgbClr val="FFFFFF"/>
                </a:solidFill>
                <a:latin typeface="Arial" panose="020B0604020202020204" pitchFamily="34" charset="0"/>
                <a:cs typeface="Arial" panose="020B0604020202020204" pitchFamily="34" charset="0"/>
                <a:sym typeface="Calibri"/>
              </a:rPr>
              <a:t>technology services </a:t>
            </a:r>
            <a:br>
              <a:rPr lang="en-US" sz="1200" dirty="0">
                <a:solidFill>
                  <a:srgbClr val="FFFFFF"/>
                </a:solidFill>
                <a:latin typeface="Arial" panose="020B0604020202020204" pitchFamily="34" charset="0"/>
                <a:cs typeface="Arial" panose="020B0604020202020204" pitchFamily="34" charset="0"/>
                <a:sym typeface="Calibri"/>
              </a:rPr>
            </a:br>
            <a:r>
              <a:rPr lang="en-US" sz="1200" dirty="0">
                <a:solidFill>
                  <a:srgbClr val="FFFFFF"/>
                </a:solidFill>
                <a:latin typeface="Arial" panose="020B0604020202020204" pitchFamily="34" charset="0"/>
                <a:cs typeface="Arial" panose="020B0604020202020204" pitchFamily="34" charset="0"/>
                <a:sym typeface="Calibri"/>
              </a:rPr>
              <a:t>company </a:t>
            </a:r>
          </a:p>
        </p:txBody>
      </p:sp>
      <p:sp>
        <p:nvSpPr>
          <p:cNvPr id="113" name="Rectangle 112">
            <a:extLst>
              <a:ext uri="{FF2B5EF4-FFF2-40B4-BE49-F238E27FC236}">
                <a16:creationId xmlns="" xmlns:a16="http://schemas.microsoft.com/office/drawing/2014/main" id="{86020E65-B1D1-40A4-95DA-6A3152C5CE07}"/>
              </a:ext>
            </a:extLst>
          </p:cNvPr>
          <p:cNvSpPr/>
          <p:nvPr/>
        </p:nvSpPr>
        <p:spPr>
          <a:xfrm>
            <a:off x="317798" y="3727850"/>
            <a:ext cx="1285973" cy="658273"/>
          </a:xfrm>
          <a:prstGeom prst="rect">
            <a:avLst/>
          </a:prstGeom>
          <a:solidFill>
            <a:srgbClr val="00B0F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91440" defTabSz="457189" hangingPunct="0">
              <a:buClrTx/>
              <a:defRPr/>
            </a:pPr>
            <a:r>
              <a:rPr lang="en-US" sz="1200" dirty="0">
                <a:solidFill>
                  <a:srgbClr val="FFFFFF"/>
                </a:solidFill>
                <a:latin typeface="Arial" panose="020B0604020202020204" pitchFamily="34" charset="0"/>
                <a:cs typeface="Arial" panose="020B0604020202020204" pitchFamily="34" charset="0"/>
                <a:sym typeface="Calibri"/>
              </a:rPr>
              <a:t>We help our clients: </a:t>
            </a:r>
          </a:p>
        </p:txBody>
      </p:sp>
      <p:pic>
        <p:nvPicPr>
          <p:cNvPr id="28" name="Picture 27">
            <a:extLst>
              <a:ext uri="{FF2B5EF4-FFF2-40B4-BE49-F238E27FC236}">
                <a16:creationId xmlns="" xmlns:a16="http://schemas.microsoft.com/office/drawing/2014/main" id="{BBDA42C2-A7D1-4E95-A088-1E827233F990}"/>
              </a:ext>
            </a:extLst>
          </p:cNvPr>
          <p:cNvPicPr>
            <a:picLocks noChangeAspect="1"/>
          </p:cNvPicPr>
          <p:nvPr/>
        </p:nvPicPr>
        <p:blipFill>
          <a:blip r:embed="rId9">
            <a:biLevel thresh="25000"/>
          </a:blip>
          <a:stretch>
            <a:fillRect/>
          </a:stretch>
        </p:blipFill>
        <p:spPr>
          <a:xfrm>
            <a:off x="8034836" y="4511610"/>
            <a:ext cx="909664" cy="465264"/>
          </a:xfrm>
          <a:prstGeom prst="rect">
            <a:avLst/>
          </a:prstGeom>
        </p:spPr>
      </p:pic>
      <p:sp>
        <p:nvSpPr>
          <p:cNvPr id="29" name="object 20">
            <a:extLst>
              <a:ext uri="{FF2B5EF4-FFF2-40B4-BE49-F238E27FC236}">
                <a16:creationId xmlns="" xmlns:a16="http://schemas.microsoft.com/office/drawing/2014/main" id="{55FEE002-7060-4380-94E6-9722B85B229A}"/>
              </a:ext>
            </a:extLst>
          </p:cNvPr>
          <p:cNvSpPr/>
          <p:nvPr/>
        </p:nvSpPr>
        <p:spPr>
          <a:xfrm>
            <a:off x="9048708"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pPr defTabSz="457189" hangingPunct="0">
              <a:buClrTx/>
            </a:pPr>
            <a:endParaRPr sz="1800" dirty="0">
              <a:latin typeface="Arial" panose="020B0604020202020204" pitchFamily="34" charset="0"/>
              <a:cs typeface="Arial" panose="020B0604020202020204" pitchFamily="34" charset="0"/>
              <a:sym typeface="Calibri"/>
            </a:endParaRPr>
          </a:p>
        </p:txBody>
      </p:sp>
      <p:sp>
        <p:nvSpPr>
          <p:cNvPr id="30" name="object 9">
            <a:extLst>
              <a:ext uri="{FF2B5EF4-FFF2-40B4-BE49-F238E27FC236}">
                <a16:creationId xmlns="" xmlns:a16="http://schemas.microsoft.com/office/drawing/2014/main" id="{4D111AF7-3550-4997-8688-5C96C8B90D97}"/>
              </a:ext>
            </a:extLst>
          </p:cNvPr>
          <p:cNvSpPr/>
          <p:nvPr/>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pPr defTabSz="457189" hangingPunct="0">
              <a:buClrTx/>
            </a:pPr>
            <a:endParaRPr sz="1800" dirty="0">
              <a:latin typeface="Arial" panose="020B0604020202020204" pitchFamily="34" charset="0"/>
              <a:cs typeface="Arial" panose="020B0604020202020204" pitchFamily="34" charset="0"/>
              <a:sym typeface="Calibri"/>
            </a:endParaRPr>
          </a:p>
        </p:txBody>
      </p:sp>
      <p:pic>
        <p:nvPicPr>
          <p:cNvPr id="31" name="Picture 30" descr="OC-logo-all-white.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17798" y="4583594"/>
            <a:ext cx="948266" cy="288735"/>
          </a:xfrm>
          <a:prstGeom prst="rect">
            <a:avLst/>
          </a:prstGeom>
        </p:spPr>
      </p:pic>
      <p:pic>
        <p:nvPicPr>
          <p:cNvPr id="9" name="Picture 8"/>
          <p:cNvPicPr>
            <a:picLocks noChangeAspect="1"/>
          </p:cNvPicPr>
          <p:nvPr/>
        </p:nvPicPr>
        <p:blipFill>
          <a:blip r:embed="rId11"/>
          <a:stretch>
            <a:fillRect/>
          </a:stretch>
        </p:blipFill>
        <p:spPr>
          <a:xfrm>
            <a:off x="2223625" y="3274637"/>
            <a:ext cx="378019" cy="380881"/>
          </a:xfrm>
          <a:prstGeom prst="rect">
            <a:avLst/>
          </a:prstGeom>
        </p:spPr>
      </p:pic>
      <p:pic>
        <p:nvPicPr>
          <p:cNvPr id="10" name="Picture 9"/>
          <p:cNvPicPr>
            <a:picLocks noChangeAspect="1"/>
          </p:cNvPicPr>
          <p:nvPr/>
        </p:nvPicPr>
        <p:blipFill>
          <a:blip r:embed="rId12"/>
          <a:stretch>
            <a:fillRect/>
          </a:stretch>
        </p:blipFill>
        <p:spPr>
          <a:xfrm>
            <a:off x="3784438" y="3285470"/>
            <a:ext cx="369904" cy="383304"/>
          </a:xfrm>
          <a:prstGeom prst="rect">
            <a:avLst/>
          </a:prstGeom>
        </p:spPr>
      </p:pic>
      <p:pic>
        <p:nvPicPr>
          <p:cNvPr id="11" name="Picture 10"/>
          <p:cNvPicPr>
            <a:picLocks noChangeAspect="1"/>
          </p:cNvPicPr>
          <p:nvPr/>
        </p:nvPicPr>
        <p:blipFill>
          <a:blip r:embed="rId13"/>
          <a:stretch>
            <a:fillRect/>
          </a:stretch>
        </p:blipFill>
        <p:spPr>
          <a:xfrm>
            <a:off x="5692705" y="3285333"/>
            <a:ext cx="357947" cy="360657"/>
          </a:xfrm>
          <a:prstGeom prst="rect">
            <a:avLst/>
          </a:prstGeom>
        </p:spPr>
      </p:pic>
      <p:pic>
        <p:nvPicPr>
          <p:cNvPr id="12" name="Picture 11"/>
          <p:cNvPicPr>
            <a:picLocks noChangeAspect="1"/>
          </p:cNvPicPr>
          <p:nvPr/>
        </p:nvPicPr>
        <p:blipFill>
          <a:blip r:embed="rId14"/>
          <a:stretch>
            <a:fillRect/>
          </a:stretch>
        </p:blipFill>
        <p:spPr>
          <a:xfrm>
            <a:off x="7673317" y="3293983"/>
            <a:ext cx="493172" cy="351873"/>
          </a:xfrm>
          <a:prstGeom prst="rect">
            <a:avLst/>
          </a:prstGeom>
        </p:spPr>
      </p:pic>
    </p:spTree>
    <p:extLst>
      <p:ext uri="{BB962C8B-B14F-4D97-AF65-F5344CB8AC3E}">
        <p14:creationId xmlns:p14="http://schemas.microsoft.com/office/powerpoint/2010/main" val="732740390"/>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p:cNvPicPr>
            <a:picLocks noChangeAspect="1"/>
          </p:cNvPicPr>
          <p:nvPr/>
        </p:nvPicPr>
        <p:blipFill rotWithShape="1">
          <a:blip r:embed="rId3"/>
          <a:srcRect l="10508" r="10633"/>
          <a:stretch/>
        </p:blipFill>
        <p:spPr>
          <a:xfrm>
            <a:off x="0" y="-40799"/>
            <a:ext cx="9144000" cy="5184300"/>
          </a:xfrm>
          <a:prstGeom prst="rect">
            <a:avLst/>
          </a:prstGeom>
        </p:spPr>
      </p:pic>
      <p:sp>
        <p:nvSpPr>
          <p:cNvPr id="5" name="Rectangle 4"/>
          <p:cNvSpPr/>
          <p:nvPr/>
        </p:nvSpPr>
        <p:spPr>
          <a:xfrm>
            <a:off x="0" y="-100959"/>
            <a:ext cx="9149230" cy="5244459"/>
          </a:xfrm>
          <a:prstGeom prst="rect">
            <a:avLst/>
          </a:prstGeom>
          <a:solidFill>
            <a:srgbClr val="002060">
              <a:alpha val="88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defTabSz="457200" hangingPunct="0">
              <a:buClrTx/>
              <a:buFontTx/>
              <a:buNone/>
            </a:pPr>
            <a:endParaRPr lang="en-US" sz="1800">
              <a:latin typeface="Calibri"/>
              <a:ea typeface="Calibri"/>
              <a:cs typeface="Calibri"/>
              <a:sym typeface="Calibri"/>
            </a:endParaRPr>
          </a:p>
        </p:txBody>
      </p:sp>
      <p:sp>
        <p:nvSpPr>
          <p:cNvPr id="12" name="Rectangle 11"/>
          <p:cNvSpPr/>
          <p:nvPr/>
        </p:nvSpPr>
        <p:spPr>
          <a:xfrm>
            <a:off x="5707727" y="1982828"/>
            <a:ext cx="1566948" cy="446276"/>
          </a:xfrm>
          <a:prstGeom prst="rect">
            <a:avLst/>
          </a:prstGeom>
        </p:spPr>
        <p:txBody>
          <a:bodyPr wrap="square">
            <a:spAutoFit/>
          </a:bodyPr>
          <a:lstStyle/>
          <a:p>
            <a:pPr algn="ctr"/>
            <a:r>
              <a:rPr lang="en-US" b="1" dirty="0">
                <a:solidFill>
                  <a:srgbClr val="FFFFFF"/>
                </a:solidFill>
                <a:latin typeface="Arial" panose="020B0604020202020204" pitchFamily="34" charset="0"/>
                <a:ea typeface="Calibri" panose="020F0502020204030204" pitchFamily="34" charset="0"/>
                <a:cs typeface="Arial" panose="020B0604020202020204" pitchFamily="34" charset="0"/>
              </a:rPr>
              <a:t>20+</a:t>
            </a:r>
          </a:p>
          <a:p>
            <a:pPr algn="ctr"/>
            <a:r>
              <a:rPr lang="en-US" sz="800" dirty="0">
                <a:solidFill>
                  <a:srgbClr val="FFFFFF"/>
                </a:solidFill>
                <a:latin typeface="Arial" panose="020B0604020202020204" pitchFamily="34" charset="0"/>
                <a:ea typeface="Calibri" panose="020F0502020204030204" pitchFamily="34" charset="0"/>
                <a:cs typeface="Arial" panose="020B0604020202020204" pitchFamily="34" charset="0"/>
              </a:rPr>
              <a:t>Industry </a:t>
            </a:r>
            <a:r>
              <a:rPr lang="en-US" sz="800" dirty="0" smtClean="0">
                <a:solidFill>
                  <a:srgbClr val="FFFFFF"/>
                </a:solidFill>
                <a:latin typeface="Arial" panose="020B0604020202020204" pitchFamily="34" charset="0"/>
                <a:ea typeface="Calibri" panose="020F0502020204030204" pitchFamily="34" charset="0"/>
                <a:cs typeface="Arial" panose="020B0604020202020204" pitchFamily="34" charset="0"/>
              </a:rPr>
              <a:t>Visionaries</a:t>
            </a:r>
            <a:endParaRPr lang="en-US" sz="800" dirty="0">
              <a:solidFill>
                <a:srgbClr val="FFFFFF"/>
              </a:solidFill>
              <a:latin typeface="Arial" panose="020B0604020202020204" pitchFamily="34" charset="0"/>
              <a:ea typeface="Calibri" panose="020F0502020204030204" pitchFamily="34" charset="0"/>
              <a:cs typeface="Arial" panose="020B0604020202020204" pitchFamily="34" charset="0"/>
            </a:endParaRPr>
          </a:p>
        </p:txBody>
      </p:sp>
      <p:sp>
        <p:nvSpPr>
          <p:cNvPr id="15" name="Title 1">
            <a:extLst>
              <a:ext uri="{FF2B5EF4-FFF2-40B4-BE49-F238E27FC236}">
                <a16:creationId xmlns="" xmlns:a16="http://schemas.microsoft.com/office/drawing/2014/main" id="{A8B3BB4D-32F8-4943-BFC2-B903B153E48D}"/>
              </a:ext>
            </a:extLst>
          </p:cNvPr>
          <p:cNvSpPr txBox="1">
            <a:spLocks/>
          </p:cNvSpPr>
          <p:nvPr/>
        </p:nvSpPr>
        <p:spPr>
          <a:xfrm>
            <a:off x="5854981" y="705068"/>
            <a:ext cx="3170481" cy="42125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200" dirty="0" smtClean="0">
                <a:solidFill>
                  <a:srgbClr val="FFFFFF"/>
                </a:solidFill>
                <a:latin typeface="Arial" panose="020B0604020202020204" pitchFamily="34" charset="0"/>
                <a:ea typeface="Helvetica"/>
                <a:cs typeface="Arial" panose="020B0604020202020204" pitchFamily="34" charset="0"/>
              </a:rPr>
              <a:t>Infosys brought ONF to Asia in July 2019</a:t>
            </a:r>
            <a:endParaRPr lang="en-US" sz="1200" dirty="0">
              <a:solidFill>
                <a:srgbClr val="FFFFFF"/>
              </a:solidFill>
              <a:latin typeface="Arial" panose="020B0604020202020204" pitchFamily="34" charset="0"/>
              <a:ea typeface="Helvetica"/>
              <a:cs typeface="Arial" panose="020B0604020202020204" pitchFamily="34" charset="0"/>
            </a:endParaRPr>
          </a:p>
        </p:txBody>
      </p:sp>
      <p:sp>
        <p:nvSpPr>
          <p:cNvPr id="27" name="Rectangle 26"/>
          <p:cNvSpPr/>
          <p:nvPr/>
        </p:nvSpPr>
        <p:spPr>
          <a:xfrm>
            <a:off x="6959921" y="1982828"/>
            <a:ext cx="1074761" cy="446276"/>
          </a:xfrm>
          <a:prstGeom prst="rect">
            <a:avLst/>
          </a:prstGeom>
        </p:spPr>
        <p:txBody>
          <a:bodyPr wrap="square">
            <a:spAutoFit/>
          </a:bodyPr>
          <a:lstStyle/>
          <a:p>
            <a:pPr algn="ctr"/>
            <a:r>
              <a:rPr lang="en-US" b="1" dirty="0">
                <a:solidFill>
                  <a:srgbClr val="FFFFFF"/>
                </a:solidFill>
                <a:latin typeface="Arial" panose="020B0604020202020204" pitchFamily="34" charset="0"/>
                <a:ea typeface="Calibri" panose="020F0502020204030204" pitchFamily="34" charset="0"/>
                <a:cs typeface="Arial" panose="020B0604020202020204" pitchFamily="34" charset="0"/>
              </a:rPr>
              <a:t>70+</a:t>
            </a:r>
          </a:p>
          <a:p>
            <a:pPr algn="ctr"/>
            <a:r>
              <a:rPr lang="en-US" sz="800" dirty="0">
                <a:solidFill>
                  <a:srgbClr val="FFFFFF"/>
                </a:solidFill>
                <a:latin typeface="Arial" panose="020B0604020202020204" pitchFamily="34" charset="0"/>
                <a:ea typeface="Calibri" panose="020F0502020204030204" pitchFamily="34" charset="0"/>
                <a:cs typeface="Arial" panose="020B0604020202020204" pitchFamily="34" charset="0"/>
              </a:rPr>
              <a:t>Companies</a:t>
            </a:r>
            <a:r>
              <a:rPr lang="en-US" sz="700" dirty="0">
                <a:solidFill>
                  <a:srgbClr val="FFFFFF"/>
                </a:solidFill>
                <a:latin typeface="Arial" panose="020B0604020202020204" pitchFamily="34" charset="0"/>
                <a:ea typeface="Calibri" panose="020F0502020204030204" pitchFamily="34" charset="0"/>
                <a:cs typeface="Arial" panose="020B0604020202020204" pitchFamily="34" charset="0"/>
              </a:rPr>
              <a:t> </a:t>
            </a:r>
          </a:p>
        </p:txBody>
      </p:sp>
      <p:sp>
        <p:nvSpPr>
          <p:cNvPr id="25" name="Rectangle 24"/>
          <p:cNvSpPr/>
          <p:nvPr/>
        </p:nvSpPr>
        <p:spPr>
          <a:xfrm>
            <a:off x="7868233" y="1990523"/>
            <a:ext cx="991334" cy="430887"/>
          </a:xfrm>
          <a:prstGeom prst="rect">
            <a:avLst/>
          </a:prstGeom>
        </p:spPr>
        <p:txBody>
          <a:bodyPr wrap="square">
            <a:spAutoFit/>
          </a:bodyPr>
          <a:lstStyle/>
          <a:p>
            <a:pPr algn="ctr"/>
            <a:r>
              <a:rPr lang="en-US" b="1" dirty="0">
                <a:solidFill>
                  <a:srgbClr val="FFFFFF"/>
                </a:solidFill>
                <a:latin typeface="Arial" panose="020B0604020202020204" pitchFamily="34" charset="0"/>
                <a:ea typeface="Calibri" panose="020F0502020204030204" pitchFamily="34" charset="0"/>
                <a:cs typeface="Arial" panose="020B0604020202020204" pitchFamily="34" charset="0"/>
              </a:rPr>
              <a:t>400+</a:t>
            </a:r>
          </a:p>
          <a:p>
            <a:pPr algn="ctr"/>
            <a:r>
              <a:rPr lang="en-US" sz="800" dirty="0">
                <a:solidFill>
                  <a:srgbClr val="FFFFFF"/>
                </a:solidFill>
                <a:latin typeface="Arial" panose="020B0604020202020204" pitchFamily="34" charset="0"/>
                <a:ea typeface="Calibri" panose="020F0502020204030204" pitchFamily="34" charset="0"/>
                <a:cs typeface="Arial" panose="020B0604020202020204" pitchFamily="34" charset="0"/>
              </a:rPr>
              <a:t>Attendees</a:t>
            </a:r>
            <a:endParaRPr lang="en-US" sz="700" dirty="0">
              <a:solidFill>
                <a:srgbClr val="FFFFFF"/>
              </a:solidFill>
              <a:latin typeface="Arial" panose="020B0604020202020204" pitchFamily="34" charset="0"/>
              <a:ea typeface="Calibri" panose="020F0502020204030204" pitchFamily="34" charset="0"/>
              <a:cs typeface="Arial" panose="020B0604020202020204" pitchFamily="34" charset="0"/>
            </a:endParaRPr>
          </a:p>
        </p:txBody>
      </p:sp>
      <p:sp>
        <p:nvSpPr>
          <p:cNvPr id="23" name="Rectangle 22"/>
          <p:cNvSpPr/>
          <p:nvPr/>
        </p:nvSpPr>
        <p:spPr>
          <a:xfrm>
            <a:off x="7306020" y="2506478"/>
            <a:ext cx="1369457" cy="430887"/>
          </a:xfrm>
          <a:prstGeom prst="rect">
            <a:avLst/>
          </a:prstGeom>
        </p:spPr>
        <p:txBody>
          <a:bodyPr wrap="square">
            <a:spAutoFit/>
          </a:bodyPr>
          <a:lstStyle/>
          <a:p>
            <a:pPr algn="ctr"/>
            <a:r>
              <a:rPr lang="en-US" b="1" dirty="0">
                <a:solidFill>
                  <a:srgbClr val="FFFFFF"/>
                </a:solidFill>
                <a:latin typeface="Arial" panose="020B0604020202020204" pitchFamily="34" charset="0"/>
                <a:ea typeface="Calibri" panose="020F0502020204030204" pitchFamily="34" charset="0"/>
                <a:cs typeface="Arial" panose="020B0604020202020204" pitchFamily="34" charset="0"/>
              </a:rPr>
              <a:t>80+ </a:t>
            </a:r>
          </a:p>
          <a:p>
            <a:pPr algn="ctr"/>
            <a:r>
              <a:rPr lang="en-US" sz="800" dirty="0">
                <a:solidFill>
                  <a:srgbClr val="FFFFFF"/>
                </a:solidFill>
                <a:latin typeface="Arial" panose="020B0604020202020204" pitchFamily="34" charset="0"/>
                <a:ea typeface="Calibri" panose="020F0502020204030204" pitchFamily="34" charset="0"/>
                <a:cs typeface="Arial" panose="020B0604020202020204" pitchFamily="34" charset="0"/>
              </a:rPr>
              <a:t>Thought Leadership</a:t>
            </a:r>
          </a:p>
        </p:txBody>
      </p:sp>
      <p:sp>
        <p:nvSpPr>
          <p:cNvPr id="21" name="Rectangle 20"/>
          <p:cNvSpPr/>
          <p:nvPr/>
        </p:nvSpPr>
        <p:spPr>
          <a:xfrm>
            <a:off x="6258368" y="2512274"/>
            <a:ext cx="1100949" cy="430887"/>
          </a:xfrm>
          <a:prstGeom prst="rect">
            <a:avLst/>
          </a:prstGeom>
        </p:spPr>
        <p:txBody>
          <a:bodyPr wrap="square">
            <a:spAutoFit/>
          </a:bodyPr>
          <a:lstStyle/>
          <a:p>
            <a:pPr algn="ctr"/>
            <a:r>
              <a:rPr lang="en-US" b="1" dirty="0">
                <a:solidFill>
                  <a:srgbClr val="FFFFFF"/>
                </a:solidFill>
                <a:latin typeface="Arial" panose="020B0604020202020204" pitchFamily="34" charset="0"/>
                <a:ea typeface="Calibri" panose="020F0502020204030204" pitchFamily="34" charset="0"/>
                <a:cs typeface="Arial" panose="020B0604020202020204" pitchFamily="34" charset="0"/>
              </a:rPr>
              <a:t>30+ </a:t>
            </a:r>
          </a:p>
          <a:p>
            <a:pPr algn="ctr"/>
            <a:r>
              <a:rPr lang="en-US" sz="800" dirty="0">
                <a:solidFill>
                  <a:srgbClr val="FFFFFF"/>
                </a:solidFill>
                <a:latin typeface="Arial" panose="020B0604020202020204" pitchFamily="34" charset="0"/>
                <a:ea typeface="Calibri" panose="020F0502020204030204" pitchFamily="34" charset="0"/>
                <a:cs typeface="Arial" panose="020B0604020202020204" pitchFamily="34" charset="0"/>
              </a:rPr>
              <a:t>Showcases</a:t>
            </a:r>
            <a:endParaRPr lang="en-US" sz="700" dirty="0">
              <a:solidFill>
                <a:srgbClr val="FFFFFF"/>
              </a:solidFill>
              <a:latin typeface="Arial" panose="020B0604020202020204" pitchFamily="34" charset="0"/>
              <a:ea typeface="Calibri" panose="020F0502020204030204" pitchFamily="34" charset="0"/>
              <a:cs typeface="Arial" panose="020B0604020202020204" pitchFamily="34" charset="0"/>
            </a:endParaRPr>
          </a:p>
        </p:txBody>
      </p:sp>
      <p:sp>
        <p:nvSpPr>
          <p:cNvPr id="31" name="Rectangle 30"/>
          <p:cNvSpPr/>
          <p:nvPr/>
        </p:nvSpPr>
        <p:spPr>
          <a:xfrm>
            <a:off x="5772372" y="1498042"/>
            <a:ext cx="3335699" cy="400110"/>
          </a:xfrm>
          <a:prstGeom prst="rect">
            <a:avLst/>
          </a:prstGeom>
        </p:spPr>
        <p:txBody>
          <a:bodyPr wrap="square">
            <a:spAutoFit/>
          </a:bodyPr>
          <a:lstStyle/>
          <a:p>
            <a:pPr algn="ctr"/>
            <a:r>
              <a:rPr lang="en-US" sz="1000" dirty="0">
                <a:solidFill>
                  <a:srgbClr val="FFFFFF"/>
                </a:solidFill>
                <a:latin typeface="Arial" panose="020B0604020202020204" pitchFamily="34" charset="0"/>
                <a:cs typeface="Arial" panose="020B0604020202020204" pitchFamily="34" charset="0"/>
              </a:rPr>
              <a:t>Accelerating Open Networking Software Deployment Leading to Digitization and Transformation of Networks</a:t>
            </a:r>
          </a:p>
        </p:txBody>
      </p:sp>
      <p:cxnSp>
        <p:nvCxnSpPr>
          <p:cNvPr id="33" name="Straight Connector 32"/>
          <p:cNvCxnSpPr/>
          <p:nvPr/>
        </p:nvCxnSpPr>
        <p:spPr>
          <a:xfrm>
            <a:off x="5672959" y="726326"/>
            <a:ext cx="23614" cy="2429196"/>
          </a:xfrm>
          <a:prstGeom prst="line">
            <a:avLst/>
          </a:prstGeom>
          <a:ln w="12700">
            <a:solidFill>
              <a:schemeClr val="accent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5" name="Title 1">
            <a:extLst>
              <a:ext uri="{FF2B5EF4-FFF2-40B4-BE49-F238E27FC236}">
                <a16:creationId xmlns="" xmlns:a16="http://schemas.microsoft.com/office/drawing/2014/main" id="{A8B3BB4D-32F8-4943-BFC2-B903B153E48D}"/>
              </a:ext>
            </a:extLst>
          </p:cNvPr>
          <p:cNvSpPr txBox="1">
            <a:spLocks/>
          </p:cNvSpPr>
          <p:nvPr/>
        </p:nvSpPr>
        <p:spPr>
          <a:xfrm>
            <a:off x="136331" y="692876"/>
            <a:ext cx="5539514" cy="42125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400" dirty="0">
                <a:solidFill>
                  <a:srgbClr val="FFFFFF"/>
                </a:solidFill>
                <a:latin typeface="Arial" panose="020B0604020202020204" pitchFamily="34" charset="0"/>
                <a:ea typeface="Helvetica"/>
                <a:cs typeface="Arial" panose="020B0604020202020204" pitchFamily="34" charset="0"/>
              </a:rPr>
              <a:t>Infosys was </a:t>
            </a:r>
            <a:r>
              <a:rPr lang="en-US" sz="1400" dirty="0" smtClean="0">
                <a:solidFill>
                  <a:srgbClr val="FFFFFF"/>
                </a:solidFill>
                <a:latin typeface="Arial" panose="020B0604020202020204" pitchFamily="34" charset="0"/>
                <a:ea typeface="Helvetica"/>
                <a:cs typeface="Arial" panose="020B0604020202020204" pitchFamily="34" charset="0"/>
              </a:rPr>
              <a:t>the first SI to </a:t>
            </a:r>
            <a:r>
              <a:rPr lang="en-US" sz="1400" dirty="0">
                <a:solidFill>
                  <a:srgbClr val="FFFFFF"/>
                </a:solidFill>
                <a:latin typeface="Arial" panose="020B0604020202020204" pitchFamily="34" charset="0"/>
                <a:ea typeface="Helvetica"/>
                <a:cs typeface="Arial" panose="020B0604020202020204" pitchFamily="34" charset="0"/>
              </a:rPr>
              <a:t>become the supply chain partner of ONF</a:t>
            </a:r>
          </a:p>
        </p:txBody>
      </p:sp>
      <p:sp>
        <p:nvSpPr>
          <p:cNvPr id="36" name="Title 1">
            <a:extLst>
              <a:ext uri="{FF2B5EF4-FFF2-40B4-BE49-F238E27FC236}">
                <a16:creationId xmlns="" xmlns:a16="http://schemas.microsoft.com/office/drawing/2014/main" id="{A8B3BB4D-32F8-4943-BFC2-B903B153E48D}"/>
              </a:ext>
            </a:extLst>
          </p:cNvPr>
          <p:cNvSpPr txBox="1">
            <a:spLocks/>
          </p:cNvSpPr>
          <p:nvPr/>
        </p:nvSpPr>
        <p:spPr>
          <a:xfrm>
            <a:off x="949860" y="3242352"/>
            <a:ext cx="5045729" cy="42125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00" dirty="0" smtClean="0">
                <a:solidFill>
                  <a:srgbClr val="FFFFFF"/>
                </a:solidFill>
                <a:latin typeface="Arial" panose="020B0604020202020204" pitchFamily="34" charset="0"/>
                <a:ea typeface="Helvetica"/>
                <a:cs typeface="Arial" panose="020B0604020202020204" pitchFamily="34" charset="0"/>
              </a:rPr>
              <a:t>Contributing R&amp;D efforts to Open-source projects in ONF</a:t>
            </a:r>
            <a:endParaRPr lang="en-US" sz="1100" dirty="0">
              <a:solidFill>
                <a:srgbClr val="FFFFFF"/>
              </a:solidFill>
              <a:latin typeface="Arial" panose="020B0604020202020204" pitchFamily="34" charset="0"/>
              <a:ea typeface="Helvetica"/>
              <a:cs typeface="Arial" panose="020B0604020202020204" pitchFamily="34" charset="0"/>
            </a:endParaRPr>
          </a:p>
        </p:txBody>
      </p:sp>
      <p:sp>
        <p:nvSpPr>
          <p:cNvPr id="44" name="Title 5"/>
          <p:cNvSpPr>
            <a:spLocks noGrp="1"/>
          </p:cNvSpPr>
          <p:nvPr>
            <p:ph type="title"/>
          </p:nvPr>
        </p:nvSpPr>
        <p:spPr>
          <a:xfrm>
            <a:off x="197943" y="150264"/>
            <a:ext cx="7410268" cy="452986"/>
          </a:xfrm>
        </p:spPr>
        <p:txBody>
          <a:bodyPr/>
          <a:lstStyle/>
          <a:p>
            <a:r>
              <a:rPr lang="en-GB" dirty="0" smtClean="0">
                <a:solidFill>
                  <a:schemeClr val="bg1"/>
                </a:solidFill>
              </a:rPr>
              <a:t>Infosys is invested &amp; committed to Open Networking Software</a:t>
            </a:r>
            <a:endParaRPr lang="en-US" dirty="0">
              <a:solidFill>
                <a:schemeClr val="bg1"/>
              </a:solidFill>
            </a:endParaRPr>
          </a:p>
        </p:txBody>
      </p:sp>
      <p:pic>
        <p:nvPicPr>
          <p:cNvPr id="52" name="Picture 51">
            <a:extLst>
              <a:ext uri="{FF2B5EF4-FFF2-40B4-BE49-F238E27FC236}">
                <a16:creationId xmlns="" xmlns:a16="http://schemas.microsoft.com/office/drawing/2014/main" id="{BBDA42C2-A7D1-4E95-A088-1E827233F990}"/>
              </a:ext>
            </a:extLst>
          </p:cNvPr>
          <p:cNvPicPr>
            <a:picLocks noChangeAspect="1"/>
          </p:cNvPicPr>
          <p:nvPr/>
        </p:nvPicPr>
        <p:blipFill>
          <a:blip r:embed="rId4">
            <a:biLevel thresh="25000"/>
          </a:blip>
          <a:stretch>
            <a:fillRect/>
          </a:stretch>
        </p:blipFill>
        <p:spPr>
          <a:xfrm>
            <a:off x="8034836" y="4511610"/>
            <a:ext cx="909664" cy="465264"/>
          </a:xfrm>
          <a:prstGeom prst="rect">
            <a:avLst/>
          </a:prstGeom>
        </p:spPr>
      </p:pic>
      <p:pic>
        <p:nvPicPr>
          <p:cNvPr id="53" name="Picture 52" descr="OC-logo-all-white.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7798" y="4583594"/>
            <a:ext cx="948266" cy="288735"/>
          </a:xfrm>
          <a:prstGeom prst="rect">
            <a:avLst/>
          </a:prstGeom>
        </p:spPr>
      </p:pic>
      <p:cxnSp>
        <p:nvCxnSpPr>
          <p:cNvPr id="54" name="Straight Connector 53"/>
          <p:cNvCxnSpPr/>
          <p:nvPr/>
        </p:nvCxnSpPr>
        <p:spPr>
          <a:xfrm>
            <a:off x="7112321" y="1995630"/>
            <a:ext cx="0" cy="383360"/>
          </a:xfrm>
          <a:prstGeom prst="line">
            <a:avLst/>
          </a:prstGeom>
          <a:ln w="12700">
            <a:solidFill>
              <a:schemeClr val="accent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rotWithShape="1">
          <a:blip r:embed="rId6"/>
          <a:srcRect t="1478" r="571" b="14859"/>
          <a:stretch/>
        </p:blipFill>
        <p:spPr>
          <a:xfrm>
            <a:off x="317798" y="1053809"/>
            <a:ext cx="5192807" cy="1770879"/>
          </a:xfrm>
          <a:prstGeom prst="rect">
            <a:avLst/>
          </a:prstGeom>
        </p:spPr>
      </p:pic>
      <p:cxnSp>
        <p:nvCxnSpPr>
          <p:cNvPr id="38" name="Straight Connector 37"/>
          <p:cNvCxnSpPr/>
          <p:nvPr/>
        </p:nvCxnSpPr>
        <p:spPr>
          <a:xfrm flipH="1" flipV="1">
            <a:off x="95282" y="3102461"/>
            <a:ext cx="8955635" cy="87885"/>
          </a:xfrm>
          <a:prstGeom prst="line">
            <a:avLst/>
          </a:prstGeom>
          <a:ln w="12700">
            <a:solidFill>
              <a:schemeClr val="accent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4" name="object 20">
            <a:extLst>
              <a:ext uri="{FF2B5EF4-FFF2-40B4-BE49-F238E27FC236}">
                <a16:creationId xmlns="" xmlns:a16="http://schemas.microsoft.com/office/drawing/2014/main" id="{55FEE002-7060-4380-94E6-9722B85B229A}"/>
              </a:ext>
            </a:extLst>
          </p:cNvPr>
          <p:cNvSpPr/>
          <p:nvPr/>
        </p:nvSpPr>
        <p:spPr>
          <a:xfrm>
            <a:off x="9048708"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pPr defTabSz="457189" hangingPunct="0">
              <a:buClrTx/>
            </a:pPr>
            <a:endParaRPr sz="1800" dirty="0">
              <a:latin typeface="Arial" panose="020B0604020202020204" pitchFamily="34" charset="0"/>
              <a:cs typeface="Arial" panose="020B0604020202020204" pitchFamily="34" charset="0"/>
              <a:sym typeface="Calibri"/>
            </a:endParaRPr>
          </a:p>
        </p:txBody>
      </p:sp>
      <p:sp>
        <p:nvSpPr>
          <p:cNvPr id="46" name="object 9">
            <a:extLst>
              <a:ext uri="{FF2B5EF4-FFF2-40B4-BE49-F238E27FC236}">
                <a16:creationId xmlns="" xmlns:a16="http://schemas.microsoft.com/office/drawing/2014/main" id="{4D111AF7-3550-4997-8688-5C96C8B90D97}"/>
              </a:ext>
            </a:extLst>
          </p:cNvPr>
          <p:cNvSpPr/>
          <p:nvPr/>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pPr defTabSz="457189" hangingPunct="0">
              <a:buClrTx/>
            </a:pPr>
            <a:endParaRPr sz="1800" dirty="0">
              <a:latin typeface="Arial" panose="020B0604020202020204" pitchFamily="34" charset="0"/>
              <a:cs typeface="Arial" panose="020B0604020202020204" pitchFamily="34" charset="0"/>
              <a:sym typeface="Calibri"/>
            </a:endParaRPr>
          </a:p>
        </p:txBody>
      </p:sp>
      <p:pic>
        <p:nvPicPr>
          <p:cNvPr id="47" name="Picture 46"/>
          <p:cNvPicPr>
            <a:picLocks noChangeAspect="1"/>
          </p:cNvPicPr>
          <p:nvPr/>
        </p:nvPicPr>
        <p:blipFill>
          <a:blip r:embed="rId7">
            <a:lum bright="70000" contrast="-70000"/>
            <a:extLst>
              <a:ext uri="{28A0092B-C50C-407E-A947-70E740481C1C}">
                <a14:useLocalDpi xmlns:a14="http://schemas.microsoft.com/office/drawing/2010/main" val="0"/>
              </a:ext>
            </a:extLst>
          </a:blip>
          <a:stretch>
            <a:fillRect/>
          </a:stretch>
        </p:blipFill>
        <p:spPr>
          <a:xfrm>
            <a:off x="7672433" y="130953"/>
            <a:ext cx="1272067" cy="392633"/>
          </a:xfrm>
          <a:prstGeom prst="rect">
            <a:avLst/>
          </a:prstGeom>
        </p:spPr>
      </p:pic>
      <p:cxnSp>
        <p:nvCxnSpPr>
          <p:cNvPr id="39" name="Straight Connector 38"/>
          <p:cNvCxnSpPr/>
          <p:nvPr/>
        </p:nvCxnSpPr>
        <p:spPr>
          <a:xfrm>
            <a:off x="7913326" y="1995630"/>
            <a:ext cx="0" cy="383360"/>
          </a:xfrm>
          <a:prstGeom prst="line">
            <a:avLst/>
          </a:prstGeom>
          <a:ln w="12700">
            <a:solidFill>
              <a:schemeClr val="accent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7273274" y="2576925"/>
            <a:ext cx="0" cy="383360"/>
          </a:xfrm>
          <a:prstGeom prst="line">
            <a:avLst/>
          </a:prstGeom>
          <a:ln w="12700">
            <a:solidFill>
              <a:schemeClr val="accent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1184425" y="3588064"/>
            <a:ext cx="1009650" cy="1009650"/>
          </a:xfrm>
          <a:prstGeom prst="ellipse">
            <a:avLst/>
          </a:prstGeom>
          <a:solidFill>
            <a:schemeClr val="accent5">
              <a:lumMod val="20000"/>
              <a:lumOff val="8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algn="ctr" defTabSz="457200" hangingPunct="0">
              <a:buClrTx/>
              <a:buFontTx/>
              <a:buNone/>
            </a:pPr>
            <a:r>
              <a:rPr lang="en-US" sz="1000" dirty="0" smtClean="0">
                <a:solidFill>
                  <a:srgbClr val="4F81BD">
                    <a:lumMod val="50000"/>
                  </a:srgbClr>
                </a:solidFill>
                <a:latin typeface="Arial" panose="020B0604020202020204" pitchFamily="34" charset="0"/>
                <a:ea typeface="Calibri"/>
                <a:cs typeface="Arial" panose="020B0604020202020204" pitchFamily="34" charset="0"/>
                <a:sym typeface="Calibri"/>
              </a:rPr>
              <a:t>Trellis</a:t>
            </a:r>
            <a:endParaRPr lang="en-US" sz="1000" dirty="0">
              <a:solidFill>
                <a:srgbClr val="4F81BD">
                  <a:lumMod val="50000"/>
                </a:srgbClr>
              </a:solidFill>
              <a:latin typeface="Arial" panose="020B0604020202020204" pitchFamily="34" charset="0"/>
              <a:ea typeface="Calibri"/>
              <a:cs typeface="Arial" panose="020B0604020202020204" pitchFamily="34" charset="0"/>
              <a:sym typeface="Calibri"/>
            </a:endParaRPr>
          </a:p>
        </p:txBody>
      </p:sp>
      <p:sp>
        <p:nvSpPr>
          <p:cNvPr id="42" name="Oval 41"/>
          <p:cNvSpPr/>
          <p:nvPr/>
        </p:nvSpPr>
        <p:spPr>
          <a:xfrm>
            <a:off x="2365677" y="3588064"/>
            <a:ext cx="1009650" cy="1009650"/>
          </a:xfrm>
          <a:prstGeom prst="ellipse">
            <a:avLst/>
          </a:prstGeom>
          <a:solidFill>
            <a:srgbClr val="00B0F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algn="ctr" defTabSz="457200" hangingPunct="0">
              <a:buClrTx/>
              <a:buFontTx/>
              <a:buNone/>
            </a:pPr>
            <a:r>
              <a:rPr lang="en-US" sz="1000" dirty="0" smtClean="0">
                <a:solidFill>
                  <a:srgbClr val="FFFFFF"/>
                </a:solidFill>
                <a:latin typeface="Arial" panose="020B0604020202020204" pitchFamily="34" charset="0"/>
                <a:ea typeface="Calibri"/>
                <a:cs typeface="Arial" panose="020B0604020202020204" pitchFamily="34" charset="0"/>
                <a:sym typeface="Calibri"/>
              </a:rPr>
              <a:t>SEBA</a:t>
            </a:r>
            <a:endParaRPr lang="en-US" sz="1000" dirty="0">
              <a:solidFill>
                <a:srgbClr val="FFFFFF"/>
              </a:solidFill>
              <a:latin typeface="Arial" panose="020B0604020202020204" pitchFamily="34" charset="0"/>
              <a:ea typeface="Calibri"/>
              <a:cs typeface="Arial" panose="020B0604020202020204" pitchFamily="34" charset="0"/>
              <a:sym typeface="Calibri"/>
            </a:endParaRPr>
          </a:p>
        </p:txBody>
      </p:sp>
      <p:sp>
        <p:nvSpPr>
          <p:cNvPr id="43" name="Oval 42"/>
          <p:cNvSpPr/>
          <p:nvPr/>
        </p:nvSpPr>
        <p:spPr>
          <a:xfrm>
            <a:off x="3546929" y="3588064"/>
            <a:ext cx="1009650" cy="1009650"/>
          </a:xfrm>
          <a:prstGeom prst="ellipse">
            <a:avLst/>
          </a:prstGeom>
          <a:solidFill>
            <a:schemeClr val="accent5">
              <a:lumMod val="20000"/>
              <a:lumOff val="8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algn="ctr" defTabSz="457200" hangingPunct="0">
              <a:buClrTx/>
              <a:buFontTx/>
              <a:buNone/>
            </a:pPr>
            <a:r>
              <a:rPr lang="en-US" sz="1000" dirty="0" smtClean="0">
                <a:solidFill>
                  <a:srgbClr val="4F81BD">
                    <a:lumMod val="50000"/>
                  </a:srgbClr>
                </a:solidFill>
                <a:latin typeface="Arial" panose="020B0604020202020204" pitchFamily="34" charset="0"/>
                <a:ea typeface="Calibri"/>
                <a:cs typeface="Arial" panose="020B0604020202020204" pitchFamily="34" charset="0"/>
                <a:sym typeface="Calibri"/>
              </a:rPr>
              <a:t>STRATUM</a:t>
            </a:r>
            <a:endParaRPr lang="en-US" sz="1000" dirty="0">
              <a:solidFill>
                <a:srgbClr val="4F81BD">
                  <a:lumMod val="50000"/>
                </a:srgbClr>
              </a:solidFill>
              <a:latin typeface="Arial" panose="020B0604020202020204" pitchFamily="34" charset="0"/>
              <a:ea typeface="Calibri"/>
              <a:cs typeface="Arial" panose="020B0604020202020204" pitchFamily="34" charset="0"/>
              <a:sym typeface="Calibri"/>
            </a:endParaRPr>
          </a:p>
        </p:txBody>
      </p:sp>
      <p:sp>
        <p:nvSpPr>
          <p:cNvPr id="45" name="Oval 44"/>
          <p:cNvSpPr/>
          <p:nvPr/>
        </p:nvSpPr>
        <p:spPr>
          <a:xfrm>
            <a:off x="4728181" y="3588064"/>
            <a:ext cx="1009650" cy="1009650"/>
          </a:xfrm>
          <a:prstGeom prst="ellipse">
            <a:avLst/>
          </a:prstGeom>
          <a:solidFill>
            <a:srgbClr val="00B0F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algn="ctr" defTabSz="457200" hangingPunct="0">
              <a:buClrTx/>
              <a:buFontTx/>
              <a:buNone/>
            </a:pPr>
            <a:r>
              <a:rPr lang="en-US" sz="1000" dirty="0" err="1" smtClean="0">
                <a:solidFill>
                  <a:srgbClr val="FFFFFF"/>
                </a:solidFill>
                <a:latin typeface="Arial" panose="020B0604020202020204" pitchFamily="34" charset="0"/>
                <a:ea typeface="Calibri"/>
                <a:cs typeface="Arial" panose="020B0604020202020204" pitchFamily="34" charset="0"/>
                <a:sym typeface="Calibri"/>
              </a:rPr>
              <a:t>CoMAC</a:t>
            </a:r>
            <a:endParaRPr lang="en-US" sz="1000" dirty="0">
              <a:solidFill>
                <a:srgbClr val="FFFFFF"/>
              </a:solidFill>
              <a:latin typeface="Arial" panose="020B0604020202020204" pitchFamily="34" charset="0"/>
              <a:ea typeface="Calibri"/>
              <a:cs typeface="Arial" panose="020B0604020202020204" pitchFamily="34" charset="0"/>
              <a:sym typeface="Calibri"/>
            </a:endParaRPr>
          </a:p>
        </p:txBody>
      </p:sp>
      <p:sp>
        <p:nvSpPr>
          <p:cNvPr id="9" name="Rounded Rectangle 8"/>
          <p:cNvSpPr/>
          <p:nvPr/>
        </p:nvSpPr>
        <p:spPr>
          <a:xfrm>
            <a:off x="5970819" y="3537356"/>
            <a:ext cx="1988757" cy="1060358"/>
          </a:xfrm>
          <a:prstGeom prst="roundRect">
            <a:avLst/>
          </a:prstGeom>
          <a:solidFill>
            <a:schemeClr val="accent1">
              <a:lumMod val="20000"/>
              <a:lumOff val="8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defTabSz="457200" hangingPunct="0">
              <a:buClrTx/>
              <a:buFontTx/>
              <a:buNone/>
            </a:pPr>
            <a:endParaRPr lang="en-US" sz="1800">
              <a:latin typeface="Calibri"/>
              <a:ea typeface="Calibri"/>
              <a:cs typeface="Calibri"/>
              <a:sym typeface="Calibri"/>
            </a:endParaRPr>
          </a:p>
        </p:txBody>
      </p:sp>
      <p:sp>
        <p:nvSpPr>
          <p:cNvPr id="63" name="Rectangle 62"/>
          <p:cNvSpPr/>
          <p:nvPr/>
        </p:nvSpPr>
        <p:spPr>
          <a:xfrm>
            <a:off x="6112083" y="3560809"/>
            <a:ext cx="1706228" cy="954107"/>
          </a:xfrm>
          <a:prstGeom prst="rect">
            <a:avLst/>
          </a:prstGeom>
        </p:spPr>
        <p:txBody>
          <a:bodyPr wrap="square">
            <a:spAutoFit/>
          </a:bodyPr>
          <a:lstStyle/>
          <a:p>
            <a:pPr algn="ctr"/>
            <a:r>
              <a:rPr lang="en-US" sz="3200" b="1" dirty="0" smtClean="0">
                <a:solidFill>
                  <a:srgbClr val="4F81BD">
                    <a:lumMod val="50000"/>
                  </a:srgbClr>
                </a:solidFill>
                <a:latin typeface="Arial" panose="020B0604020202020204" pitchFamily="34" charset="0"/>
                <a:ea typeface="Calibri" panose="020F0502020204030204" pitchFamily="34" charset="0"/>
                <a:cs typeface="Arial" panose="020B0604020202020204" pitchFamily="34" charset="0"/>
              </a:rPr>
              <a:t>100+ </a:t>
            </a:r>
            <a:endParaRPr lang="en-US" sz="3200" b="1" dirty="0">
              <a:solidFill>
                <a:srgbClr val="4F81BD">
                  <a:lumMod val="50000"/>
                </a:srgbClr>
              </a:solidFill>
              <a:latin typeface="Arial" panose="020B0604020202020204" pitchFamily="34" charset="0"/>
              <a:ea typeface="Calibri" panose="020F0502020204030204" pitchFamily="34" charset="0"/>
              <a:cs typeface="Arial" panose="020B0604020202020204" pitchFamily="34" charset="0"/>
            </a:endParaRPr>
          </a:p>
          <a:p>
            <a:pPr algn="ctr"/>
            <a:r>
              <a:rPr lang="en-US" sz="1200" dirty="0" smtClean="0">
                <a:solidFill>
                  <a:srgbClr val="4F81BD">
                    <a:lumMod val="50000"/>
                  </a:srgbClr>
                </a:solidFill>
                <a:latin typeface="Arial" panose="020B0604020202020204" pitchFamily="34" charset="0"/>
                <a:ea typeface="Calibri" panose="020F0502020204030204" pitchFamily="34" charset="0"/>
                <a:cs typeface="Arial" panose="020B0604020202020204" pitchFamily="34" charset="0"/>
              </a:rPr>
              <a:t>Engineers enabled on ONF Platforms</a:t>
            </a:r>
            <a:endParaRPr lang="en-US" sz="1100" dirty="0">
              <a:solidFill>
                <a:srgbClr val="4F81BD">
                  <a:lumMod val="50000"/>
                </a:srgbClr>
              </a:solidFill>
              <a:latin typeface="Arial" panose="020B0604020202020204" pitchFamily="34" charset="0"/>
              <a:ea typeface="Calibri" panose="020F0502020204030204" pitchFamily="34" charset="0"/>
              <a:cs typeface="Arial" panose="020B0604020202020204" pitchFamily="34" charset="0"/>
            </a:endParaRPr>
          </a:p>
        </p:txBody>
      </p:sp>
      <p:pic>
        <p:nvPicPr>
          <p:cNvPr id="11" name="Picture 10"/>
          <p:cNvPicPr>
            <a:picLocks noChangeAspect="1"/>
          </p:cNvPicPr>
          <p:nvPr/>
        </p:nvPicPr>
        <p:blipFill rotWithShape="1">
          <a:blip r:embed="rId8">
            <a:extLst>
              <a:ext uri="{28A0092B-C50C-407E-A947-70E740481C1C}">
                <a14:useLocalDpi xmlns:a14="http://schemas.microsoft.com/office/drawing/2010/main" val="0"/>
              </a:ext>
            </a:extLst>
          </a:blip>
          <a:srcRect l="26155" t="48889" r="40327" b="38370"/>
          <a:stretch/>
        </p:blipFill>
        <p:spPr>
          <a:xfrm>
            <a:off x="6315046" y="991913"/>
            <a:ext cx="2250351" cy="481418"/>
          </a:xfrm>
          <a:prstGeom prst="rect">
            <a:avLst/>
          </a:prstGeom>
        </p:spPr>
      </p:pic>
    </p:spTree>
    <p:extLst>
      <p:ext uri="{BB962C8B-B14F-4D97-AF65-F5344CB8AC3E}">
        <p14:creationId xmlns:p14="http://schemas.microsoft.com/office/powerpoint/2010/main" val="1657562921"/>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15240"/>
            <a:ext cx="9144000" cy="5173980"/>
          </a:xfrm>
          <a:prstGeom prst="rect">
            <a:avLst/>
          </a:prstGeom>
        </p:spPr>
      </p:pic>
      <p:sp>
        <p:nvSpPr>
          <p:cNvPr id="28" name="Rectangle 27"/>
          <p:cNvSpPr/>
          <p:nvPr/>
        </p:nvSpPr>
        <p:spPr>
          <a:xfrm>
            <a:off x="1" y="-30280"/>
            <a:ext cx="9143999" cy="5189020"/>
          </a:xfrm>
          <a:prstGeom prst="rect">
            <a:avLst/>
          </a:prstGeom>
          <a:solidFill>
            <a:srgbClr val="002060">
              <a:alpha val="70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defTabSz="457200" hangingPunct="0">
              <a:buClrTx/>
              <a:buFontTx/>
              <a:buNone/>
            </a:pPr>
            <a:endParaRPr lang="en-US" sz="1800">
              <a:latin typeface="Calibri"/>
              <a:ea typeface="Calibri"/>
              <a:cs typeface="Calibri"/>
              <a:sym typeface="Calibri"/>
            </a:endParaRPr>
          </a:p>
        </p:txBody>
      </p:sp>
      <p:sp>
        <p:nvSpPr>
          <p:cNvPr id="2" name="Title 1"/>
          <p:cNvSpPr>
            <a:spLocks noGrp="1"/>
          </p:cNvSpPr>
          <p:nvPr>
            <p:ph type="title"/>
          </p:nvPr>
        </p:nvSpPr>
        <p:spPr/>
        <p:txBody>
          <a:bodyPr/>
          <a:lstStyle/>
          <a:p>
            <a:r>
              <a:rPr lang="en-US" dirty="0" smtClean="0">
                <a:solidFill>
                  <a:schemeClr val="bg1"/>
                </a:solidFill>
              </a:rPr>
              <a:t>Infosys Contributions to Trellis</a:t>
            </a:r>
            <a:endParaRPr lang="en-US" dirty="0">
              <a:solidFill>
                <a:schemeClr val="bg1"/>
              </a:solidFill>
            </a:endParaRPr>
          </a:p>
        </p:txBody>
      </p:sp>
      <p:sp>
        <p:nvSpPr>
          <p:cNvPr id="27" name="Slide Number Placeholder 2"/>
          <p:cNvSpPr>
            <a:spLocks noGrp="1"/>
          </p:cNvSpPr>
          <p:nvPr>
            <p:ph type="sldNum" sz="quarter" idx="2"/>
          </p:nvPr>
        </p:nvSpPr>
        <p:spPr/>
        <p:txBody>
          <a:bodyPr/>
          <a:lstStyle/>
          <a:p>
            <a:fld id="{86CB4B4D-7CA3-9044-876B-883B54F8677D}" type="slidenum">
              <a:rPr lang="en-US" smtClean="0">
                <a:solidFill>
                  <a:srgbClr val="000000">
                    <a:lumMod val="75000"/>
                    <a:lumOff val="25000"/>
                  </a:srgbClr>
                </a:solidFill>
              </a:rPr>
              <a:pPr/>
              <a:t>33</a:t>
            </a:fld>
            <a:endParaRPr lang="en-US">
              <a:solidFill>
                <a:srgbClr val="000000">
                  <a:lumMod val="75000"/>
                  <a:lumOff val="25000"/>
                </a:srgbClr>
              </a:solidFill>
            </a:endParaRPr>
          </a:p>
        </p:txBody>
      </p:sp>
      <p:graphicFrame>
        <p:nvGraphicFramePr>
          <p:cNvPr id="30" name="Diagram 29"/>
          <p:cNvGraphicFramePr/>
          <p:nvPr>
            <p:extLst>
              <p:ext uri="{D42A27DB-BD31-4B8C-83A1-F6EECF244321}">
                <p14:modId xmlns:p14="http://schemas.microsoft.com/office/powerpoint/2010/main" val="4107812583"/>
              </p:ext>
            </p:extLst>
          </p:nvPr>
        </p:nvGraphicFramePr>
        <p:xfrm>
          <a:off x="3450389" y="585662"/>
          <a:ext cx="891726" cy="12640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32" name="Diagram 31"/>
          <p:cNvGraphicFramePr/>
          <p:nvPr>
            <p:extLst>
              <p:ext uri="{D42A27DB-BD31-4B8C-83A1-F6EECF244321}">
                <p14:modId xmlns:p14="http://schemas.microsoft.com/office/powerpoint/2010/main" val="2429122194"/>
              </p:ext>
            </p:extLst>
          </p:nvPr>
        </p:nvGraphicFramePr>
        <p:xfrm>
          <a:off x="4242213" y="1498880"/>
          <a:ext cx="1089092" cy="1110773"/>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34" name="Diagram 33"/>
          <p:cNvGraphicFramePr/>
          <p:nvPr>
            <p:extLst>
              <p:ext uri="{D42A27DB-BD31-4B8C-83A1-F6EECF244321}">
                <p14:modId xmlns:p14="http://schemas.microsoft.com/office/powerpoint/2010/main" val="3616786323"/>
              </p:ext>
            </p:extLst>
          </p:nvPr>
        </p:nvGraphicFramePr>
        <p:xfrm>
          <a:off x="308451" y="1097565"/>
          <a:ext cx="3772462" cy="3185138"/>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graphicFrame>
        <p:nvGraphicFramePr>
          <p:cNvPr id="35" name="Diagram 34"/>
          <p:cNvGraphicFramePr/>
          <p:nvPr>
            <p:extLst>
              <p:ext uri="{D42A27DB-BD31-4B8C-83A1-F6EECF244321}">
                <p14:modId xmlns:p14="http://schemas.microsoft.com/office/powerpoint/2010/main" val="3741897046"/>
              </p:ext>
            </p:extLst>
          </p:nvPr>
        </p:nvGraphicFramePr>
        <p:xfrm>
          <a:off x="4321311" y="2481374"/>
          <a:ext cx="1151251" cy="1281312"/>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sp>
        <p:nvSpPr>
          <p:cNvPr id="37" name="Up Arrow 36"/>
          <p:cNvSpPr/>
          <p:nvPr/>
        </p:nvSpPr>
        <p:spPr>
          <a:xfrm>
            <a:off x="4507794" y="871513"/>
            <a:ext cx="278965" cy="408562"/>
          </a:xfrm>
          <a:prstGeom prst="upArrow">
            <a:avLst/>
          </a:prstGeom>
          <a:solidFill>
            <a:schemeClr val="accent5">
              <a:lumMod val="20000"/>
              <a:lumOff val="8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defTabSz="457200" hangingPunct="0">
              <a:buClrTx/>
              <a:buFontTx/>
              <a:buNone/>
              <a:defRPr/>
            </a:pPr>
            <a:endParaRPr lang="en-US" sz="1800">
              <a:solidFill>
                <a:srgbClr val="FFFFFF"/>
              </a:solidFill>
              <a:latin typeface="Arial" panose="020B0604020202020204" pitchFamily="34" charset="0"/>
              <a:ea typeface="Calibri"/>
              <a:cs typeface="Arial" panose="020B0604020202020204" pitchFamily="34" charset="0"/>
              <a:sym typeface="Calibri"/>
            </a:endParaRPr>
          </a:p>
        </p:txBody>
      </p:sp>
      <p:sp>
        <p:nvSpPr>
          <p:cNvPr id="38" name="TextBox 37"/>
          <p:cNvSpPr txBox="1"/>
          <p:nvPr/>
        </p:nvSpPr>
        <p:spPr>
          <a:xfrm>
            <a:off x="4757942" y="983225"/>
            <a:ext cx="339193"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defTabSz="457200" hangingPunct="0">
              <a:buClrTx/>
              <a:buFontTx/>
              <a:buNone/>
              <a:defRPr/>
            </a:pPr>
            <a:r>
              <a:rPr lang="en-US" sz="1200" dirty="0" smtClean="0">
                <a:solidFill>
                  <a:srgbClr val="FFFFFF"/>
                </a:solidFill>
                <a:latin typeface="Arial" panose="020B0604020202020204" pitchFamily="34" charset="0"/>
                <a:ea typeface="Calibri"/>
                <a:cs typeface="Arial" panose="020B0604020202020204" pitchFamily="34" charset="0"/>
                <a:sym typeface="Calibri"/>
              </a:rPr>
              <a:t>10x</a:t>
            </a:r>
          </a:p>
        </p:txBody>
      </p:sp>
      <p:sp>
        <p:nvSpPr>
          <p:cNvPr id="39" name="TextBox 38"/>
          <p:cNvSpPr txBox="1"/>
          <p:nvPr/>
        </p:nvSpPr>
        <p:spPr>
          <a:xfrm>
            <a:off x="5494565" y="2705974"/>
            <a:ext cx="1265148"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defTabSz="457200" hangingPunct="0">
              <a:buClrTx/>
              <a:buFontTx/>
              <a:buNone/>
              <a:defRPr/>
            </a:pPr>
            <a:r>
              <a:rPr lang="en-US" sz="1200" dirty="0" smtClean="0">
                <a:solidFill>
                  <a:srgbClr val="FFFFFF"/>
                </a:solidFill>
                <a:latin typeface="Arial" panose="020B0604020202020204" pitchFamily="34" charset="0"/>
                <a:cs typeface="Arial" panose="020B0604020202020204" pitchFamily="34" charset="0"/>
              </a:rPr>
              <a:t>200+ Automated Test-cases</a:t>
            </a:r>
            <a:endParaRPr lang="en-US" sz="1200" dirty="0">
              <a:solidFill>
                <a:srgbClr val="FFFFFF"/>
              </a:solidFill>
              <a:latin typeface="Arial" panose="020B0604020202020204" pitchFamily="34" charset="0"/>
              <a:cs typeface="Arial" panose="020B0604020202020204" pitchFamily="34" charset="0"/>
              <a:sym typeface="Calibri"/>
            </a:endParaRPr>
          </a:p>
        </p:txBody>
      </p:sp>
      <p:sp>
        <p:nvSpPr>
          <p:cNvPr id="40" name="Up Arrow 39"/>
          <p:cNvSpPr/>
          <p:nvPr/>
        </p:nvSpPr>
        <p:spPr>
          <a:xfrm>
            <a:off x="5067726" y="1811335"/>
            <a:ext cx="278965" cy="408562"/>
          </a:xfrm>
          <a:prstGeom prst="upArrow">
            <a:avLst/>
          </a:prstGeom>
          <a:solidFill>
            <a:schemeClr val="accent5">
              <a:lumMod val="20000"/>
              <a:lumOff val="8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defTabSz="457200" hangingPunct="0">
              <a:buClrTx/>
              <a:buFontTx/>
              <a:buNone/>
              <a:defRPr/>
            </a:pPr>
            <a:endParaRPr lang="en-US" sz="1800">
              <a:solidFill>
                <a:srgbClr val="FFFFFF"/>
              </a:solidFill>
              <a:latin typeface="Arial" panose="020B0604020202020204" pitchFamily="34" charset="0"/>
              <a:ea typeface="Calibri"/>
              <a:cs typeface="Arial" panose="020B0604020202020204" pitchFamily="34" charset="0"/>
              <a:sym typeface="Calibri"/>
            </a:endParaRPr>
          </a:p>
        </p:txBody>
      </p:sp>
      <p:sp>
        <p:nvSpPr>
          <p:cNvPr id="41" name="TextBox 40"/>
          <p:cNvSpPr txBox="1"/>
          <p:nvPr/>
        </p:nvSpPr>
        <p:spPr>
          <a:xfrm>
            <a:off x="5279749" y="1870786"/>
            <a:ext cx="1129474"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defTabSz="457200" hangingPunct="0">
              <a:buClrTx/>
              <a:buFontTx/>
              <a:buNone/>
              <a:defRPr/>
            </a:pPr>
            <a:r>
              <a:rPr lang="en-US" sz="1200" dirty="0">
                <a:solidFill>
                  <a:srgbClr val="FFFFFF"/>
                </a:solidFill>
                <a:latin typeface="Arial" panose="020B0604020202020204" pitchFamily="34" charset="0"/>
                <a:cs typeface="Arial" panose="020B0604020202020204" pitchFamily="34" charset="0"/>
              </a:rPr>
              <a:t> </a:t>
            </a:r>
            <a:r>
              <a:rPr lang="en-US" sz="1200" dirty="0" smtClean="0">
                <a:solidFill>
                  <a:srgbClr val="FFFFFF"/>
                </a:solidFill>
                <a:latin typeface="Arial" panose="020B0604020202020204" pitchFamily="34" charset="0"/>
                <a:cs typeface="Arial" panose="020B0604020202020204" pitchFamily="34" charset="0"/>
              </a:rPr>
              <a:t>~ 120k Routes</a:t>
            </a:r>
          </a:p>
          <a:p>
            <a:pPr defTabSz="457200" hangingPunct="0">
              <a:buClrTx/>
              <a:buFontTx/>
              <a:buNone/>
              <a:defRPr/>
            </a:pPr>
            <a:r>
              <a:rPr lang="en-US" sz="1200" dirty="0" smtClean="0">
                <a:solidFill>
                  <a:srgbClr val="FFFFFF"/>
                </a:solidFill>
                <a:latin typeface="Arial" panose="020B0604020202020204" pitchFamily="34" charset="0"/>
                <a:cs typeface="Arial" panose="020B0604020202020204" pitchFamily="34" charset="0"/>
                <a:sym typeface="Calibri"/>
              </a:rPr>
              <a:t>     250k flows</a:t>
            </a:r>
          </a:p>
        </p:txBody>
      </p:sp>
      <p:sp>
        <p:nvSpPr>
          <p:cNvPr id="42" name="Up Arrow 41"/>
          <p:cNvSpPr/>
          <p:nvPr/>
        </p:nvSpPr>
        <p:spPr>
          <a:xfrm rot="10800000">
            <a:off x="4648215" y="3831765"/>
            <a:ext cx="278965" cy="408562"/>
          </a:xfrm>
          <a:prstGeom prst="upArrow">
            <a:avLst/>
          </a:prstGeom>
          <a:solidFill>
            <a:schemeClr val="accent5">
              <a:lumMod val="20000"/>
              <a:lumOff val="8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defTabSz="457200" hangingPunct="0">
              <a:buClrTx/>
              <a:buFontTx/>
              <a:buNone/>
              <a:defRPr/>
            </a:pPr>
            <a:endParaRPr lang="en-US" sz="1800">
              <a:solidFill>
                <a:srgbClr val="FFFFFF"/>
              </a:solidFill>
              <a:latin typeface="Arial" panose="020B0604020202020204" pitchFamily="34" charset="0"/>
              <a:ea typeface="Calibri"/>
              <a:cs typeface="Arial" panose="020B0604020202020204" pitchFamily="34" charset="0"/>
              <a:sym typeface="Calibri"/>
            </a:endParaRPr>
          </a:p>
        </p:txBody>
      </p:sp>
      <p:sp>
        <p:nvSpPr>
          <p:cNvPr id="43" name="TextBox 42"/>
          <p:cNvSpPr txBox="1"/>
          <p:nvPr/>
        </p:nvSpPr>
        <p:spPr>
          <a:xfrm>
            <a:off x="4934431" y="3848771"/>
            <a:ext cx="1131077"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defTabSz="457200" hangingPunct="0">
              <a:buClrTx/>
              <a:buFontTx/>
              <a:buNone/>
              <a:defRPr/>
            </a:pPr>
            <a:r>
              <a:rPr lang="en-US" sz="1200" dirty="0" smtClean="0">
                <a:solidFill>
                  <a:srgbClr val="FFFFFF"/>
                </a:solidFill>
                <a:latin typeface="Arial" panose="020B0604020202020204" pitchFamily="34" charset="0"/>
                <a:cs typeface="Arial" panose="020B0604020202020204" pitchFamily="34" charset="0"/>
              </a:rPr>
              <a:t>80% Reduction</a:t>
            </a:r>
            <a:endParaRPr lang="en-US" sz="1200" dirty="0" smtClean="0">
              <a:solidFill>
                <a:srgbClr val="FFFFFF"/>
              </a:solidFill>
              <a:latin typeface="Arial" panose="020B0604020202020204" pitchFamily="34" charset="0"/>
              <a:ea typeface="Calibri"/>
              <a:cs typeface="Arial" panose="020B0604020202020204" pitchFamily="34" charset="0"/>
              <a:sym typeface="Calibri"/>
            </a:endParaRPr>
          </a:p>
        </p:txBody>
      </p:sp>
      <p:graphicFrame>
        <p:nvGraphicFramePr>
          <p:cNvPr id="44" name="Diagram 43"/>
          <p:cNvGraphicFramePr/>
          <p:nvPr>
            <p:extLst>
              <p:ext uri="{D42A27DB-BD31-4B8C-83A1-F6EECF244321}">
                <p14:modId xmlns:p14="http://schemas.microsoft.com/office/powerpoint/2010/main" val="719691939"/>
              </p:ext>
            </p:extLst>
          </p:nvPr>
        </p:nvGraphicFramePr>
        <p:xfrm>
          <a:off x="3493062" y="3552587"/>
          <a:ext cx="1078252" cy="1293421"/>
        </p:xfrm>
        <a:graphic>
          <a:graphicData uri="http://schemas.openxmlformats.org/drawingml/2006/diagram">
            <dgm:relIds xmlns:dgm="http://schemas.openxmlformats.org/drawingml/2006/diagram" xmlns:r="http://schemas.openxmlformats.org/officeDocument/2006/relationships" r:dm="rId24" r:lo="rId25" r:qs="rId26" r:cs="rId27"/>
          </a:graphicData>
        </a:graphic>
      </p:graphicFrame>
      <p:pic>
        <p:nvPicPr>
          <p:cNvPr id="31" name="Picture 30">
            <a:extLst>
              <a:ext uri="{FF2B5EF4-FFF2-40B4-BE49-F238E27FC236}">
                <a16:creationId xmlns="" xmlns:a16="http://schemas.microsoft.com/office/drawing/2014/main" id="{BBDA42C2-A7D1-4E95-A088-1E827233F990}"/>
              </a:ext>
            </a:extLst>
          </p:cNvPr>
          <p:cNvPicPr>
            <a:picLocks noChangeAspect="1"/>
          </p:cNvPicPr>
          <p:nvPr/>
        </p:nvPicPr>
        <p:blipFill>
          <a:blip r:embed="rId29">
            <a:biLevel thresh="25000"/>
          </a:blip>
          <a:stretch>
            <a:fillRect/>
          </a:stretch>
        </p:blipFill>
        <p:spPr>
          <a:xfrm>
            <a:off x="8034836" y="4511610"/>
            <a:ext cx="909664" cy="465264"/>
          </a:xfrm>
          <a:prstGeom prst="rect">
            <a:avLst/>
          </a:prstGeom>
        </p:spPr>
      </p:pic>
      <p:pic>
        <p:nvPicPr>
          <p:cNvPr id="33" name="Picture 32" descr="OC-logo-all-white.png"/>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317798" y="4583594"/>
            <a:ext cx="948266" cy="288735"/>
          </a:xfrm>
          <a:prstGeom prst="rect">
            <a:avLst/>
          </a:prstGeom>
        </p:spPr>
      </p:pic>
      <p:sp>
        <p:nvSpPr>
          <p:cNvPr id="24" name="object 20">
            <a:extLst>
              <a:ext uri="{FF2B5EF4-FFF2-40B4-BE49-F238E27FC236}">
                <a16:creationId xmlns="" xmlns:a16="http://schemas.microsoft.com/office/drawing/2014/main" id="{55FEE002-7060-4380-94E6-9722B85B229A}"/>
              </a:ext>
            </a:extLst>
          </p:cNvPr>
          <p:cNvSpPr/>
          <p:nvPr/>
        </p:nvSpPr>
        <p:spPr>
          <a:xfrm>
            <a:off x="9048708"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pPr defTabSz="457189" hangingPunct="0">
              <a:buClrTx/>
            </a:pPr>
            <a:endParaRPr sz="1800" dirty="0">
              <a:latin typeface="Arial" panose="020B0604020202020204" pitchFamily="34" charset="0"/>
              <a:cs typeface="Arial" panose="020B0604020202020204" pitchFamily="34" charset="0"/>
              <a:sym typeface="Calibri"/>
            </a:endParaRPr>
          </a:p>
        </p:txBody>
      </p:sp>
      <p:sp>
        <p:nvSpPr>
          <p:cNvPr id="25" name="object 9">
            <a:extLst>
              <a:ext uri="{FF2B5EF4-FFF2-40B4-BE49-F238E27FC236}">
                <a16:creationId xmlns="" xmlns:a16="http://schemas.microsoft.com/office/drawing/2014/main" id="{4D111AF7-3550-4997-8688-5C96C8B90D97}"/>
              </a:ext>
            </a:extLst>
          </p:cNvPr>
          <p:cNvSpPr/>
          <p:nvPr/>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pPr defTabSz="457189" hangingPunct="0">
              <a:buClrTx/>
            </a:pPr>
            <a:endParaRPr sz="1800" dirty="0">
              <a:latin typeface="Arial" panose="020B0604020202020204" pitchFamily="34" charset="0"/>
              <a:cs typeface="Arial" panose="020B0604020202020204" pitchFamily="34" charset="0"/>
              <a:sym typeface="Calibri"/>
            </a:endParaRPr>
          </a:p>
        </p:txBody>
      </p:sp>
      <p:pic>
        <p:nvPicPr>
          <p:cNvPr id="29" name="Picture 28"/>
          <p:cNvPicPr>
            <a:picLocks noChangeAspect="1"/>
          </p:cNvPicPr>
          <p:nvPr/>
        </p:nvPicPr>
        <p:blipFill>
          <a:blip r:embed="rId31">
            <a:lum bright="70000" contrast="-70000"/>
            <a:extLst>
              <a:ext uri="{28A0092B-C50C-407E-A947-70E740481C1C}">
                <a14:useLocalDpi xmlns:a14="http://schemas.microsoft.com/office/drawing/2010/main" val="0"/>
              </a:ext>
            </a:extLst>
          </a:blip>
          <a:stretch>
            <a:fillRect/>
          </a:stretch>
        </p:blipFill>
        <p:spPr>
          <a:xfrm>
            <a:off x="7672433" y="130953"/>
            <a:ext cx="1272067" cy="392633"/>
          </a:xfrm>
          <a:prstGeom prst="rect">
            <a:avLst/>
          </a:prstGeom>
        </p:spPr>
      </p:pic>
      <p:sp>
        <p:nvSpPr>
          <p:cNvPr id="4" name="Rounded Rectangle 3"/>
          <p:cNvSpPr/>
          <p:nvPr/>
        </p:nvSpPr>
        <p:spPr>
          <a:xfrm>
            <a:off x="7052762" y="1723251"/>
            <a:ext cx="1702897" cy="1702897"/>
          </a:xfrm>
          <a:prstGeom prst="roundRect">
            <a:avLst/>
          </a:prstGeom>
          <a:solidFill>
            <a:srgbClr val="1199DD"/>
          </a:solidFill>
          <a:ln w="12700" cap="flat">
            <a:solidFill>
              <a:schemeClr val="bg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algn="ctr"/>
            <a:r>
              <a:rPr lang="en-US" sz="1200" dirty="0">
                <a:solidFill>
                  <a:srgbClr val="FFFFFF"/>
                </a:solidFill>
                <a:latin typeface="Arial" panose="020B0604020202020204" pitchFamily="34" charset="0"/>
                <a:cs typeface="Arial" panose="020B0604020202020204" pitchFamily="34" charset="0"/>
              </a:rPr>
              <a:t>Infosys has partnered with ONF to address some of the key performance and reliability issues</a:t>
            </a:r>
          </a:p>
        </p:txBody>
      </p:sp>
    </p:spTree>
    <p:extLst>
      <p:ext uri="{BB962C8B-B14F-4D97-AF65-F5344CB8AC3E}">
        <p14:creationId xmlns:p14="http://schemas.microsoft.com/office/powerpoint/2010/main" val="3474685509"/>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9144000" cy="5143500"/>
          </a:xfrm>
          <a:prstGeom prst="rect">
            <a:avLst/>
          </a:prstGeom>
        </p:spPr>
      </p:pic>
      <p:sp>
        <p:nvSpPr>
          <p:cNvPr id="28" name="Rectangle 27"/>
          <p:cNvSpPr/>
          <p:nvPr/>
        </p:nvSpPr>
        <p:spPr>
          <a:xfrm>
            <a:off x="1" y="0"/>
            <a:ext cx="9143999" cy="5143500"/>
          </a:xfrm>
          <a:prstGeom prst="rect">
            <a:avLst/>
          </a:prstGeom>
          <a:solidFill>
            <a:srgbClr val="002060">
              <a:alpha val="70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defTabSz="457200" hangingPunct="0">
              <a:buClrTx/>
              <a:buFontTx/>
              <a:buNone/>
            </a:pPr>
            <a:endParaRPr lang="en-US" sz="1800">
              <a:latin typeface="Calibri"/>
              <a:ea typeface="Calibri"/>
              <a:cs typeface="Calibri"/>
              <a:sym typeface="Calibri"/>
            </a:endParaRPr>
          </a:p>
        </p:txBody>
      </p:sp>
      <p:sp>
        <p:nvSpPr>
          <p:cNvPr id="2" name="Title 1"/>
          <p:cNvSpPr>
            <a:spLocks noGrp="1"/>
          </p:cNvSpPr>
          <p:nvPr>
            <p:ph type="title"/>
          </p:nvPr>
        </p:nvSpPr>
        <p:spPr/>
        <p:txBody>
          <a:bodyPr/>
          <a:lstStyle/>
          <a:p>
            <a:r>
              <a:rPr lang="en-US" dirty="0" smtClean="0">
                <a:solidFill>
                  <a:schemeClr val="bg1"/>
                </a:solidFill>
              </a:rPr>
              <a:t>Infosys is Productizing Trellis</a:t>
            </a:r>
            <a:endParaRPr lang="en-US" dirty="0">
              <a:solidFill>
                <a:schemeClr val="bg1"/>
              </a:solidFill>
            </a:endParaRPr>
          </a:p>
        </p:txBody>
      </p:sp>
      <p:pic>
        <p:nvPicPr>
          <p:cNvPr id="31" name="Picture 30">
            <a:extLst>
              <a:ext uri="{FF2B5EF4-FFF2-40B4-BE49-F238E27FC236}">
                <a16:creationId xmlns="" xmlns:a16="http://schemas.microsoft.com/office/drawing/2014/main" id="{BBDA42C2-A7D1-4E95-A088-1E827233F990}"/>
              </a:ext>
            </a:extLst>
          </p:cNvPr>
          <p:cNvPicPr>
            <a:picLocks noChangeAspect="1"/>
          </p:cNvPicPr>
          <p:nvPr/>
        </p:nvPicPr>
        <p:blipFill>
          <a:blip r:embed="rId4">
            <a:biLevel thresh="25000"/>
          </a:blip>
          <a:stretch>
            <a:fillRect/>
          </a:stretch>
        </p:blipFill>
        <p:spPr>
          <a:xfrm>
            <a:off x="8034836" y="4511610"/>
            <a:ext cx="909664" cy="465264"/>
          </a:xfrm>
          <a:prstGeom prst="rect">
            <a:avLst/>
          </a:prstGeom>
        </p:spPr>
      </p:pic>
      <p:pic>
        <p:nvPicPr>
          <p:cNvPr id="33" name="Picture 32" descr="OC-logo-all-white.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7798" y="4583594"/>
            <a:ext cx="948266" cy="288735"/>
          </a:xfrm>
          <a:prstGeom prst="rect">
            <a:avLst/>
          </a:prstGeom>
        </p:spPr>
      </p:pic>
      <p:sp>
        <p:nvSpPr>
          <p:cNvPr id="29" name="Title 1">
            <a:extLst>
              <a:ext uri="{FF2B5EF4-FFF2-40B4-BE49-F238E27FC236}">
                <a16:creationId xmlns="" xmlns:a16="http://schemas.microsoft.com/office/drawing/2014/main" id="{A8B3BB4D-32F8-4943-BFC2-B903B153E48D}"/>
              </a:ext>
            </a:extLst>
          </p:cNvPr>
          <p:cNvSpPr txBox="1">
            <a:spLocks/>
          </p:cNvSpPr>
          <p:nvPr/>
        </p:nvSpPr>
        <p:spPr>
          <a:xfrm>
            <a:off x="168212" y="692876"/>
            <a:ext cx="8704535" cy="42125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solidFill>
                  <a:srgbClr val="FFFFFF"/>
                </a:solidFill>
                <a:latin typeface="Arial" panose="020B0604020202020204" pitchFamily="34" charset="0"/>
                <a:ea typeface="Helvetica"/>
                <a:cs typeface="Arial" panose="020B0604020202020204" pitchFamily="34" charset="0"/>
              </a:rPr>
              <a:t>Infosys is partnering with eco-system partners to offer a Production-ready commercial grade SDN Controller based on Trellis</a:t>
            </a:r>
          </a:p>
        </p:txBody>
      </p:sp>
      <p:sp>
        <p:nvSpPr>
          <p:cNvPr id="76" name="object 20">
            <a:extLst>
              <a:ext uri="{FF2B5EF4-FFF2-40B4-BE49-F238E27FC236}">
                <a16:creationId xmlns="" xmlns:a16="http://schemas.microsoft.com/office/drawing/2014/main" id="{55FEE002-7060-4380-94E6-9722B85B229A}"/>
              </a:ext>
            </a:extLst>
          </p:cNvPr>
          <p:cNvSpPr/>
          <p:nvPr/>
        </p:nvSpPr>
        <p:spPr>
          <a:xfrm>
            <a:off x="9048708"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pPr defTabSz="457189" hangingPunct="0">
              <a:buClrTx/>
            </a:pPr>
            <a:endParaRPr sz="1800" dirty="0">
              <a:latin typeface="Arial" panose="020B0604020202020204" pitchFamily="34" charset="0"/>
              <a:cs typeface="Arial" panose="020B0604020202020204" pitchFamily="34" charset="0"/>
              <a:sym typeface="Calibri"/>
            </a:endParaRPr>
          </a:p>
        </p:txBody>
      </p:sp>
      <p:pic>
        <p:nvPicPr>
          <p:cNvPr id="78" name="Picture 77"/>
          <p:cNvPicPr>
            <a:picLocks noChangeAspect="1"/>
          </p:cNvPicPr>
          <p:nvPr/>
        </p:nvPicPr>
        <p:blipFill>
          <a:blip r:embed="rId6">
            <a:lum bright="70000" contrast="-70000"/>
            <a:extLst>
              <a:ext uri="{28A0092B-C50C-407E-A947-70E740481C1C}">
                <a14:useLocalDpi xmlns:a14="http://schemas.microsoft.com/office/drawing/2010/main" val="0"/>
              </a:ext>
            </a:extLst>
          </a:blip>
          <a:stretch>
            <a:fillRect/>
          </a:stretch>
        </p:blipFill>
        <p:spPr>
          <a:xfrm>
            <a:off x="7672433" y="130953"/>
            <a:ext cx="1272067" cy="392633"/>
          </a:xfrm>
          <a:prstGeom prst="rect">
            <a:avLst/>
          </a:prstGeom>
        </p:spPr>
      </p:pic>
      <p:grpSp>
        <p:nvGrpSpPr>
          <p:cNvPr id="9" name="Group 8"/>
          <p:cNvGrpSpPr/>
          <p:nvPr/>
        </p:nvGrpSpPr>
        <p:grpSpPr>
          <a:xfrm>
            <a:off x="1724311" y="3725980"/>
            <a:ext cx="3486162" cy="175946"/>
            <a:chOff x="1938662" y="3661607"/>
            <a:chExt cx="3486162" cy="175946"/>
          </a:xfrm>
        </p:grpSpPr>
        <p:sp>
          <p:nvSpPr>
            <p:cNvPr id="47" name="Rounded Rectangle 46"/>
            <p:cNvSpPr/>
            <p:nvPr/>
          </p:nvSpPr>
          <p:spPr>
            <a:xfrm>
              <a:off x="1938662" y="3661607"/>
              <a:ext cx="704088" cy="172092"/>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smtClean="0">
                  <a:solidFill>
                    <a:srgbClr val="FFFFFF"/>
                  </a:solidFill>
                  <a:latin typeface="Arial" panose="020B0604020202020204" pitchFamily="34" charset="0"/>
                  <a:ea typeface="Calibri"/>
                  <a:cs typeface="Arial" panose="020B0604020202020204" pitchFamily="34" charset="0"/>
                </a:rPr>
                <a:t>Open NOS</a:t>
              </a:r>
              <a:endParaRPr lang="en-US" sz="800" dirty="0">
                <a:solidFill>
                  <a:srgbClr val="FFFFFF"/>
                </a:solidFill>
                <a:latin typeface="Arial" panose="020B0604020202020204" pitchFamily="34" charset="0"/>
                <a:ea typeface="Calibri"/>
                <a:cs typeface="Arial" panose="020B0604020202020204" pitchFamily="34" charset="0"/>
              </a:endParaRPr>
            </a:p>
          </p:txBody>
        </p:sp>
        <p:sp>
          <p:nvSpPr>
            <p:cNvPr id="50" name="Rounded Rectangle 49"/>
            <p:cNvSpPr/>
            <p:nvPr/>
          </p:nvSpPr>
          <p:spPr>
            <a:xfrm>
              <a:off x="3298670" y="3665461"/>
              <a:ext cx="704088" cy="172092"/>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smtClean="0">
                  <a:solidFill>
                    <a:srgbClr val="FFFFFF"/>
                  </a:solidFill>
                  <a:latin typeface="Arial" panose="020B0604020202020204" pitchFamily="34" charset="0"/>
                  <a:ea typeface="Calibri"/>
                  <a:cs typeface="Arial" panose="020B0604020202020204" pitchFamily="34" charset="0"/>
                </a:rPr>
                <a:t>Open NOS</a:t>
              </a:r>
              <a:endParaRPr lang="en-US" sz="800" dirty="0">
                <a:solidFill>
                  <a:srgbClr val="FFFFFF"/>
                </a:solidFill>
                <a:latin typeface="Arial" panose="020B0604020202020204" pitchFamily="34" charset="0"/>
                <a:ea typeface="Calibri"/>
                <a:cs typeface="Arial" panose="020B0604020202020204" pitchFamily="34" charset="0"/>
              </a:endParaRPr>
            </a:p>
          </p:txBody>
        </p:sp>
        <p:sp>
          <p:nvSpPr>
            <p:cNvPr id="51" name="Rounded Rectangle 50"/>
            <p:cNvSpPr/>
            <p:nvPr/>
          </p:nvSpPr>
          <p:spPr>
            <a:xfrm>
              <a:off x="4720736" y="3661607"/>
              <a:ext cx="704088" cy="172092"/>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smtClean="0">
                  <a:solidFill>
                    <a:srgbClr val="FFFFFF"/>
                  </a:solidFill>
                  <a:latin typeface="Arial" panose="020B0604020202020204" pitchFamily="34" charset="0"/>
                  <a:ea typeface="Calibri"/>
                  <a:cs typeface="Arial" panose="020B0604020202020204" pitchFamily="34" charset="0"/>
                </a:rPr>
                <a:t>Open NOS</a:t>
              </a:r>
              <a:endParaRPr lang="en-US" sz="800" dirty="0">
                <a:solidFill>
                  <a:srgbClr val="FFFFFF"/>
                </a:solidFill>
                <a:latin typeface="Arial" panose="020B0604020202020204" pitchFamily="34" charset="0"/>
                <a:ea typeface="Calibri"/>
                <a:cs typeface="Arial" panose="020B0604020202020204" pitchFamily="34" charset="0"/>
              </a:endParaRPr>
            </a:p>
          </p:txBody>
        </p:sp>
      </p:grpSp>
      <p:sp>
        <p:nvSpPr>
          <p:cNvPr id="63" name="Right Brace 62"/>
          <p:cNvSpPr/>
          <p:nvPr/>
        </p:nvSpPr>
        <p:spPr>
          <a:xfrm>
            <a:off x="5634874" y="1114129"/>
            <a:ext cx="448864" cy="2313595"/>
          </a:xfrm>
          <a:prstGeom prst="rightBrace">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000000"/>
              </a:solidFill>
              <a:latin typeface="Calibri"/>
              <a:ea typeface="Calibri"/>
              <a:cs typeface="Calibri"/>
            </a:endParaRPr>
          </a:p>
        </p:txBody>
      </p:sp>
      <p:cxnSp>
        <p:nvCxnSpPr>
          <p:cNvPr id="11" name="Straight Arrow Connector 10"/>
          <p:cNvCxnSpPr/>
          <p:nvPr/>
        </p:nvCxnSpPr>
        <p:spPr>
          <a:xfrm>
            <a:off x="2076355" y="3400855"/>
            <a:ext cx="2486" cy="288155"/>
          </a:xfrm>
          <a:prstGeom prst="straightConnector1">
            <a:avLst/>
          </a:prstGeom>
          <a:noFill/>
          <a:ln w="19050" cap="flat">
            <a:solidFill>
              <a:schemeClr val="bg1"/>
            </a:solidFill>
            <a:prstDash val="solid"/>
            <a:round/>
            <a:tailEnd type="triangle"/>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pic>
        <p:nvPicPr>
          <p:cNvPr id="4" name="Picture 3"/>
          <p:cNvPicPr>
            <a:picLocks noChangeAspect="1"/>
          </p:cNvPicPr>
          <p:nvPr/>
        </p:nvPicPr>
        <p:blipFill>
          <a:blip r:embed="rId7"/>
          <a:stretch>
            <a:fillRect/>
          </a:stretch>
        </p:blipFill>
        <p:spPr>
          <a:xfrm>
            <a:off x="1743750" y="3837243"/>
            <a:ext cx="665210" cy="582096"/>
          </a:xfrm>
          <a:prstGeom prst="rect">
            <a:avLst/>
          </a:prstGeom>
        </p:spPr>
      </p:pic>
      <p:pic>
        <p:nvPicPr>
          <p:cNvPr id="36" name="Picture 35"/>
          <p:cNvPicPr>
            <a:picLocks noChangeAspect="1"/>
          </p:cNvPicPr>
          <p:nvPr/>
        </p:nvPicPr>
        <p:blipFill>
          <a:blip r:embed="rId7"/>
          <a:stretch>
            <a:fillRect/>
          </a:stretch>
        </p:blipFill>
        <p:spPr>
          <a:xfrm>
            <a:off x="3103423" y="3837243"/>
            <a:ext cx="665210" cy="582096"/>
          </a:xfrm>
          <a:prstGeom prst="rect">
            <a:avLst/>
          </a:prstGeom>
        </p:spPr>
      </p:pic>
      <p:pic>
        <p:nvPicPr>
          <p:cNvPr id="37" name="Picture 36"/>
          <p:cNvPicPr>
            <a:picLocks noChangeAspect="1"/>
          </p:cNvPicPr>
          <p:nvPr/>
        </p:nvPicPr>
        <p:blipFill>
          <a:blip r:embed="rId7"/>
          <a:stretch>
            <a:fillRect/>
          </a:stretch>
        </p:blipFill>
        <p:spPr>
          <a:xfrm>
            <a:off x="4542609" y="3837243"/>
            <a:ext cx="665210" cy="582096"/>
          </a:xfrm>
          <a:prstGeom prst="rect">
            <a:avLst/>
          </a:prstGeom>
        </p:spPr>
      </p:pic>
      <p:sp>
        <p:nvSpPr>
          <p:cNvPr id="7" name="Oval 6"/>
          <p:cNvSpPr/>
          <p:nvPr/>
        </p:nvSpPr>
        <p:spPr>
          <a:xfrm>
            <a:off x="6407124" y="1724299"/>
            <a:ext cx="1581386" cy="1581386"/>
          </a:xfrm>
          <a:prstGeom prst="ellipse">
            <a:avLst/>
          </a:prstGeom>
          <a:solidFill>
            <a:srgbClr val="1199DD"/>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defTabSz="457200" hangingPunct="0">
              <a:buClrTx/>
              <a:buFontTx/>
              <a:buNone/>
            </a:pPr>
            <a:endParaRPr lang="en-US" sz="1800">
              <a:latin typeface="Calibri"/>
              <a:ea typeface="Calibri"/>
              <a:cs typeface="Calibri"/>
              <a:sym typeface="Calibri"/>
            </a:endParaRPr>
          </a:p>
        </p:txBody>
      </p:sp>
      <p:sp>
        <p:nvSpPr>
          <p:cNvPr id="64" name="TextBox 63"/>
          <p:cNvSpPr txBox="1"/>
          <p:nvPr/>
        </p:nvSpPr>
        <p:spPr>
          <a:xfrm>
            <a:off x="6458047" y="2531064"/>
            <a:ext cx="1582270" cy="461665"/>
          </a:xfrm>
          <a:prstGeom prst="rect">
            <a:avLst/>
          </a:prstGeom>
          <a:noFill/>
        </p:spPr>
        <p:txBody>
          <a:bodyPr wrap="square" rtlCol="0">
            <a:spAutoFit/>
          </a:bodyPr>
          <a:lstStyle/>
          <a:p>
            <a:pPr algn="ctr"/>
            <a:r>
              <a:rPr lang="en-US" sz="1200" i="1" dirty="0" smtClean="0">
                <a:solidFill>
                  <a:srgbClr val="FFFFFF"/>
                </a:solidFill>
              </a:rPr>
              <a:t>Commercial grade </a:t>
            </a:r>
          </a:p>
          <a:p>
            <a:pPr algn="ctr"/>
            <a:r>
              <a:rPr lang="en-US" sz="1200" i="1" dirty="0" smtClean="0">
                <a:solidFill>
                  <a:srgbClr val="FFFFFF"/>
                </a:solidFill>
              </a:rPr>
              <a:t>Support Model</a:t>
            </a:r>
            <a:endParaRPr lang="en-US" sz="1200" i="1" dirty="0">
              <a:solidFill>
                <a:srgbClr val="FFFFFF"/>
              </a:solidFill>
            </a:endParaRPr>
          </a:p>
        </p:txBody>
      </p:sp>
      <p:pic>
        <p:nvPicPr>
          <p:cNvPr id="5" name="Picture 4"/>
          <p:cNvPicPr>
            <a:picLocks noChangeAspect="1"/>
          </p:cNvPicPr>
          <p:nvPr/>
        </p:nvPicPr>
        <p:blipFill>
          <a:blip r:embed="rId8"/>
          <a:stretch>
            <a:fillRect/>
          </a:stretch>
        </p:blipFill>
        <p:spPr>
          <a:xfrm>
            <a:off x="6661528" y="1236167"/>
            <a:ext cx="1072579" cy="1286457"/>
          </a:xfrm>
          <a:prstGeom prst="rect">
            <a:avLst/>
          </a:prstGeom>
        </p:spPr>
      </p:pic>
      <p:cxnSp>
        <p:nvCxnSpPr>
          <p:cNvPr id="52" name="Straight Arrow Connector 51"/>
          <p:cNvCxnSpPr/>
          <p:nvPr/>
        </p:nvCxnSpPr>
        <p:spPr>
          <a:xfrm>
            <a:off x="3436028" y="3400855"/>
            <a:ext cx="2486" cy="288155"/>
          </a:xfrm>
          <a:prstGeom prst="straightConnector1">
            <a:avLst/>
          </a:prstGeom>
          <a:noFill/>
          <a:ln w="19050" cap="flat">
            <a:solidFill>
              <a:schemeClr val="bg1"/>
            </a:solidFill>
            <a:prstDash val="solid"/>
            <a:round/>
            <a:tailEnd type="triangle"/>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89" name="Straight Arrow Connector 88"/>
          <p:cNvCxnSpPr/>
          <p:nvPr/>
        </p:nvCxnSpPr>
        <p:spPr>
          <a:xfrm>
            <a:off x="4830616" y="3400855"/>
            <a:ext cx="2486" cy="288155"/>
          </a:xfrm>
          <a:prstGeom prst="straightConnector1">
            <a:avLst/>
          </a:prstGeom>
          <a:noFill/>
          <a:ln w="19050" cap="flat">
            <a:solidFill>
              <a:schemeClr val="bg1"/>
            </a:solidFill>
            <a:prstDash val="solid"/>
            <a:round/>
            <a:tailEnd type="triangle"/>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sp>
        <p:nvSpPr>
          <p:cNvPr id="77" name="object 9">
            <a:extLst>
              <a:ext uri="{FF2B5EF4-FFF2-40B4-BE49-F238E27FC236}">
                <a16:creationId xmlns="" xmlns:a16="http://schemas.microsoft.com/office/drawing/2014/main" id="{4D111AF7-3550-4997-8688-5C96C8B90D97}"/>
              </a:ext>
            </a:extLst>
          </p:cNvPr>
          <p:cNvSpPr/>
          <p:nvPr/>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pPr defTabSz="457189" hangingPunct="0">
              <a:buClrTx/>
            </a:pPr>
            <a:endParaRPr sz="1800" dirty="0">
              <a:latin typeface="Arial" panose="020B0604020202020204" pitchFamily="34" charset="0"/>
              <a:cs typeface="Arial" panose="020B0604020202020204" pitchFamily="34" charset="0"/>
              <a:sym typeface="Calibri"/>
            </a:endParaRPr>
          </a:p>
        </p:txBody>
      </p:sp>
      <p:sp>
        <p:nvSpPr>
          <p:cNvPr id="6" name="Rounded Rectangle 5"/>
          <p:cNvSpPr/>
          <p:nvPr/>
        </p:nvSpPr>
        <p:spPr>
          <a:xfrm>
            <a:off x="1103684" y="1114129"/>
            <a:ext cx="4500973" cy="2313595"/>
          </a:xfrm>
          <a:prstGeom prst="roundRect">
            <a:avLst>
              <a:gd name="adj" fmla="val 8845"/>
            </a:avLst>
          </a:prstGeom>
          <a:solidFill>
            <a:srgbClr val="1199DD"/>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defTabSz="457200" hangingPunct="0">
              <a:buClrTx/>
              <a:buFontTx/>
              <a:buNone/>
            </a:pPr>
            <a:endParaRPr lang="en-US" sz="1800">
              <a:latin typeface="Calibri"/>
              <a:ea typeface="Calibri"/>
              <a:cs typeface="Calibri"/>
              <a:sym typeface="Calibri"/>
            </a:endParaRPr>
          </a:p>
        </p:txBody>
      </p:sp>
      <p:sp>
        <p:nvSpPr>
          <p:cNvPr id="65" name="Rectangle 64"/>
          <p:cNvSpPr/>
          <p:nvPr/>
        </p:nvSpPr>
        <p:spPr>
          <a:xfrm>
            <a:off x="2035909" y="1197190"/>
            <a:ext cx="2648482" cy="338554"/>
          </a:xfrm>
          <a:prstGeom prst="rect">
            <a:avLst/>
          </a:prstGeom>
        </p:spPr>
        <p:txBody>
          <a:bodyPr wrap="none">
            <a:spAutoFit/>
          </a:bodyPr>
          <a:lstStyle/>
          <a:p>
            <a:r>
              <a:rPr lang="en-US" sz="1600" i="1" dirty="0">
                <a:solidFill>
                  <a:srgbClr val="FFFFFF"/>
                </a:solidFill>
              </a:rPr>
              <a:t>Infosys Network Controller </a:t>
            </a:r>
            <a:endParaRPr lang="en-US" sz="1600" dirty="0">
              <a:solidFill>
                <a:srgbClr val="FFFFFF"/>
              </a:solidFill>
            </a:endParaRPr>
          </a:p>
        </p:txBody>
      </p:sp>
      <p:sp>
        <p:nvSpPr>
          <p:cNvPr id="66" name="Rounded Rectangle 65"/>
          <p:cNvSpPr/>
          <p:nvPr/>
        </p:nvSpPr>
        <p:spPr>
          <a:xfrm>
            <a:off x="4320246" y="1622276"/>
            <a:ext cx="1039486" cy="1633657"/>
          </a:xfrm>
          <a:prstGeom prst="roundRect">
            <a:avLst>
              <a:gd name="adj" fmla="val 8845"/>
            </a:avLst>
          </a:prstGeom>
          <a:solidFill>
            <a:schemeClr val="accent1">
              <a:lumMod val="20000"/>
              <a:lumOff val="8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algn="ctr" defTabSz="457200" hangingPunct="0">
              <a:buClrTx/>
              <a:buFontTx/>
              <a:buNone/>
            </a:pPr>
            <a:r>
              <a:rPr lang="en-US" sz="1100" dirty="0" smtClean="0">
                <a:solidFill>
                  <a:srgbClr val="4F81BD">
                    <a:lumMod val="50000"/>
                  </a:srgbClr>
                </a:solidFill>
                <a:latin typeface="Arial" panose="020B0604020202020204" pitchFamily="34" charset="0"/>
                <a:ea typeface="Calibri"/>
                <a:cs typeface="Arial" panose="020B0604020202020204" pitchFamily="34" charset="0"/>
                <a:sym typeface="Calibri"/>
              </a:rPr>
              <a:t>SDN-M</a:t>
            </a:r>
            <a:endParaRPr lang="en-US" sz="1100" dirty="0">
              <a:solidFill>
                <a:srgbClr val="4F81BD">
                  <a:lumMod val="50000"/>
                </a:srgbClr>
              </a:solidFill>
              <a:latin typeface="Arial" panose="020B0604020202020204" pitchFamily="34" charset="0"/>
              <a:ea typeface="Calibri"/>
              <a:cs typeface="Arial" panose="020B0604020202020204" pitchFamily="34" charset="0"/>
              <a:sym typeface="Calibri"/>
            </a:endParaRPr>
          </a:p>
        </p:txBody>
      </p:sp>
      <p:sp>
        <p:nvSpPr>
          <p:cNvPr id="67" name="Rounded Rectangle 66"/>
          <p:cNvSpPr/>
          <p:nvPr/>
        </p:nvSpPr>
        <p:spPr>
          <a:xfrm>
            <a:off x="1302331" y="1622276"/>
            <a:ext cx="2834879" cy="1633657"/>
          </a:xfrm>
          <a:prstGeom prst="roundRect">
            <a:avLst>
              <a:gd name="adj" fmla="val 8845"/>
            </a:avLst>
          </a:prstGeom>
          <a:noFill/>
          <a:ln w="19050" cap="flat">
            <a:solidFill>
              <a:schemeClr val="bg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defTabSz="457200" hangingPunct="0">
              <a:buClrTx/>
              <a:buFontTx/>
              <a:buNone/>
            </a:pPr>
            <a:endParaRPr lang="en-US" sz="1800">
              <a:latin typeface="Calibri"/>
              <a:ea typeface="Calibri"/>
              <a:cs typeface="Calibri"/>
              <a:sym typeface="Calibri"/>
            </a:endParaRPr>
          </a:p>
        </p:txBody>
      </p:sp>
      <p:sp>
        <p:nvSpPr>
          <p:cNvPr id="69" name="Rectangle 68"/>
          <p:cNvSpPr/>
          <p:nvPr/>
        </p:nvSpPr>
        <p:spPr>
          <a:xfrm>
            <a:off x="2362942" y="1705337"/>
            <a:ext cx="713657" cy="307777"/>
          </a:xfrm>
          <a:prstGeom prst="rect">
            <a:avLst/>
          </a:prstGeom>
        </p:spPr>
        <p:txBody>
          <a:bodyPr wrap="none">
            <a:spAutoFit/>
          </a:bodyPr>
          <a:lstStyle/>
          <a:p>
            <a:r>
              <a:rPr lang="en-US" i="1" dirty="0" smtClean="0">
                <a:solidFill>
                  <a:srgbClr val="FFFFFF"/>
                </a:solidFill>
              </a:rPr>
              <a:t>ONOS</a:t>
            </a:r>
            <a:endParaRPr lang="en-US" dirty="0">
              <a:solidFill>
                <a:srgbClr val="FFFFFF"/>
              </a:solidFill>
            </a:endParaRPr>
          </a:p>
        </p:txBody>
      </p:sp>
      <p:sp>
        <p:nvSpPr>
          <p:cNvPr id="70" name="Rounded Rectangle 69"/>
          <p:cNvSpPr/>
          <p:nvPr/>
        </p:nvSpPr>
        <p:spPr>
          <a:xfrm>
            <a:off x="1427590" y="2024345"/>
            <a:ext cx="2584361" cy="274903"/>
          </a:xfrm>
          <a:prstGeom prst="roundRect">
            <a:avLst>
              <a:gd name="adj" fmla="val 8845"/>
            </a:avLst>
          </a:prstGeom>
          <a:solidFill>
            <a:schemeClr val="accent1">
              <a:lumMod val="20000"/>
              <a:lumOff val="8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algn="ctr" defTabSz="457200" hangingPunct="0">
              <a:buClrTx/>
              <a:buFontTx/>
              <a:buNone/>
            </a:pPr>
            <a:r>
              <a:rPr lang="en-US" sz="1100" dirty="0" smtClean="0">
                <a:latin typeface="Arial" panose="020B0604020202020204" pitchFamily="34" charset="0"/>
                <a:ea typeface="Calibri"/>
                <a:cs typeface="Arial" panose="020B0604020202020204" pitchFamily="34" charset="0"/>
                <a:sym typeface="Calibri"/>
              </a:rPr>
              <a:t>Apps</a:t>
            </a:r>
            <a:endParaRPr lang="en-US" sz="1100" dirty="0">
              <a:latin typeface="Arial" panose="020B0604020202020204" pitchFamily="34" charset="0"/>
              <a:ea typeface="Calibri"/>
              <a:cs typeface="Arial" panose="020B0604020202020204" pitchFamily="34" charset="0"/>
              <a:sym typeface="Calibri"/>
            </a:endParaRPr>
          </a:p>
        </p:txBody>
      </p:sp>
      <p:sp>
        <p:nvSpPr>
          <p:cNvPr id="71" name="Rounded Rectangle 70"/>
          <p:cNvSpPr/>
          <p:nvPr/>
        </p:nvSpPr>
        <p:spPr>
          <a:xfrm>
            <a:off x="1427590" y="2356171"/>
            <a:ext cx="2584361" cy="451224"/>
          </a:xfrm>
          <a:prstGeom prst="roundRect">
            <a:avLst>
              <a:gd name="adj" fmla="val 8845"/>
            </a:avLst>
          </a:prstGeom>
          <a:solidFill>
            <a:schemeClr val="accent1">
              <a:lumMod val="5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algn="ctr" defTabSz="457200" hangingPunct="0">
              <a:buClrTx/>
              <a:buFontTx/>
              <a:buNone/>
            </a:pPr>
            <a:r>
              <a:rPr lang="en-US" sz="1100" dirty="0" smtClean="0">
                <a:solidFill>
                  <a:srgbClr val="FFFFFF"/>
                </a:solidFill>
                <a:latin typeface="Arial" panose="020B0604020202020204" pitchFamily="34" charset="0"/>
                <a:ea typeface="Calibri"/>
                <a:cs typeface="Arial" panose="020B0604020202020204" pitchFamily="34" charset="0"/>
                <a:sym typeface="Calibri"/>
              </a:rPr>
              <a:t>ONOS Core</a:t>
            </a:r>
            <a:endParaRPr lang="en-US" sz="1100" dirty="0">
              <a:solidFill>
                <a:srgbClr val="FFFFFF"/>
              </a:solidFill>
              <a:latin typeface="Arial" panose="020B0604020202020204" pitchFamily="34" charset="0"/>
              <a:ea typeface="Calibri"/>
              <a:cs typeface="Arial" panose="020B0604020202020204" pitchFamily="34" charset="0"/>
              <a:sym typeface="Calibri"/>
            </a:endParaRPr>
          </a:p>
        </p:txBody>
      </p:sp>
      <p:sp>
        <p:nvSpPr>
          <p:cNvPr id="72" name="Rounded Rectangle 71"/>
          <p:cNvSpPr/>
          <p:nvPr/>
        </p:nvSpPr>
        <p:spPr>
          <a:xfrm>
            <a:off x="1427590" y="2875566"/>
            <a:ext cx="2584361" cy="274903"/>
          </a:xfrm>
          <a:prstGeom prst="roundRect">
            <a:avLst>
              <a:gd name="adj" fmla="val 8845"/>
            </a:avLst>
          </a:prstGeom>
          <a:solidFill>
            <a:schemeClr val="accent1">
              <a:lumMod val="5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algn="ctr" defTabSz="457200" hangingPunct="0">
              <a:buClrTx/>
              <a:buFontTx/>
              <a:buNone/>
            </a:pPr>
            <a:r>
              <a:rPr lang="en-US" sz="1100" dirty="0" smtClean="0">
                <a:solidFill>
                  <a:srgbClr val="FFFFFF"/>
                </a:solidFill>
                <a:latin typeface="Arial" panose="020B0604020202020204" pitchFamily="34" charset="0"/>
                <a:ea typeface="Calibri"/>
                <a:cs typeface="Arial" panose="020B0604020202020204" pitchFamily="34" charset="0"/>
                <a:sym typeface="Calibri"/>
              </a:rPr>
              <a:t>Adaptors / Plugins</a:t>
            </a:r>
            <a:endParaRPr lang="en-US" sz="1100" dirty="0">
              <a:solidFill>
                <a:srgbClr val="FFFFFF"/>
              </a:solidFill>
              <a:latin typeface="Arial" panose="020B0604020202020204" pitchFamily="34" charset="0"/>
              <a:ea typeface="Calibri"/>
              <a:cs typeface="Arial" panose="020B0604020202020204" pitchFamily="34" charset="0"/>
              <a:sym typeface="Calibri"/>
            </a:endParaRPr>
          </a:p>
        </p:txBody>
      </p:sp>
    </p:spTree>
    <p:extLst>
      <p:ext uri="{BB962C8B-B14F-4D97-AF65-F5344CB8AC3E}">
        <p14:creationId xmlns:p14="http://schemas.microsoft.com/office/powerpoint/2010/main" val="1197690394"/>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11430"/>
            <a:ext cx="9144000" cy="5166360"/>
          </a:xfrm>
          <a:prstGeom prst="rect">
            <a:avLst/>
          </a:prstGeom>
        </p:spPr>
      </p:pic>
      <p:sp>
        <p:nvSpPr>
          <p:cNvPr id="28" name="Rectangle 27"/>
          <p:cNvSpPr/>
          <p:nvPr/>
        </p:nvSpPr>
        <p:spPr>
          <a:xfrm>
            <a:off x="1" y="-11430"/>
            <a:ext cx="9143999" cy="5154930"/>
          </a:xfrm>
          <a:prstGeom prst="rect">
            <a:avLst/>
          </a:prstGeom>
          <a:solidFill>
            <a:srgbClr val="002060">
              <a:alpha val="84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defTabSz="457200" hangingPunct="0">
              <a:buClrTx/>
              <a:buFontTx/>
              <a:buNone/>
            </a:pPr>
            <a:endParaRPr lang="en-US" sz="1800">
              <a:latin typeface="Calibri"/>
              <a:ea typeface="Calibri"/>
              <a:cs typeface="Calibri"/>
              <a:sym typeface="Calibri"/>
            </a:endParaRPr>
          </a:p>
        </p:txBody>
      </p:sp>
      <p:sp>
        <p:nvSpPr>
          <p:cNvPr id="2" name="Title 1"/>
          <p:cNvSpPr>
            <a:spLocks noGrp="1"/>
          </p:cNvSpPr>
          <p:nvPr>
            <p:ph type="title"/>
          </p:nvPr>
        </p:nvSpPr>
        <p:spPr/>
        <p:txBody>
          <a:bodyPr/>
          <a:lstStyle/>
          <a:p>
            <a:r>
              <a:rPr lang="en-US" dirty="0">
                <a:solidFill>
                  <a:schemeClr val="bg1"/>
                </a:solidFill>
              </a:rPr>
              <a:t>Infosys Network Controller: Roadmap</a:t>
            </a:r>
          </a:p>
        </p:txBody>
      </p:sp>
      <p:pic>
        <p:nvPicPr>
          <p:cNvPr id="31" name="Picture 30">
            <a:extLst>
              <a:ext uri="{FF2B5EF4-FFF2-40B4-BE49-F238E27FC236}">
                <a16:creationId xmlns="" xmlns:a16="http://schemas.microsoft.com/office/drawing/2014/main" id="{BBDA42C2-A7D1-4E95-A088-1E827233F990}"/>
              </a:ext>
            </a:extLst>
          </p:cNvPr>
          <p:cNvPicPr>
            <a:picLocks noChangeAspect="1"/>
          </p:cNvPicPr>
          <p:nvPr/>
        </p:nvPicPr>
        <p:blipFill>
          <a:blip r:embed="rId4">
            <a:biLevel thresh="25000"/>
          </a:blip>
          <a:stretch>
            <a:fillRect/>
          </a:stretch>
        </p:blipFill>
        <p:spPr>
          <a:xfrm>
            <a:off x="8034836" y="4511610"/>
            <a:ext cx="909664" cy="465264"/>
          </a:xfrm>
          <a:prstGeom prst="rect">
            <a:avLst/>
          </a:prstGeom>
        </p:spPr>
      </p:pic>
      <p:pic>
        <p:nvPicPr>
          <p:cNvPr id="33" name="Picture 32" descr="OC-logo-all-white.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7798" y="4583594"/>
            <a:ext cx="948266" cy="288735"/>
          </a:xfrm>
          <a:prstGeom prst="rect">
            <a:avLst/>
          </a:prstGeom>
        </p:spPr>
      </p:pic>
      <p:sp>
        <p:nvSpPr>
          <p:cNvPr id="40" name="object 20">
            <a:extLst>
              <a:ext uri="{FF2B5EF4-FFF2-40B4-BE49-F238E27FC236}">
                <a16:creationId xmlns="" xmlns:a16="http://schemas.microsoft.com/office/drawing/2014/main" id="{55FEE002-7060-4380-94E6-9722B85B229A}"/>
              </a:ext>
            </a:extLst>
          </p:cNvPr>
          <p:cNvSpPr/>
          <p:nvPr/>
        </p:nvSpPr>
        <p:spPr>
          <a:xfrm>
            <a:off x="9048708" y="2124012"/>
            <a:ext cx="104201" cy="865432"/>
          </a:xfrm>
          <a:custGeom>
            <a:avLst/>
            <a:gdLst/>
            <a:ahLst/>
            <a:cxnLst/>
            <a:rect l="l" t="t" r="r" b="b"/>
            <a:pathLst>
              <a:path w="106045" h="880745">
                <a:moveTo>
                  <a:pt x="105956" y="880262"/>
                </a:moveTo>
                <a:lnTo>
                  <a:pt x="0" y="880262"/>
                </a:lnTo>
                <a:lnTo>
                  <a:pt x="0" y="0"/>
                </a:lnTo>
                <a:lnTo>
                  <a:pt x="105956" y="0"/>
                </a:lnTo>
                <a:lnTo>
                  <a:pt x="105956" y="880262"/>
                </a:lnTo>
                <a:close/>
              </a:path>
            </a:pathLst>
          </a:custGeom>
          <a:solidFill>
            <a:srgbClr val="007CC3"/>
          </a:solidFill>
        </p:spPr>
        <p:txBody>
          <a:bodyPr wrap="square" lIns="0" tIns="0" rIns="0" bIns="0" rtlCol="0"/>
          <a:lstStyle/>
          <a:p>
            <a:pPr defTabSz="457189" hangingPunct="0">
              <a:buClrTx/>
            </a:pPr>
            <a:endParaRPr sz="1800" dirty="0">
              <a:latin typeface="Arial" panose="020B0604020202020204" pitchFamily="34" charset="0"/>
              <a:cs typeface="Arial" panose="020B0604020202020204" pitchFamily="34" charset="0"/>
              <a:sym typeface="Calibri"/>
            </a:endParaRPr>
          </a:p>
        </p:txBody>
      </p:sp>
      <p:sp>
        <p:nvSpPr>
          <p:cNvPr id="41" name="object 9">
            <a:extLst>
              <a:ext uri="{FF2B5EF4-FFF2-40B4-BE49-F238E27FC236}">
                <a16:creationId xmlns="" xmlns:a16="http://schemas.microsoft.com/office/drawing/2014/main" id="{4D111AF7-3550-4997-8688-5C96C8B90D97}"/>
              </a:ext>
            </a:extLst>
          </p:cNvPr>
          <p:cNvSpPr/>
          <p:nvPr/>
        </p:nvSpPr>
        <p:spPr>
          <a:xfrm>
            <a:off x="-8919" y="2124012"/>
            <a:ext cx="104201" cy="865432"/>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007CC3"/>
          </a:solidFill>
        </p:spPr>
        <p:txBody>
          <a:bodyPr wrap="square" lIns="0" tIns="0" rIns="0" bIns="0" rtlCol="0"/>
          <a:lstStyle/>
          <a:p>
            <a:pPr defTabSz="457189" hangingPunct="0">
              <a:buClrTx/>
            </a:pPr>
            <a:endParaRPr sz="1800" dirty="0">
              <a:latin typeface="Arial" panose="020B0604020202020204" pitchFamily="34" charset="0"/>
              <a:cs typeface="Arial" panose="020B0604020202020204" pitchFamily="34" charset="0"/>
              <a:sym typeface="Calibri"/>
            </a:endParaRPr>
          </a:p>
        </p:txBody>
      </p:sp>
      <p:pic>
        <p:nvPicPr>
          <p:cNvPr id="42" name="Picture 41"/>
          <p:cNvPicPr>
            <a:picLocks noChangeAspect="1"/>
          </p:cNvPicPr>
          <p:nvPr/>
        </p:nvPicPr>
        <p:blipFill>
          <a:blip r:embed="rId6">
            <a:lum bright="70000" contrast="-70000"/>
            <a:extLst>
              <a:ext uri="{28A0092B-C50C-407E-A947-70E740481C1C}">
                <a14:useLocalDpi xmlns:a14="http://schemas.microsoft.com/office/drawing/2010/main" val="0"/>
              </a:ext>
            </a:extLst>
          </a:blip>
          <a:stretch>
            <a:fillRect/>
          </a:stretch>
        </p:blipFill>
        <p:spPr>
          <a:xfrm>
            <a:off x="7672433" y="130953"/>
            <a:ext cx="1272067" cy="392633"/>
          </a:xfrm>
          <a:prstGeom prst="rect">
            <a:avLst/>
          </a:prstGeom>
        </p:spPr>
      </p:pic>
      <p:pic>
        <p:nvPicPr>
          <p:cNvPr id="8" name="Picture 7"/>
          <p:cNvPicPr>
            <a:picLocks noChangeAspect="1"/>
          </p:cNvPicPr>
          <p:nvPr/>
        </p:nvPicPr>
        <p:blipFill rotWithShape="1">
          <a:blip r:embed="rId7"/>
          <a:srcRect b="29784"/>
          <a:stretch/>
        </p:blipFill>
        <p:spPr>
          <a:xfrm flipH="1">
            <a:off x="197940" y="685280"/>
            <a:ext cx="9060360" cy="4469650"/>
          </a:xfrm>
          <a:prstGeom prst="rect">
            <a:avLst/>
          </a:prstGeom>
        </p:spPr>
      </p:pic>
      <p:pic>
        <p:nvPicPr>
          <p:cNvPr id="9" name="Picture 8"/>
          <p:cNvPicPr>
            <a:picLocks noChangeAspect="1"/>
          </p:cNvPicPr>
          <p:nvPr/>
        </p:nvPicPr>
        <p:blipFill>
          <a:blip r:embed="rId8"/>
          <a:stretch>
            <a:fillRect/>
          </a:stretch>
        </p:blipFill>
        <p:spPr>
          <a:xfrm>
            <a:off x="4662435" y="1284459"/>
            <a:ext cx="378292" cy="616218"/>
          </a:xfrm>
          <a:prstGeom prst="rect">
            <a:avLst/>
          </a:prstGeom>
        </p:spPr>
      </p:pic>
      <p:sp>
        <p:nvSpPr>
          <p:cNvPr id="37" name="TextBox 36">
            <a:extLst>
              <a:ext uri="{FF2B5EF4-FFF2-40B4-BE49-F238E27FC236}">
                <a16:creationId xmlns="" xmlns:a16="http://schemas.microsoft.com/office/drawing/2014/main" id="{67978B6E-3767-48EB-9AA2-1E58F1EA2058}"/>
              </a:ext>
            </a:extLst>
          </p:cNvPr>
          <p:cNvSpPr txBox="1"/>
          <p:nvPr/>
        </p:nvSpPr>
        <p:spPr>
          <a:xfrm>
            <a:off x="2611626" y="3438586"/>
            <a:ext cx="2239955" cy="61555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t">
            <a:spAutoFit/>
          </a:bodyPr>
          <a:lstStyle/>
          <a:p>
            <a:pPr defTabSz="609570">
              <a:defRPr/>
            </a:pPr>
            <a:r>
              <a:rPr lang="en-US" sz="1200" b="1" dirty="0">
                <a:solidFill>
                  <a:srgbClr val="FFFFFF"/>
                </a:solidFill>
                <a:latin typeface="Arial" panose="020B0604020202020204" pitchFamily="34" charset="0"/>
                <a:cs typeface="Arial" panose="020B0604020202020204" pitchFamily="34" charset="0"/>
              </a:rPr>
              <a:t>MVP – Dec 2019</a:t>
            </a:r>
          </a:p>
          <a:p>
            <a:pPr marL="228594" indent="-182880" defTabSz="609570">
              <a:buClr>
                <a:srgbClr val="FFFFFF"/>
              </a:buClr>
              <a:buFont typeface="Arial" panose="020B0604020202020204" pitchFamily="34" charset="0"/>
              <a:buChar char="•"/>
              <a:defRPr/>
            </a:pPr>
            <a:r>
              <a:rPr lang="en-US" sz="1000" dirty="0">
                <a:solidFill>
                  <a:srgbClr val="FFFFFF"/>
                </a:solidFill>
                <a:latin typeface="Arial" panose="020B0604020202020204" pitchFamily="34" charset="0"/>
                <a:cs typeface="Arial" panose="020B0604020202020204" pitchFamily="34" charset="0"/>
              </a:rPr>
              <a:t>SDN Management Plane</a:t>
            </a:r>
          </a:p>
          <a:p>
            <a:pPr marL="228594" indent="-182880" defTabSz="609570">
              <a:buClr>
                <a:srgbClr val="FFFFFF"/>
              </a:buClr>
              <a:buFont typeface="Arial" panose="020B0604020202020204" pitchFamily="34" charset="0"/>
              <a:buChar char="•"/>
              <a:defRPr/>
            </a:pPr>
            <a:r>
              <a:rPr lang="en-US" sz="1000" dirty="0">
                <a:solidFill>
                  <a:srgbClr val="FFFFFF"/>
                </a:solidFill>
                <a:latin typeface="Arial" panose="020B0604020202020204" pitchFamily="34" charset="0"/>
                <a:cs typeface="Arial" panose="020B0604020202020204" pitchFamily="34" charset="0"/>
              </a:rPr>
              <a:t>Unified Dashboard</a:t>
            </a:r>
          </a:p>
        </p:txBody>
      </p:sp>
      <p:sp>
        <p:nvSpPr>
          <p:cNvPr id="38" name="TextBox 37">
            <a:extLst>
              <a:ext uri="{FF2B5EF4-FFF2-40B4-BE49-F238E27FC236}">
                <a16:creationId xmlns="" xmlns:a16="http://schemas.microsoft.com/office/drawing/2014/main" id="{67978B6E-3767-48EB-9AA2-1E58F1EA2058}"/>
              </a:ext>
            </a:extLst>
          </p:cNvPr>
          <p:cNvSpPr txBox="1"/>
          <p:nvPr/>
        </p:nvSpPr>
        <p:spPr>
          <a:xfrm>
            <a:off x="6601432" y="1472385"/>
            <a:ext cx="2854807" cy="769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t">
            <a:spAutoFit/>
          </a:bodyPr>
          <a:lstStyle/>
          <a:p>
            <a:pPr defTabSz="609570">
              <a:defRPr/>
            </a:pPr>
            <a:r>
              <a:rPr lang="en-US" sz="1200" b="1" dirty="0">
                <a:solidFill>
                  <a:srgbClr val="FFFFFF"/>
                </a:solidFill>
                <a:latin typeface="Arial" panose="020B0604020202020204" pitchFamily="34" charset="0"/>
                <a:cs typeface="Arial" panose="020B0604020202020204" pitchFamily="34" charset="0"/>
              </a:rPr>
              <a:t>Release 1 – Jun 2020</a:t>
            </a:r>
          </a:p>
          <a:p>
            <a:pPr marL="228594" indent="-182880" defTabSz="609570">
              <a:buClr>
                <a:srgbClr val="FFFFFF"/>
              </a:buClr>
              <a:buFont typeface="Arial" panose="020B0604020202020204" pitchFamily="34" charset="0"/>
              <a:buChar char="•"/>
              <a:defRPr/>
            </a:pPr>
            <a:r>
              <a:rPr lang="en-US" sz="1000" dirty="0" smtClean="0">
                <a:solidFill>
                  <a:srgbClr val="FFFFFF"/>
                </a:solidFill>
                <a:latin typeface="Arial" panose="020B0604020202020204" pitchFamily="34" charset="0"/>
                <a:cs typeface="Arial" panose="020B0604020202020204" pitchFamily="34" charset="0"/>
              </a:rPr>
              <a:t>Performance </a:t>
            </a:r>
            <a:r>
              <a:rPr lang="en-US" sz="1000" dirty="0">
                <a:solidFill>
                  <a:srgbClr val="FFFFFF"/>
                </a:solidFill>
                <a:latin typeface="Arial" panose="020B0604020202020204" pitchFamily="34" charset="0"/>
                <a:cs typeface="Arial" panose="020B0604020202020204" pitchFamily="34" charset="0"/>
              </a:rPr>
              <a:t>and Scale Optimization</a:t>
            </a:r>
          </a:p>
          <a:p>
            <a:pPr marL="228594" indent="-182880" defTabSz="609570">
              <a:buClr>
                <a:srgbClr val="FFFFFF"/>
              </a:buClr>
              <a:buFont typeface="Arial" panose="020B0604020202020204" pitchFamily="34" charset="0"/>
              <a:buChar char="•"/>
              <a:defRPr/>
            </a:pPr>
            <a:r>
              <a:rPr lang="en-US" sz="1000" dirty="0">
                <a:solidFill>
                  <a:srgbClr val="FFFFFF"/>
                </a:solidFill>
                <a:latin typeface="Arial" panose="020B0604020202020204" pitchFamily="34" charset="0"/>
                <a:cs typeface="Arial" panose="020B0604020202020204" pitchFamily="34" charset="0"/>
              </a:rPr>
              <a:t>Fully Integrated Support </a:t>
            </a:r>
            <a:r>
              <a:rPr lang="en-US" sz="1000" dirty="0" smtClean="0">
                <a:solidFill>
                  <a:srgbClr val="FFFFFF"/>
                </a:solidFill>
                <a:latin typeface="Arial" panose="020B0604020202020204" pitchFamily="34" charset="0"/>
                <a:cs typeface="Arial" panose="020B0604020202020204" pitchFamily="34" charset="0"/>
              </a:rPr>
              <a:t>Model</a:t>
            </a:r>
          </a:p>
          <a:p>
            <a:pPr marL="228594" indent="-182880" defTabSz="609570">
              <a:buClr>
                <a:srgbClr val="FFFFFF"/>
              </a:buClr>
              <a:buFont typeface="Arial" panose="020B0604020202020204" pitchFamily="34" charset="0"/>
              <a:buChar char="•"/>
              <a:defRPr/>
            </a:pPr>
            <a:r>
              <a:rPr lang="en-US" sz="1000" dirty="0" smtClean="0">
                <a:solidFill>
                  <a:srgbClr val="FFFFFF"/>
                </a:solidFill>
                <a:latin typeface="Arial" panose="020B0604020202020204" pitchFamily="34" charset="0"/>
                <a:cs typeface="Arial" panose="020B0604020202020204" pitchFamily="34" charset="0"/>
              </a:rPr>
              <a:t>Metro-Ethernet Capabilities</a:t>
            </a:r>
            <a:endParaRPr lang="en-US" sz="1000" dirty="0">
              <a:solidFill>
                <a:srgbClr val="FFFFFF"/>
              </a:solidFill>
              <a:latin typeface="Arial" panose="020B0604020202020204" pitchFamily="34" charset="0"/>
              <a:cs typeface="Arial" panose="020B0604020202020204" pitchFamily="34" charset="0"/>
            </a:endParaRPr>
          </a:p>
        </p:txBody>
      </p:sp>
      <p:sp>
        <p:nvSpPr>
          <p:cNvPr id="39" name="TextBox 38">
            <a:extLst>
              <a:ext uri="{FF2B5EF4-FFF2-40B4-BE49-F238E27FC236}">
                <a16:creationId xmlns="" xmlns:a16="http://schemas.microsoft.com/office/drawing/2014/main" id="{67978B6E-3767-48EB-9AA2-1E58F1EA2058}"/>
              </a:ext>
            </a:extLst>
          </p:cNvPr>
          <p:cNvSpPr txBox="1"/>
          <p:nvPr/>
        </p:nvSpPr>
        <p:spPr>
          <a:xfrm>
            <a:off x="2251697" y="823129"/>
            <a:ext cx="2899823" cy="769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t">
            <a:spAutoFit/>
          </a:bodyPr>
          <a:lstStyle/>
          <a:p>
            <a:pPr defTabSz="609570">
              <a:defRPr/>
            </a:pPr>
            <a:r>
              <a:rPr lang="en-US" sz="1200" b="1" dirty="0">
                <a:solidFill>
                  <a:srgbClr val="FFFFFF"/>
                </a:solidFill>
                <a:latin typeface="Arial" panose="020B0604020202020204" pitchFamily="34" charset="0"/>
                <a:cs typeface="Arial" panose="020B0604020202020204" pitchFamily="34" charset="0"/>
              </a:rPr>
              <a:t>Release 2 – Dec 2020</a:t>
            </a:r>
          </a:p>
          <a:p>
            <a:pPr marL="228594" indent="-182880" defTabSz="609570">
              <a:buClr>
                <a:srgbClr val="FFFFFF"/>
              </a:buClr>
              <a:buFont typeface="Arial" panose="020B0604020202020204" pitchFamily="34" charset="0"/>
              <a:buChar char="•"/>
              <a:defRPr/>
            </a:pPr>
            <a:r>
              <a:rPr lang="en-US" sz="1000" dirty="0">
                <a:solidFill>
                  <a:srgbClr val="FFFFFF"/>
                </a:solidFill>
                <a:latin typeface="Arial" panose="020B0604020202020204" pitchFamily="34" charset="0"/>
                <a:cs typeface="Arial" panose="020B0604020202020204" pitchFamily="34" charset="0"/>
              </a:rPr>
              <a:t>Hitless Upgrades</a:t>
            </a:r>
          </a:p>
          <a:p>
            <a:pPr marL="228594" indent="-182880" defTabSz="609570">
              <a:buClr>
                <a:srgbClr val="FFFFFF"/>
              </a:buClr>
              <a:buFont typeface="Arial" panose="020B0604020202020204" pitchFamily="34" charset="0"/>
              <a:buChar char="•"/>
              <a:defRPr/>
            </a:pPr>
            <a:r>
              <a:rPr lang="en-US" sz="1000" dirty="0" smtClean="0">
                <a:solidFill>
                  <a:srgbClr val="FFFFFF"/>
                </a:solidFill>
                <a:latin typeface="Arial" panose="020B0604020202020204" pitchFamily="34" charset="0"/>
                <a:cs typeface="Arial" panose="020B0604020202020204" pitchFamily="34" charset="0"/>
              </a:rPr>
              <a:t>P4, Stratum  Integration</a:t>
            </a:r>
          </a:p>
          <a:p>
            <a:pPr marL="228594" indent="-182880" defTabSz="609570">
              <a:buClr>
                <a:srgbClr val="FFFFFF"/>
              </a:buClr>
              <a:buFont typeface="Arial" panose="020B0604020202020204" pitchFamily="34" charset="0"/>
              <a:buChar char="•"/>
              <a:defRPr/>
            </a:pPr>
            <a:r>
              <a:rPr lang="en-US" sz="1000" dirty="0" smtClean="0">
                <a:solidFill>
                  <a:srgbClr val="FFFFFF"/>
                </a:solidFill>
                <a:latin typeface="Arial" panose="020B0604020202020204" pitchFamily="34" charset="0"/>
                <a:cs typeface="Arial" panose="020B0604020202020204" pitchFamily="34" charset="0"/>
              </a:rPr>
              <a:t>Automated Regression suite</a:t>
            </a:r>
            <a:endParaRPr lang="en-US" sz="1000" dirty="0">
              <a:solidFill>
                <a:srgbClr val="FFFFFF"/>
              </a:solidFill>
              <a:latin typeface="Arial" panose="020B0604020202020204" pitchFamily="34" charset="0"/>
              <a:cs typeface="Arial" panose="020B0604020202020204" pitchFamily="34" charset="0"/>
            </a:endParaRPr>
          </a:p>
        </p:txBody>
      </p:sp>
      <p:pic>
        <p:nvPicPr>
          <p:cNvPr id="22" name="Picture 21"/>
          <p:cNvPicPr>
            <a:picLocks noChangeAspect="1"/>
          </p:cNvPicPr>
          <p:nvPr/>
        </p:nvPicPr>
        <p:blipFill>
          <a:blip r:embed="rId8"/>
          <a:stretch>
            <a:fillRect/>
          </a:stretch>
        </p:blipFill>
        <p:spPr>
          <a:xfrm>
            <a:off x="6620775" y="2273324"/>
            <a:ext cx="378292" cy="616218"/>
          </a:xfrm>
          <a:prstGeom prst="rect">
            <a:avLst/>
          </a:prstGeom>
        </p:spPr>
      </p:pic>
      <p:pic>
        <p:nvPicPr>
          <p:cNvPr id="23" name="Picture 22"/>
          <p:cNvPicPr>
            <a:picLocks noChangeAspect="1"/>
          </p:cNvPicPr>
          <p:nvPr/>
        </p:nvPicPr>
        <p:blipFill>
          <a:blip r:embed="rId8"/>
          <a:stretch>
            <a:fillRect/>
          </a:stretch>
        </p:blipFill>
        <p:spPr>
          <a:xfrm>
            <a:off x="3904382" y="3982934"/>
            <a:ext cx="378292" cy="616218"/>
          </a:xfrm>
          <a:prstGeom prst="rect">
            <a:avLst/>
          </a:prstGeom>
        </p:spPr>
      </p:pic>
    </p:spTree>
    <p:extLst>
      <p:ext uri="{BB962C8B-B14F-4D97-AF65-F5344CB8AC3E}">
        <p14:creationId xmlns:p14="http://schemas.microsoft.com/office/powerpoint/2010/main" val="49783876"/>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THANK YOU</a:t>
            </a:r>
            <a:endParaRPr lang="en-US" dirty="0"/>
          </a:p>
        </p:txBody>
      </p:sp>
    </p:spTree>
    <p:extLst>
      <p:ext uri="{BB962C8B-B14F-4D97-AF65-F5344CB8AC3E}">
        <p14:creationId xmlns:p14="http://schemas.microsoft.com/office/powerpoint/2010/main" val="197401030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theme/theme1.xml><?xml version="1.0" encoding="utf-8"?>
<a:theme xmlns:a="http://schemas.openxmlformats.org/drawingml/2006/main" name="2_Office Theme">
  <a:themeElements>
    <a:clrScheme name="Custom 71">
      <a:dk1>
        <a:srgbClr val="4B4B4B"/>
      </a:dk1>
      <a:lt1>
        <a:srgbClr val="FFFFFF"/>
      </a:lt1>
      <a:dk2>
        <a:srgbClr val="004B7D"/>
      </a:dk2>
      <a:lt2>
        <a:srgbClr val="00CCFF"/>
      </a:lt2>
      <a:accent1>
        <a:srgbClr val="4B87CC"/>
      </a:accent1>
      <a:accent2>
        <a:srgbClr val="AF3333"/>
      </a:accent2>
      <a:accent3>
        <a:srgbClr val="4B994B"/>
      </a:accent3>
      <a:accent4>
        <a:srgbClr val="664B97"/>
      </a:accent4>
      <a:accent5>
        <a:srgbClr val="FFAF00"/>
      </a:accent5>
      <a:accent6>
        <a:srgbClr val="971919"/>
      </a:accent6>
      <a:hlink>
        <a:srgbClr val="004B7D"/>
      </a:hlink>
      <a:folHlink>
        <a:srgbClr val="66666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ln w="25400" cap="rnd" cmpd="sng">
          <a:solidFill>
            <a:schemeClr val="tx1">
              <a:lumMod val="60000"/>
              <a:lumOff val="4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NF PPT Template 091117">
  <a:themeElements>
    <a:clrScheme name="Custom 71">
      <a:dk1>
        <a:srgbClr val="4B4B4B"/>
      </a:dk1>
      <a:lt1>
        <a:srgbClr val="FFFFFF"/>
      </a:lt1>
      <a:dk2>
        <a:srgbClr val="004B7D"/>
      </a:dk2>
      <a:lt2>
        <a:srgbClr val="00CCFF"/>
      </a:lt2>
      <a:accent1>
        <a:srgbClr val="4B87CC"/>
      </a:accent1>
      <a:accent2>
        <a:srgbClr val="AF3333"/>
      </a:accent2>
      <a:accent3>
        <a:srgbClr val="4B994B"/>
      </a:accent3>
      <a:accent4>
        <a:srgbClr val="664B97"/>
      </a:accent4>
      <a:accent5>
        <a:srgbClr val="FFAF00"/>
      </a:accent5>
      <a:accent6>
        <a:srgbClr val="971919"/>
      </a:accent6>
      <a:hlink>
        <a:srgbClr val="004B7D"/>
      </a:hlink>
      <a:folHlink>
        <a:srgbClr val="66666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ln w="25400" cap="rnd" cmpd="sng">
          <a:solidFill>
            <a:schemeClr val="tx1">
              <a:lumMod val="60000"/>
              <a:lumOff val="4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NF">
  <a:themeElements>
    <a:clrScheme name="Office 2007-2010">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NF PPT Template 102017">
  <a:themeElements>
    <a:clrScheme name="Custom 108">
      <a:dk1>
        <a:srgbClr val="4B4B4B"/>
      </a:dk1>
      <a:lt1>
        <a:srgbClr val="FFFFFF"/>
      </a:lt1>
      <a:dk2>
        <a:srgbClr val="004B7D"/>
      </a:dk2>
      <a:lt2>
        <a:srgbClr val="FFAF00"/>
      </a:lt2>
      <a:accent1>
        <a:srgbClr val="007DCC"/>
      </a:accent1>
      <a:accent2>
        <a:srgbClr val="CC3333"/>
      </a:accent2>
      <a:accent3>
        <a:srgbClr val="339866"/>
      </a:accent3>
      <a:accent4>
        <a:srgbClr val="664B97"/>
      </a:accent4>
      <a:accent5>
        <a:srgbClr val="00CCFF"/>
      </a:accent5>
      <a:accent6>
        <a:srgbClr val="CC6600"/>
      </a:accent6>
      <a:hlink>
        <a:srgbClr val="004B7D"/>
      </a:hlink>
      <a:folHlink>
        <a:srgbClr val="6666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NF_100317">
  <a:themeElements>
    <a:clrScheme name="Custom 99">
      <a:dk1>
        <a:srgbClr val="4B4B4B"/>
      </a:dk1>
      <a:lt1>
        <a:srgbClr val="FFFFFF"/>
      </a:lt1>
      <a:dk2>
        <a:srgbClr val="004B7D"/>
      </a:dk2>
      <a:lt2>
        <a:srgbClr val="00CCFF"/>
      </a:lt2>
      <a:accent1>
        <a:srgbClr val="339966"/>
      </a:accent1>
      <a:accent2>
        <a:srgbClr val="CC3333"/>
      </a:accent2>
      <a:accent3>
        <a:srgbClr val="007DCC"/>
      </a:accent3>
      <a:accent4>
        <a:srgbClr val="664B97"/>
      </a:accent4>
      <a:accent5>
        <a:srgbClr val="FFAF00"/>
      </a:accent5>
      <a:accent6>
        <a:srgbClr val="CC6600"/>
      </a:accent6>
      <a:hlink>
        <a:srgbClr val="004B7D"/>
      </a:hlink>
      <a:folHlink>
        <a:srgbClr val="66666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ln w="25400" cap="rnd" cmpd="sng">
          <a:solidFill>
            <a:schemeClr val="tx1">
              <a:lumMod val="60000"/>
              <a:lumOff val="4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2_Infosys Template 1">
  <a:themeElements>
    <a:clrScheme name="Infosys Template 1">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Infosys Template 1">
      <a:majorFont>
        <a:latin typeface="Helvetica"/>
        <a:ea typeface="Helvetica"/>
        <a:cs typeface="Helvetica"/>
      </a:majorFont>
      <a:minorFont>
        <a:latin typeface="Calibri"/>
        <a:ea typeface="Calibri"/>
        <a:cs typeface="Calibri"/>
      </a:minorFont>
    </a:fontScheme>
    <a:fmtScheme name="Infosys Template 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199DD"/>
        </a:solidFill>
        <a:ln w="25400" cap="flat">
          <a:noFill/>
          <a:prstDash val="solid"/>
          <a:round/>
        </a:ln>
        <a:effectLst/>
        <a:sp3d/>
      </a:spPr>
      <a:bodyPr rot="0" spcFirstLastPara="1" vertOverflow="overflow" horzOverflow="overflow" vert="horz" wrap="square" lIns="45719" tIns="45719" rIns="45719" bIns="45719" numCol="1" spcCol="38100" rtlCol="0" anchor="ctr">
        <a:no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8.xml><?xml version="1.0" encoding="utf-8"?>
<a:theme xmlns:a="http://schemas.openxmlformats.org/drawingml/2006/main" name="3_Infosys Template 1">
  <a:themeElements>
    <a:clrScheme name="Infosys Template 1">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Infosys Template 1">
      <a:majorFont>
        <a:latin typeface="Helvetica"/>
        <a:ea typeface="Helvetica"/>
        <a:cs typeface="Helvetica"/>
      </a:majorFont>
      <a:minorFont>
        <a:latin typeface="Calibri"/>
        <a:ea typeface="Calibri"/>
        <a:cs typeface="Calibri"/>
      </a:minorFont>
    </a:fontScheme>
    <a:fmtScheme name="Infosys Template 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199DD"/>
        </a:solidFill>
        <a:ln w="25400" cap="flat">
          <a:noFill/>
          <a:prstDash val="solid"/>
          <a:round/>
        </a:ln>
        <a:effectLst/>
        <a:sp3d/>
      </a:spPr>
      <a:bodyPr rot="0" spcFirstLastPara="1" vertOverflow="overflow" horzOverflow="overflow" vert="horz" wrap="square" lIns="45719" tIns="45719" rIns="45719" bIns="45719" numCol="1" spcCol="38100" rtlCol="0" anchor="ctr">
        <a:no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9.xml><?xml version="1.0" encoding="utf-8"?>
<a:theme xmlns:a="http://schemas.openxmlformats.org/drawingml/2006/main" name="4_Infosys Template 1">
  <a:themeElements>
    <a:clrScheme name="Infosys Template 1">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Infosys Template 1">
      <a:majorFont>
        <a:latin typeface="Helvetica"/>
        <a:ea typeface="Helvetica"/>
        <a:cs typeface="Helvetica"/>
      </a:majorFont>
      <a:minorFont>
        <a:latin typeface="Calibri"/>
        <a:ea typeface="Calibri"/>
        <a:cs typeface="Calibri"/>
      </a:minorFont>
    </a:fontScheme>
    <a:fmtScheme name="Infosys Template 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199DD"/>
        </a:solidFill>
        <a:ln w="25400" cap="flat">
          <a:noFill/>
          <a:prstDash val="solid"/>
          <a:round/>
        </a:ln>
        <a:effectLst/>
        <a:sp3d/>
      </a:spPr>
      <a:bodyPr rot="0" spcFirstLastPara="1" vertOverflow="overflow" horzOverflow="overflow" vert="horz" wrap="square" lIns="45719" tIns="45719" rIns="45719" bIns="45719" numCol="1" spcCol="38100" rtlCol="0" anchor="ctr">
        <a:no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10.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1703</TotalTime>
  <Words>1724</Words>
  <Application>Microsoft Macintosh PowerPoint</Application>
  <PresentationFormat>On-screen Show (16:9)</PresentationFormat>
  <Paragraphs>490</Paragraphs>
  <Slides>36</Slides>
  <Notes>30</Notes>
  <HiddenSlides>0</HiddenSlides>
  <MMClips>0</MMClips>
  <ScaleCrop>false</ScaleCrop>
  <HeadingPairs>
    <vt:vector size="4" baseType="variant">
      <vt:variant>
        <vt:lpstr>Theme</vt:lpstr>
      </vt:variant>
      <vt:variant>
        <vt:i4>9</vt:i4>
      </vt:variant>
      <vt:variant>
        <vt:lpstr>Slide Titles</vt:lpstr>
      </vt:variant>
      <vt:variant>
        <vt:i4>36</vt:i4>
      </vt:variant>
    </vt:vector>
  </HeadingPairs>
  <TitlesOfParts>
    <vt:vector size="45" baseType="lpstr">
      <vt:lpstr>2_Office Theme</vt:lpstr>
      <vt:lpstr>1_ONF PPT Template 091117</vt:lpstr>
      <vt:lpstr>9_Office Theme</vt:lpstr>
      <vt:lpstr>ONF</vt:lpstr>
      <vt:lpstr>ONF PPT Template 102017</vt:lpstr>
      <vt:lpstr>ONF_100317</vt:lpstr>
      <vt:lpstr>2_Infosys Template 1</vt:lpstr>
      <vt:lpstr>3_Infosys Template 1</vt:lpstr>
      <vt:lpstr>4_Infosys Template 1</vt:lpstr>
      <vt:lpstr>PowerPoint Presentation</vt:lpstr>
      <vt:lpstr>PowerPoint Presentation</vt:lpstr>
      <vt:lpstr>PowerPoint Presentation</vt:lpstr>
      <vt:lpstr>PowerPoint Presentation</vt:lpstr>
      <vt:lpstr>PowerPoint Presentation</vt:lpstr>
      <vt:lpstr>Why Trellis?</vt:lpstr>
      <vt:lpstr>PowerPoint Presentation</vt:lpstr>
      <vt:lpstr>PowerPoint Presentation</vt:lpstr>
      <vt:lpstr>Why Trellis?</vt:lpstr>
      <vt:lpstr>PowerPoint Presentation</vt:lpstr>
      <vt:lpstr>Why Trellis?</vt:lpstr>
      <vt:lpstr>PowerPoint Presentation</vt:lpstr>
      <vt:lpstr>Why Trellis?</vt:lpstr>
      <vt:lpstr>PowerPoint Presentation</vt:lpstr>
      <vt:lpstr>Why Trellis?</vt:lpstr>
      <vt:lpstr>Use Cases</vt:lpstr>
      <vt:lpstr>Trellis Continues to Scale</vt:lpstr>
      <vt:lpstr>PowerPoint Presentation</vt:lpstr>
      <vt:lpstr>PowerPoint Presentation</vt:lpstr>
      <vt:lpstr>Accton Technology and Edgecore Networks</vt:lpstr>
      <vt:lpstr>PowerPoint Presentation</vt:lpstr>
      <vt:lpstr>Edgecore Contributions in ONF Exemplar Designs and Solutions </vt:lpstr>
      <vt:lpstr>ONF Trellis building block</vt:lpstr>
      <vt:lpstr>Most Network Design Contributions to Open Source Industry Firsts:  10G to 400G Data Center, Telco /MSO Switches </vt:lpstr>
      <vt:lpstr>Software Paths in Open Networking</vt:lpstr>
      <vt:lpstr>PowerPoint Presentation</vt:lpstr>
      <vt:lpstr>GTM: Edgecore Open Networking</vt:lpstr>
      <vt:lpstr>Partnerships / Ecosystem Bringing Trellis to Market </vt:lpstr>
      <vt:lpstr>PowerPoint Presentation</vt:lpstr>
      <vt:lpstr>Trellis ONF Production Ready Solution</vt:lpstr>
      <vt:lpstr>Who are we? </vt:lpstr>
      <vt:lpstr>Infosys is invested &amp; committed to Open Networking Software</vt:lpstr>
      <vt:lpstr>Infosys Contributions to Trellis</vt:lpstr>
      <vt:lpstr>Infosys is Productizing Trellis</vt:lpstr>
      <vt:lpstr>Infosys Network Controller: Roadmap</vt:lpstr>
      <vt:lpstr>THANK YOU</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Next-Gen SDN  Moderator: Timon Sloane, VP Ecosystem, ONF</dc:title>
  <dc:subject/>
  <dc:creator>Timon Sloane</dc:creator>
  <cp:keywords/>
  <dc:description/>
  <cp:lastModifiedBy>Saurav Das</cp:lastModifiedBy>
  <cp:revision>60</cp:revision>
  <dcterms:created xsi:type="dcterms:W3CDTF">2017-10-05T01:14:33Z</dcterms:created>
  <dcterms:modified xsi:type="dcterms:W3CDTF">2019-09-12T22:28:25Z</dcterms:modified>
  <cp:category/>
</cp:coreProperties>
</file>