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tiff" ContentType="image/tif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 id="2147483657" r:id="rId2"/>
    <p:sldMasterId id="2147483769" r:id="rId3"/>
    <p:sldMasterId id="2147483810" r:id="rId4"/>
    <p:sldMasterId id="2147483815" r:id="rId5"/>
    <p:sldMasterId id="2147483820" r:id="rId6"/>
  </p:sldMasterIdLst>
  <p:notesMasterIdLst>
    <p:notesMasterId r:id="rId29"/>
  </p:notesMasterIdLst>
  <p:sldIdLst>
    <p:sldId id="256" r:id="rId7"/>
    <p:sldId id="906" r:id="rId8"/>
    <p:sldId id="911" r:id="rId9"/>
    <p:sldId id="912" r:id="rId10"/>
    <p:sldId id="902" r:id="rId11"/>
    <p:sldId id="903" r:id="rId12"/>
    <p:sldId id="905" r:id="rId13"/>
    <p:sldId id="909" r:id="rId14"/>
    <p:sldId id="913" r:id="rId15"/>
    <p:sldId id="914" r:id="rId16"/>
    <p:sldId id="915" r:id="rId17"/>
    <p:sldId id="916" r:id="rId18"/>
    <p:sldId id="917" r:id="rId19"/>
    <p:sldId id="918" r:id="rId20"/>
    <p:sldId id="919" r:id="rId21"/>
    <p:sldId id="257" r:id="rId22"/>
    <p:sldId id="394" r:id="rId23"/>
    <p:sldId id="888" r:id="rId24"/>
    <p:sldId id="889" r:id="rId25"/>
    <p:sldId id="868" r:id="rId26"/>
    <p:sldId id="270" r:id="rId27"/>
    <p:sldId id="261"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564" userDrawn="1">
          <p15:clr>
            <a:srgbClr val="A4A3A4"/>
          </p15:clr>
        </p15:guide>
        <p15:guide id="2" pos="3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5353"/>
    <a:srgbClr val="343895"/>
    <a:srgbClr val="FFC000"/>
    <a:srgbClr val="A9D18E"/>
    <a:srgbClr val="F4B1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49" autoAdjust="0"/>
    <p:restoredTop sz="82893" autoAdjust="0"/>
  </p:normalViewPr>
  <p:slideViewPr>
    <p:cSldViewPr snapToGrid="0">
      <p:cViewPr varScale="1">
        <p:scale>
          <a:sx n="137" d="100"/>
          <a:sy n="137" d="100"/>
        </p:scale>
        <p:origin x="-1240" y="-104"/>
      </p:cViewPr>
      <p:guideLst>
        <p:guide orient="horz" pos="564"/>
        <p:guide pos="384"/>
      </p:guideLst>
    </p:cSldViewPr>
  </p:slideViewPr>
  <p:notesTextViewPr>
    <p:cViewPr>
      <p:scale>
        <a:sx n="1" d="1"/>
        <a:sy n="1" d="1"/>
      </p:scale>
      <p:origin x="0" y="0"/>
    </p:cViewPr>
  </p:notesTextViewPr>
  <p:sorterViewPr>
    <p:cViewPr>
      <p:scale>
        <a:sx n="184" d="100"/>
        <a:sy n="184" d="100"/>
      </p:scale>
      <p:origin x="0" y="181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3.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extLst>
      <p:ext uri="{BB962C8B-B14F-4D97-AF65-F5344CB8AC3E}">
        <p14:creationId xmlns:p14="http://schemas.microsoft.com/office/powerpoint/2010/main" val="174067587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 name="Google Shape;3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2" name="Google Shape;4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Tree>
    <p:extLst>
      <p:ext uri="{BB962C8B-B14F-4D97-AF65-F5344CB8AC3E}">
        <p14:creationId xmlns:p14="http://schemas.microsoft.com/office/powerpoint/2010/main" val="191177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35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53800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Thanks</a:t>
            </a:r>
            <a:r>
              <a:rPr lang="en-US" baseline="0"/>
              <a:t> Abdellah and Hello everyone </a:t>
            </a:r>
            <a:r>
              <a:rPr lang="mr-IN" baseline="0"/>
              <a:t>–</a:t>
            </a:r>
            <a:r>
              <a:rPr lang="en-US" baseline="0"/>
              <a:t> as Abdellah mentioned At&amp;T’s focus and the focus of a number of operators worldwide is in the last mile, and that is where SEBA comes in. SEBA stands for SDN enabled broadband access, and when we talk about broadband access, we mean FTTH networks also known as Passive Optical networks or PONs. And they come in different varieties GPON, which is gigabit  XGS-PON , GE-PON and so on .. But the concept is the same </a:t>
            </a:r>
            <a:r>
              <a:rPr lang="mr-IN" baseline="0"/>
              <a:t>–</a:t>
            </a:r>
            <a:r>
              <a:rPr lang="en-US" baseline="0"/>
              <a:t> at the Telco central office there is an OLT </a:t>
            </a:r>
            <a:r>
              <a:rPr lang="mr-IN" baseline="0"/>
              <a:t>–</a:t>
            </a:r>
            <a:r>
              <a:rPr lang="en-US" baseline="0"/>
              <a:t> fiber distribution network </a:t>
            </a:r>
            <a:r>
              <a:rPr lang="mr-IN" baseline="0"/>
              <a:t>–</a:t>
            </a:r>
            <a:r>
              <a:rPr lang="en-US" baseline="0"/>
              <a:t> ONT </a:t>
            </a:r>
            <a:r>
              <a:rPr lang="mr-IN" baseline="0"/>
              <a:t>–</a:t>
            </a:r>
            <a:r>
              <a:rPr lang="en-US" baseline="0"/>
              <a:t> in our pods we use OCP accepted hardware </a:t>
            </a:r>
            <a:r>
              <a:rPr lang="mr-IN" baseline="0"/>
              <a:t>–</a:t>
            </a:r>
            <a:r>
              <a:rPr lang="en-US" baseline="0"/>
              <a:t> can be sa many as 16 of these </a:t>
            </a:r>
            <a:endParaRPr lang="en-US"/>
          </a:p>
        </p:txBody>
      </p:sp>
    </p:spTree>
    <p:extLst>
      <p:ext uri="{BB962C8B-B14F-4D97-AF65-F5344CB8AC3E}">
        <p14:creationId xmlns:p14="http://schemas.microsoft.com/office/powerpoint/2010/main" val="3221855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defTabSz="457200">
              <a:buClrTx/>
              <a:buFontTx/>
              <a:buNone/>
              <a:defRPr/>
            </a:pPr>
            <a:fld id="{EEE3C897-FF40-AE4B-A0AA-87F2280A65DA}" type="slidenum">
              <a:rPr kern="1200">
                <a:solidFill>
                  <a:prstClr val="black"/>
                </a:solidFill>
                <a:latin typeface="Calibri"/>
              </a:rPr>
              <a:pPr defTabSz="457200">
                <a:buClrTx/>
                <a:buFontTx/>
                <a:buNone/>
                <a:defRPr/>
              </a:pPr>
              <a:t>10</a:t>
            </a:fld>
            <a:endParaRPr lang="en-US" kern="1200">
              <a:solidFill>
                <a:prstClr val="black"/>
              </a:solidFill>
              <a:latin typeface="Calibri"/>
            </a:endParaRPr>
          </a:p>
        </p:txBody>
      </p:sp>
    </p:spTree>
    <p:extLst>
      <p:ext uri="{BB962C8B-B14F-4D97-AF65-F5344CB8AC3E}">
        <p14:creationId xmlns:p14="http://schemas.microsoft.com/office/powerpoint/2010/main" val="1047064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2" y="8685213"/>
            <a:ext cx="2971799" cy="457200"/>
          </a:xfrm>
          <a:prstGeom prst="rect">
            <a:avLst/>
          </a:prstGeom>
        </p:spPr>
        <p:txBody>
          <a:bodyPr/>
          <a:lstStyle/>
          <a:p>
            <a:pPr defTabSz="457200">
              <a:buClrTx/>
              <a:buFontTx/>
              <a:buNone/>
              <a:defRPr/>
            </a:pPr>
            <a:fld id="{4787B456-58CD-FD45-86E5-6B94781C39E2}" type="slidenum">
              <a:rPr lang="en-US" kern="1200" smtClean="0">
                <a:solidFill>
                  <a:prstClr val="black"/>
                </a:solidFill>
                <a:latin typeface="Calibri"/>
              </a:rPr>
              <a:pPr defTabSz="457200">
                <a:buClrTx/>
                <a:buFontTx/>
                <a:buNone/>
                <a:defRPr/>
              </a:pPr>
              <a:t>12</a:t>
            </a:fld>
            <a:endParaRPr lang="en-US" kern="1200">
              <a:solidFill>
                <a:prstClr val="black"/>
              </a:solidFill>
              <a:latin typeface="Calibri"/>
            </a:endParaRPr>
          </a:p>
        </p:txBody>
      </p:sp>
    </p:spTree>
    <p:extLst>
      <p:ext uri="{BB962C8B-B14F-4D97-AF65-F5344CB8AC3E}">
        <p14:creationId xmlns:p14="http://schemas.microsoft.com/office/powerpoint/2010/main" val="1684705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 name="Google Shape;4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3:notes"/>
          <p:cNvSpPr txBox="1">
            <a:spLocks noGrp="1"/>
          </p:cNvSpPr>
          <p:nvPr>
            <p:ph type="body" idx="1"/>
          </p:nvPr>
        </p:nvSpPr>
        <p:spPr>
          <a:xfrm>
            <a:off x="936414" y="4421823"/>
            <a:ext cx="5150273" cy="4189095"/>
          </a:xfrm>
          <a:prstGeom prst="rect">
            <a:avLst/>
          </a:prstGeom>
          <a:noFill/>
          <a:ln>
            <a:noFill/>
          </a:ln>
        </p:spPr>
        <p:txBody>
          <a:bodyPr spcFirstLastPara="1" wrap="square" lIns="93308" tIns="46641" rIns="93308" bIns="46641" anchor="t" anchorCtr="0">
            <a:noAutofit/>
          </a:bodyPr>
          <a:lstStyle/>
          <a:p>
            <a:pPr>
              <a:buSzPts val="1400"/>
            </a:pPr>
            <a:endParaRPr/>
          </a:p>
        </p:txBody>
      </p:sp>
      <p:sp>
        <p:nvSpPr>
          <p:cNvPr id="47" name="Google Shape;47;p3: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865016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CP17 End Bumper" type="tx">
  <p:cSld name="TITLE_AND_BODY">
    <p:spTree>
      <p:nvGrpSpPr>
        <p:cNvPr id="1" name="Shape 8"/>
        <p:cNvGrpSpPr/>
        <p:nvPr/>
      </p:nvGrpSpPr>
      <p:grpSpPr>
        <a:xfrm>
          <a:off x="0" y="0"/>
          <a:ext cx="0" cy="0"/>
          <a:chOff x="0" y="0"/>
          <a:chExt cx="0" cy="0"/>
        </a:xfrm>
      </p:grpSpPr>
      <p:sp>
        <p:nvSpPr>
          <p:cNvPr id="9" name="Google Shape;9;p2"/>
          <p:cNvSpPr txBox="1">
            <a:spLocks noGrp="1"/>
          </p:cNvSpPr>
          <p:nvPr>
            <p:ph type="sldNum" idx="12"/>
          </p:nvPr>
        </p:nvSpPr>
        <p:spPr>
          <a:xfrm>
            <a:off x="6278365" y="4663390"/>
            <a:ext cx="274835" cy="207749"/>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9pPr>
          </a:lstStyle>
          <a:p>
            <a:fld id="{00000000-1234-1234-1234-123412341234}" type="slidenum">
              <a:rPr lang="en-US" smtClean="0"/>
              <a:pPr/>
              <a:t>‹#›</a:t>
            </a:fld>
            <a:endParaRPr lang="en-US"/>
          </a:p>
        </p:txBody>
      </p:sp>
      <p:pic>
        <p:nvPicPr>
          <p:cNvPr id="10" name="Google Shape;10;p2"/>
          <p:cNvPicPr preferRelativeResize="0"/>
          <p:nvPr/>
        </p:nvPicPr>
        <p:blipFill>
          <a:blip r:embed="rId2">
            <a:alphaModFix/>
          </a:blip>
          <a:stretch>
            <a:fillRect/>
          </a:stretch>
        </p:blipFill>
        <p:spPr>
          <a:xfrm>
            <a:off x="-14288" y="-24891"/>
            <a:ext cx="9172575" cy="519328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CP17 End Bumper copy 2">
  <p:cSld name="OCP17 End Bumper copy 2">
    <p:spTree>
      <p:nvGrpSpPr>
        <p:cNvPr id="1" name="Shape 15"/>
        <p:cNvGrpSpPr/>
        <p:nvPr/>
      </p:nvGrpSpPr>
      <p:grpSpPr>
        <a:xfrm>
          <a:off x="0" y="0"/>
          <a:ext cx="0" cy="0"/>
          <a:chOff x="0" y="0"/>
          <a:chExt cx="0" cy="0"/>
        </a:xfrm>
      </p:grpSpPr>
      <p:pic>
        <p:nvPicPr>
          <p:cNvPr id="16" name="Google Shape;16;p4"/>
          <p:cNvPicPr preferRelativeResize="0"/>
          <p:nvPr/>
        </p:nvPicPr>
        <p:blipFill rotWithShape="1">
          <a:blip r:embed="rId2">
            <a:alphaModFix/>
          </a:blip>
          <a:srcRect/>
          <a:stretch/>
        </p:blipFill>
        <p:spPr>
          <a:xfrm>
            <a:off x="0" y="0"/>
            <a:ext cx="9144000" cy="514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9144000" cy="51435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628650" y="273844"/>
            <a:ext cx="7886700" cy="600551"/>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675"/>
            </a:lvl2pPr>
            <a:lvl3pPr lvl="2">
              <a:spcBef>
                <a:spcPts val="0"/>
              </a:spcBef>
              <a:spcAft>
                <a:spcPts val="0"/>
              </a:spcAft>
              <a:buSzPts val="1400"/>
              <a:buNone/>
              <a:defRPr sz="675"/>
            </a:lvl3pPr>
            <a:lvl4pPr lvl="3">
              <a:spcBef>
                <a:spcPts val="0"/>
              </a:spcBef>
              <a:spcAft>
                <a:spcPts val="0"/>
              </a:spcAft>
              <a:buSzPts val="1400"/>
              <a:buNone/>
              <a:defRPr sz="675"/>
            </a:lvl4pPr>
            <a:lvl5pPr lvl="4">
              <a:spcBef>
                <a:spcPts val="0"/>
              </a:spcBef>
              <a:spcAft>
                <a:spcPts val="0"/>
              </a:spcAft>
              <a:buSzPts val="1400"/>
              <a:buNone/>
              <a:defRPr sz="675"/>
            </a:lvl5pPr>
            <a:lvl6pPr lvl="5">
              <a:spcBef>
                <a:spcPts val="0"/>
              </a:spcBef>
              <a:spcAft>
                <a:spcPts val="0"/>
              </a:spcAft>
              <a:buSzPts val="1400"/>
              <a:buNone/>
              <a:defRPr sz="675"/>
            </a:lvl6pPr>
            <a:lvl7pPr lvl="6">
              <a:spcBef>
                <a:spcPts val="0"/>
              </a:spcBef>
              <a:spcAft>
                <a:spcPts val="0"/>
              </a:spcAft>
              <a:buSzPts val="1400"/>
              <a:buNone/>
              <a:defRPr sz="675"/>
            </a:lvl7pPr>
            <a:lvl8pPr lvl="7">
              <a:spcBef>
                <a:spcPts val="0"/>
              </a:spcBef>
              <a:spcAft>
                <a:spcPts val="0"/>
              </a:spcAft>
              <a:buSzPts val="1400"/>
              <a:buNone/>
              <a:defRPr sz="675"/>
            </a:lvl8pPr>
            <a:lvl9pPr lvl="8">
              <a:spcBef>
                <a:spcPts val="0"/>
              </a:spcBef>
              <a:spcAft>
                <a:spcPts val="0"/>
              </a:spcAft>
              <a:buSzPts val="1400"/>
              <a:buNone/>
              <a:defRPr sz="675"/>
            </a:lvl9pPr>
          </a:lstStyle>
          <a:p>
            <a:endParaRPr/>
          </a:p>
        </p:txBody>
      </p:sp>
      <p:sp>
        <p:nvSpPr>
          <p:cNvPr id="29" name="Google Shape;29;p8"/>
          <p:cNvSpPr txBox="1">
            <a:spLocks noGrp="1"/>
          </p:cNvSpPr>
          <p:nvPr>
            <p:ph type="body" idx="1"/>
          </p:nvPr>
        </p:nvSpPr>
        <p:spPr>
          <a:xfrm>
            <a:off x="628650" y="1017747"/>
            <a:ext cx="7886700" cy="3263503"/>
          </a:xfrm>
          <a:prstGeom prst="rect">
            <a:avLst/>
          </a:prstGeom>
          <a:noFill/>
          <a:ln>
            <a:noFill/>
          </a:ln>
        </p:spPr>
        <p:txBody>
          <a:bodyPr spcFirstLastPara="1" wrap="square" lIns="91425" tIns="45700" rIns="91425" bIns="45700" anchor="t" anchorCtr="0"/>
          <a:lstStyle>
            <a:lvl1pPr marL="171450" marR="0" lvl="0" indent="-85725" algn="l" rtl="0">
              <a:lnSpc>
                <a:spcPct val="90000"/>
              </a:lnSpc>
              <a:spcBef>
                <a:spcPts val="750"/>
              </a:spcBef>
              <a:spcAft>
                <a:spcPts val="0"/>
              </a:spcAft>
              <a:buClr>
                <a:srgbClr val="5F6062"/>
              </a:buClr>
              <a:buSzPts val="6400"/>
              <a:buFont typeface="Source Sans Pro"/>
              <a:buNone/>
              <a:defRPr sz="2400" b="0" i="0" u="none" strike="noStrike" cap="none">
                <a:solidFill>
                  <a:srgbClr val="5F6062"/>
                </a:solidFill>
                <a:latin typeface="Source Sans Pro"/>
                <a:ea typeface="Source Sans Pro"/>
                <a:cs typeface="Source Sans Pro"/>
                <a:sym typeface="Source Sans Pro"/>
              </a:defRPr>
            </a:lvl1pPr>
            <a:lvl2pPr marL="342900" marR="0" lvl="1" indent="-238125" algn="l" rtl="0">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2pPr>
            <a:lvl3pPr marL="514350" marR="0" lvl="2" indent="-238125" algn="l" rtl="0">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3pPr>
            <a:lvl4pPr marL="685800" marR="0" lvl="3" indent="-238125" algn="l" rtl="0">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4pPr>
            <a:lvl5pPr marL="857250" marR="0" lvl="4" indent="-238125" algn="l" rtl="0">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5pPr>
            <a:lvl6pPr marL="1028700" marR="0" lvl="5" indent="-128588" algn="l" rtl="0">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6pPr>
            <a:lvl7pPr marL="1200150" marR="0" lvl="6" indent="-128588" algn="l" rtl="0">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7pPr>
            <a:lvl8pPr marL="1371600" marR="0" lvl="7" indent="-128588" algn="l" rtl="0">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8pPr>
            <a:lvl9pPr marL="1543050" marR="0" lvl="8" indent="-128588" algn="l" rtl="0">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OCP17 End Bumper" type="tx">
  <p:cSld name="OCP17 End Bumper">
    <p:spTree>
      <p:nvGrpSpPr>
        <p:cNvPr id="1" name="Shape 8"/>
        <p:cNvGrpSpPr/>
        <p:nvPr/>
      </p:nvGrpSpPr>
      <p:grpSpPr>
        <a:xfrm>
          <a:off x="0" y="0"/>
          <a:ext cx="0" cy="0"/>
          <a:chOff x="0" y="0"/>
          <a:chExt cx="0" cy="0"/>
        </a:xfrm>
      </p:grpSpPr>
      <p:sp>
        <p:nvSpPr>
          <p:cNvPr id="9" name="Google Shape;9;p2"/>
          <p:cNvSpPr txBox="1">
            <a:spLocks noGrp="1"/>
          </p:cNvSpPr>
          <p:nvPr>
            <p:ph type="sldNum" idx="12"/>
          </p:nvPr>
        </p:nvSpPr>
        <p:spPr>
          <a:xfrm>
            <a:off x="6278365" y="4663390"/>
            <a:ext cx="274835" cy="207749"/>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9pPr>
          </a:lstStyle>
          <a:p>
            <a:fld id="{00000000-1234-1234-1234-123412341234}" type="slidenum">
              <a:rPr lang="en-US" smtClean="0"/>
              <a:pPr/>
              <a:t>‹#›</a:t>
            </a:fld>
            <a:endParaRPr lang="en-US"/>
          </a:p>
        </p:txBody>
      </p:sp>
      <p:pic>
        <p:nvPicPr>
          <p:cNvPr id="10" name="Google Shape;10;p2"/>
          <p:cNvPicPr preferRelativeResize="0"/>
          <p:nvPr/>
        </p:nvPicPr>
        <p:blipFill>
          <a:blip r:embed="rId2">
            <a:alphaModFix/>
          </a:blip>
          <a:stretch>
            <a:fillRect/>
          </a:stretch>
        </p:blipFill>
        <p:spPr>
          <a:xfrm>
            <a:off x="-14288" y="-24891"/>
            <a:ext cx="9172575" cy="5193282"/>
          </a:xfrm>
          <a:prstGeom prst="rect">
            <a:avLst/>
          </a:prstGeom>
          <a:noFill/>
          <a:ln>
            <a:noFill/>
          </a:ln>
        </p:spPr>
      </p:pic>
    </p:spTree>
    <p:extLst>
      <p:ext uri="{BB962C8B-B14F-4D97-AF65-F5344CB8AC3E}">
        <p14:creationId xmlns:p14="http://schemas.microsoft.com/office/powerpoint/2010/main" val="1435630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OCP17 Title/Name 50/32">
  <p:cSld name="OCP17 Title/Name 50/32">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1820227" y="447633"/>
            <a:ext cx="6717983" cy="714604"/>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endParaRPr/>
          </a:p>
        </p:txBody>
      </p:sp>
      <p:sp>
        <p:nvSpPr>
          <p:cNvPr id="13" name="Google Shape;13;p3"/>
          <p:cNvSpPr txBox="1">
            <a:spLocks noGrp="1"/>
          </p:cNvSpPr>
          <p:nvPr>
            <p:ph type="body" idx="1"/>
          </p:nvPr>
        </p:nvSpPr>
        <p:spPr>
          <a:xfrm>
            <a:off x="985837" y="1594485"/>
            <a:ext cx="7552373" cy="2295450"/>
          </a:xfrm>
          <a:prstGeom prst="rect">
            <a:avLst/>
          </a:prstGeom>
          <a:noFill/>
          <a:ln>
            <a:noFill/>
          </a:ln>
        </p:spPr>
        <p:txBody>
          <a:bodyPr spcFirstLastPara="1" wrap="square" lIns="91425" tIns="45700" rIns="91425" bIns="45700" anchor="t" anchorCtr="0"/>
          <a:lstStyle>
            <a:lvl1pPr marL="171450" marR="0" lvl="0" indent="-85725" algn="l" rtl="0">
              <a:lnSpc>
                <a:spcPct val="90000"/>
              </a:lnSpc>
              <a:spcBef>
                <a:spcPts val="750"/>
              </a:spcBef>
              <a:spcAft>
                <a:spcPts val="0"/>
              </a:spcAft>
              <a:buClr>
                <a:srgbClr val="5F6062"/>
              </a:buClr>
              <a:buSzPts val="6400"/>
              <a:buFont typeface="Arial"/>
              <a:buNone/>
              <a:defRPr sz="2400" b="0" i="0" u="none" strike="noStrike" cap="none">
                <a:solidFill>
                  <a:srgbClr val="5F6062"/>
                </a:solidFill>
                <a:latin typeface="Source Sans Pro"/>
                <a:ea typeface="Source Sans Pro"/>
                <a:cs typeface="Source Sans Pro"/>
                <a:sym typeface="Source Sans Pro"/>
              </a:defRPr>
            </a:lvl1pPr>
            <a:lvl2pPr marL="342900" marR="0" lvl="1" indent="-238125"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2pPr>
            <a:lvl3pPr marL="514350" marR="0" lvl="2" indent="-238125"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3pPr>
            <a:lvl4pPr marL="685800" marR="0" lvl="3" indent="-238125"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4pPr>
            <a:lvl5pPr marL="857250" marR="0" lvl="4" indent="-200025" algn="l" rtl="0">
              <a:lnSpc>
                <a:spcPct val="90000"/>
              </a:lnSpc>
              <a:spcBef>
                <a:spcPts val="750"/>
              </a:spcBef>
              <a:spcAft>
                <a:spcPts val="0"/>
              </a:spcAft>
              <a:buClr>
                <a:srgbClr val="5F6062"/>
              </a:buClr>
              <a:buSzPts val="4800"/>
              <a:buFont typeface="Arial"/>
              <a:buChar char="o"/>
              <a:defRPr sz="2400" b="0" i="0" u="none" strike="noStrike" cap="none">
                <a:solidFill>
                  <a:srgbClr val="5F6062"/>
                </a:solidFill>
                <a:latin typeface="Source Sans Pro"/>
                <a:ea typeface="Source Sans Pro"/>
                <a:cs typeface="Source Sans Pro"/>
                <a:sym typeface="Source Sans Pro"/>
              </a:defRPr>
            </a:lvl5pPr>
            <a:lvl6pPr marL="1028700" marR="0" lvl="5"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6pPr>
            <a:lvl7pPr marL="1200150" marR="0" lvl="6"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7pPr>
            <a:lvl8pPr marL="1371600" marR="0" lvl="7"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8pPr>
            <a:lvl9pPr marL="1543050" marR="0" lvl="8"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3855986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OCP17 End Bumper copy 2">
  <p:cSld name="OCP17 End Bumper copy 2">
    <p:spTree>
      <p:nvGrpSpPr>
        <p:cNvPr id="1" name="Shape 15"/>
        <p:cNvGrpSpPr/>
        <p:nvPr/>
      </p:nvGrpSpPr>
      <p:grpSpPr>
        <a:xfrm>
          <a:off x="0" y="0"/>
          <a:ext cx="0" cy="0"/>
          <a:chOff x="0" y="0"/>
          <a:chExt cx="0" cy="0"/>
        </a:xfrm>
      </p:grpSpPr>
      <p:pic>
        <p:nvPicPr>
          <p:cNvPr id="16" name="Google Shape;16;p4"/>
          <p:cNvPicPr preferRelativeResize="0"/>
          <p:nvPr/>
        </p:nvPicPr>
        <p:blipFill rotWithShape="1">
          <a:blip r:embed="rId2">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3727966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2056518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OCP17 End Bumper" type="tx">
  <p:cSld name="OCP17 End Bumper">
    <p:spTree>
      <p:nvGrpSpPr>
        <p:cNvPr id="1" name="Shape 8"/>
        <p:cNvGrpSpPr/>
        <p:nvPr/>
      </p:nvGrpSpPr>
      <p:grpSpPr>
        <a:xfrm>
          <a:off x="0" y="0"/>
          <a:ext cx="0" cy="0"/>
          <a:chOff x="0" y="0"/>
          <a:chExt cx="0" cy="0"/>
        </a:xfrm>
      </p:grpSpPr>
      <p:sp>
        <p:nvSpPr>
          <p:cNvPr id="9" name="Google Shape;9;p2"/>
          <p:cNvSpPr txBox="1">
            <a:spLocks noGrp="1"/>
          </p:cNvSpPr>
          <p:nvPr>
            <p:ph type="sldNum" idx="12"/>
          </p:nvPr>
        </p:nvSpPr>
        <p:spPr>
          <a:xfrm>
            <a:off x="6278365" y="4663390"/>
            <a:ext cx="274835" cy="207749"/>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9pPr>
          </a:lstStyle>
          <a:p>
            <a:fld id="{00000000-1234-1234-1234-123412341234}" type="slidenum">
              <a:rPr lang="en-US" smtClean="0"/>
              <a:pPr/>
              <a:t>‹#›</a:t>
            </a:fld>
            <a:endParaRPr lang="en-US"/>
          </a:p>
        </p:txBody>
      </p:sp>
      <p:pic>
        <p:nvPicPr>
          <p:cNvPr id="10" name="Google Shape;10;p2"/>
          <p:cNvPicPr preferRelativeResize="0"/>
          <p:nvPr/>
        </p:nvPicPr>
        <p:blipFill>
          <a:blip r:embed="rId2">
            <a:alphaModFix/>
          </a:blip>
          <a:stretch>
            <a:fillRect/>
          </a:stretch>
        </p:blipFill>
        <p:spPr>
          <a:xfrm>
            <a:off x="-14288" y="-24891"/>
            <a:ext cx="9172575" cy="5193282"/>
          </a:xfrm>
          <a:prstGeom prst="rect">
            <a:avLst/>
          </a:prstGeom>
          <a:noFill/>
          <a:ln>
            <a:noFill/>
          </a:ln>
        </p:spPr>
      </p:pic>
    </p:spTree>
    <p:extLst>
      <p:ext uri="{BB962C8B-B14F-4D97-AF65-F5344CB8AC3E}">
        <p14:creationId xmlns:p14="http://schemas.microsoft.com/office/powerpoint/2010/main" val="245615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OCP17 Title/Name 50/32" userDrawn="1">
  <p:cSld name="OCP17 Title/Name 50/32">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1820227" y="447633"/>
            <a:ext cx="6717983" cy="714604"/>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endParaRPr dirty="0"/>
          </a:p>
        </p:txBody>
      </p:sp>
      <p:sp>
        <p:nvSpPr>
          <p:cNvPr id="13" name="Google Shape;13;p3"/>
          <p:cNvSpPr txBox="1">
            <a:spLocks noGrp="1"/>
          </p:cNvSpPr>
          <p:nvPr>
            <p:ph type="body" idx="1"/>
          </p:nvPr>
        </p:nvSpPr>
        <p:spPr>
          <a:xfrm>
            <a:off x="985837" y="1594485"/>
            <a:ext cx="7552373" cy="2295450"/>
          </a:xfrm>
          <a:prstGeom prst="rect">
            <a:avLst/>
          </a:prstGeom>
          <a:noFill/>
          <a:ln>
            <a:noFill/>
          </a:ln>
        </p:spPr>
        <p:txBody>
          <a:bodyPr spcFirstLastPara="1" wrap="square" lIns="91425" tIns="45700" rIns="91425" bIns="45700" anchor="t" anchorCtr="0"/>
          <a:lstStyle>
            <a:lvl1pPr marL="171450" marR="0" lvl="0" indent="-85725" algn="l" rtl="0">
              <a:lnSpc>
                <a:spcPct val="90000"/>
              </a:lnSpc>
              <a:spcBef>
                <a:spcPts val="750"/>
              </a:spcBef>
              <a:spcAft>
                <a:spcPts val="0"/>
              </a:spcAft>
              <a:buClr>
                <a:srgbClr val="5F6062"/>
              </a:buClr>
              <a:buSzPts val="6400"/>
              <a:buFont typeface="Arial"/>
              <a:buNone/>
              <a:defRPr sz="2400" b="0" i="0" u="none" strike="noStrike" cap="none">
                <a:solidFill>
                  <a:srgbClr val="5F6062"/>
                </a:solidFill>
                <a:latin typeface="Source Sans Pro"/>
                <a:ea typeface="Source Sans Pro"/>
                <a:cs typeface="Source Sans Pro"/>
                <a:sym typeface="Source Sans Pro"/>
              </a:defRPr>
            </a:lvl1pPr>
            <a:lvl2pPr marL="342900" marR="0" lvl="1" indent="-238125"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2pPr>
            <a:lvl3pPr marL="514350" marR="0" lvl="2" indent="-238125"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3pPr>
            <a:lvl4pPr marL="685800" marR="0" lvl="3" indent="-238125"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4pPr>
            <a:lvl5pPr marL="857250" marR="0" lvl="4" indent="-200025" algn="l" rtl="0">
              <a:lnSpc>
                <a:spcPct val="90000"/>
              </a:lnSpc>
              <a:spcBef>
                <a:spcPts val="750"/>
              </a:spcBef>
              <a:spcAft>
                <a:spcPts val="0"/>
              </a:spcAft>
              <a:buClr>
                <a:srgbClr val="5F6062"/>
              </a:buClr>
              <a:buSzPts val="4800"/>
              <a:buFont typeface="Arial"/>
              <a:buChar char="o"/>
              <a:defRPr sz="2400" b="0" i="0" u="none" strike="noStrike" cap="none">
                <a:solidFill>
                  <a:srgbClr val="5F6062"/>
                </a:solidFill>
                <a:latin typeface="Source Sans Pro"/>
                <a:ea typeface="Source Sans Pro"/>
                <a:cs typeface="Source Sans Pro"/>
                <a:sym typeface="Source Sans Pro"/>
              </a:defRPr>
            </a:lvl5pPr>
            <a:lvl6pPr marL="1028700" marR="0" lvl="5"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6pPr>
            <a:lvl7pPr marL="1200150" marR="0" lvl="6"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7pPr>
            <a:lvl8pPr marL="1371600" marR="0" lvl="7"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8pPr>
            <a:lvl9pPr marL="1543050" marR="0" lvl="8" indent="-200025"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9pPr>
          </a:lstStyle>
          <a:p>
            <a:endParaRPr/>
          </a:p>
        </p:txBody>
      </p:sp>
      <p:pic>
        <p:nvPicPr>
          <p:cNvPr id="5" name="Picture 4" descr="A close up of a sign&#10;&#10;Description automatically generated">
            <a:extLst>
              <a:ext uri="{FF2B5EF4-FFF2-40B4-BE49-F238E27FC236}">
                <a16:creationId xmlns:a16="http://schemas.microsoft.com/office/drawing/2014/main" xmlns="" id="{A68D101E-848E-6F48-AFEB-84AE43B7F054}"/>
              </a:ext>
            </a:extLst>
          </p:cNvPr>
          <p:cNvPicPr>
            <a:picLocks noChangeAspect="1"/>
          </p:cNvPicPr>
          <p:nvPr userDrawn="1"/>
        </p:nvPicPr>
        <p:blipFill>
          <a:blip r:embed="rId3"/>
          <a:stretch>
            <a:fillRect/>
          </a:stretch>
        </p:blipFill>
        <p:spPr>
          <a:xfrm>
            <a:off x="8302336" y="4019641"/>
            <a:ext cx="611895" cy="307737"/>
          </a:xfrm>
          <a:prstGeom prst="rect">
            <a:avLst/>
          </a:prstGeom>
        </p:spPr>
      </p:pic>
    </p:spTree>
    <p:extLst>
      <p:ext uri="{BB962C8B-B14F-4D97-AF65-F5344CB8AC3E}">
        <p14:creationId xmlns:p14="http://schemas.microsoft.com/office/powerpoint/2010/main" val="3948633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OCP17 End Bumper copy 2">
  <p:cSld name="OCP17 End Bumper copy 2">
    <p:spTree>
      <p:nvGrpSpPr>
        <p:cNvPr id="1" name="Shape 15"/>
        <p:cNvGrpSpPr/>
        <p:nvPr/>
      </p:nvGrpSpPr>
      <p:grpSpPr>
        <a:xfrm>
          <a:off x="0" y="0"/>
          <a:ext cx="0" cy="0"/>
          <a:chOff x="0" y="0"/>
          <a:chExt cx="0" cy="0"/>
        </a:xfrm>
      </p:grpSpPr>
      <p:pic>
        <p:nvPicPr>
          <p:cNvPr id="16" name="Google Shape;16;p4"/>
          <p:cNvPicPr preferRelativeResize="0"/>
          <p:nvPr/>
        </p:nvPicPr>
        <p:blipFill rotWithShape="1">
          <a:blip r:embed="rId2">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1012406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417160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628650" y="273845"/>
            <a:ext cx="7886700" cy="600551"/>
          </a:xfrm>
          <a:prstGeom prst="rect">
            <a:avLst/>
          </a:prstGeom>
          <a:noFill/>
          <a:ln>
            <a:noFill/>
          </a:ln>
        </p:spPr>
        <p:txBody>
          <a:bodyPr spcFirstLastPara="1" wrap="square" lIns="91425" tIns="45700" rIns="91425" bIns="45700" anchor="ctr" anchorCtr="0"/>
          <a:lstStyle>
            <a:lvl1pPr marR="0" lvl="0" algn="l">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lvl="1" algn="l">
              <a:lnSpc>
                <a:spcPct val="100000"/>
              </a:lnSpc>
              <a:spcBef>
                <a:spcPts val="0"/>
              </a:spcBef>
              <a:spcAft>
                <a:spcPts val="0"/>
              </a:spcAft>
              <a:buSzPts val="1400"/>
              <a:buNone/>
              <a:defRPr sz="675"/>
            </a:lvl2pPr>
            <a:lvl3pPr lvl="2" algn="l">
              <a:lnSpc>
                <a:spcPct val="100000"/>
              </a:lnSpc>
              <a:spcBef>
                <a:spcPts val="0"/>
              </a:spcBef>
              <a:spcAft>
                <a:spcPts val="0"/>
              </a:spcAft>
              <a:buSzPts val="1400"/>
              <a:buNone/>
              <a:defRPr sz="675"/>
            </a:lvl3pPr>
            <a:lvl4pPr lvl="3" algn="l">
              <a:lnSpc>
                <a:spcPct val="100000"/>
              </a:lnSpc>
              <a:spcBef>
                <a:spcPts val="0"/>
              </a:spcBef>
              <a:spcAft>
                <a:spcPts val="0"/>
              </a:spcAft>
              <a:buSzPts val="1400"/>
              <a:buNone/>
              <a:defRPr sz="675"/>
            </a:lvl4pPr>
            <a:lvl5pPr lvl="4" algn="l">
              <a:lnSpc>
                <a:spcPct val="100000"/>
              </a:lnSpc>
              <a:spcBef>
                <a:spcPts val="0"/>
              </a:spcBef>
              <a:spcAft>
                <a:spcPts val="0"/>
              </a:spcAft>
              <a:buSzPts val="1400"/>
              <a:buNone/>
              <a:defRPr sz="675"/>
            </a:lvl5pPr>
            <a:lvl6pPr lvl="5" algn="l">
              <a:lnSpc>
                <a:spcPct val="100000"/>
              </a:lnSpc>
              <a:spcBef>
                <a:spcPts val="0"/>
              </a:spcBef>
              <a:spcAft>
                <a:spcPts val="0"/>
              </a:spcAft>
              <a:buSzPts val="1400"/>
              <a:buNone/>
              <a:defRPr sz="675"/>
            </a:lvl6pPr>
            <a:lvl7pPr lvl="6" algn="l">
              <a:lnSpc>
                <a:spcPct val="100000"/>
              </a:lnSpc>
              <a:spcBef>
                <a:spcPts val="0"/>
              </a:spcBef>
              <a:spcAft>
                <a:spcPts val="0"/>
              </a:spcAft>
              <a:buSzPts val="1400"/>
              <a:buNone/>
              <a:defRPr sz="675"/>
            </a:lvl7pPr>
            <a:lvl8pPr lvl="7" algn="l">
              <a:lnSpc>
                <a:spcPct val="100000"/>
              </a:lnSpc>
              <a:spcBef>
                <a:spcPts val="0"/>
              </a:spcBef>
              <a:spcAft>
                <a:spcPts val="0"/>
              </a:spcAft>
              <a:buSzPts val="1400"/>
              <a:buNone/>
              <a:defRPr sz="675"/>
            </a:lvl8pPr>
            <a:lvl9pPr lvl="8" algn="l">
              <a:lnSpc>
                <a:spcPct val="100000"/>
              </a:lnSpc>
              <a:spcBef>
                <a:spcPts val="0"/>
              </a:spcBef>
              <a:spcAft>
                <a:spcPts val="0"/>
              </a:spcAft>
              <a:buSzPts val="1400"/>
              <a:buNone/>
              <a:defRPr sz="675"/>
            </a:lvl9pPr>
          </a:lstStyle>
          <a:p>
            <a:endParaRPr/>
          </a:p>
        </p:txBody>
      </p:sp>
      <p:sp>
        <p:nvSpPr>
          <p:cNvPr id="22" name="Google Shape;22;p7"/>
          <p:cNvSpPr txBox="1">
            <a:spLocks noGrp="1"/>
          </p:cNvSpPr>
          <p:nvPr>
            <p:ph type="body" idx="1"/>
          </p:nvPr>
        </p:nvSpPr>
        <p:spPr>
          <a:xfrm>
            <a:off x="628650" y="1017748"/>
            <a:ext cx="7886700" cy="3263503"/>
          </a:xfrm>
          <a:prstGeom prst="rect">
            <a:avLst/>
          </a:prstGeom>
          <a:noFill/>
          <a:ln>
            <a:noFill/>
          </a:ln>
        </p:spPr>
        <p:txBody>
          <a:bodyPr spcFirstLastPara="1" wrap="square" lIns="91425" tIns="45700" rIns="91425" bIns="45700" anchor="t" anchorCtr="0"/>
          <a:lstStyle>
            <a:lvl1pPr marL="457189" marR="0" lvl="0" indent="-228594" algn="l">
              <a:lnSpc>
                <a:spcPct val="90000"/>
              </a:lnSpc>
              <a:spcBef>
                <a:spcPts val="750"/>
              </a:spcBef>
              <a:spcAft>
                <a:spcPts val="0"/>
              </a:spcAft>
              <a:buClr>
                <a:srgbClr val="5F6062"/>
              </a:buClr>
              <a:buSzPts val="6400"/>
              <a:buFont typeface="Source Sans Pro"/>
              <a:buNone/>
              <a:defRPr sz="2400" b="0" i="0" u="none" strike="noStrike" cap="none">
                <a:solidFill>
                  <a:srgbClr val="5F6062"/>
                </a:solidFill>
                <a:latin typeface="Source Sans Pro"/>
                <a:ea typeface="Source Sans Pro"/>
                <a:cs typeface="Source Sans Pro"/>
                <a:sym typeface="Source Sans Pro"/>
              </a:defRPr>
            </a:lvl1pPr>
            <a:lvl2pPr marL="914378" marR="0" lvl="1"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2pPr>
            <a:lvl3pPr marL="1371566" marR="0" lvl="2"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3pPr>
            <a:lvl4pPr marL="1828754" marR="0" lvl="3"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4pPr>
            <a:lvl5pPr marL="2285943" marR="0" lvl="4"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5pPr>
            <a:lvl6pPr marL="2743132" marR="0" lvl="5"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6pPr>
            <a:lvl7pPr marL="3200320" marR="0" lvl="6"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7pPr>
            <a:lvl8pPr marL="3657509" marR="0" lvl="7"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8pPr>
            <a:lvl9pPr marL="4114697" marR="0" lvl="8"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20331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OCP17 Title/Name 50/32">
  <p:cSld name="OCP17 Title/Name 50/32">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9"/>
          <p:cNvSpPr txBox="1">
            <a:spLocks noGrp="1"/>
          </p:cNvSpPr>
          <p:nvPr>
            <p:ph type="title"/>
          </p:nvPr>
        </p:nvSpPr>
        <p:spPr>
          <a:xfrm>
            <a:off x="1820228" y="447633"/>
            <a:ext cx="6717983" cy="714604"/>
          </a:xfrm>
          <a:prstGeom prst="rect">
            <a:avLst/>
          </a:prstGeom>
          <a:noFill/>
          <a:ln>
            <a:noFill/>
          </a:ln>
        </p:spPr>
        <p:txBody>
          <a:bodyPr spcFirstLastPara="1" wrap="square" lIns="91425" tIns="45700" rIns="91425" bIns="45700" anchor="b" anchorCtr="0"/>
          <a:lstStyle>
            <a:lvl1pPr marR="0" lvl="0" algn="l">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endParaRPr/>
          </a:p>
        </p:txBody>
      </p:sp>
      <p:sp>
        <p:nvSpPr>
          <p:cNvPr id="28" name="Google Shape;28;p9"/>
          <p:cNvSpPr txBox="1">
            <a:spLocks noGrp="1"/>
          </p:cNvSpPr>
          <p:nvPr>
            <p:ph type="body" idx="1"/>
          </p:nvPr>
        </p:nvSpPr>
        <p:spPr>
          <a:xfrm>
            <a:off x="985838" y="1594485"/>
            <a:ext cx="7552373" cy="2295450"/>
          </a:xfrm>
          <a:prstGeom prst="rect">
            <a:avLst/>
          </a:prstGeom>
          <a:noFill/>
          <a:ln>
            <a:noFill/>
          </a:ln>
        </p:spPr>
        <p:txBody>
          <a:bodyPr spcFirstLastPara="1" wrap="square" lIns="91425" tIns="45700" rIns="91425" bIns="45700" anchor="t" anchorCtr="0"/>
          <a:lstStyle>
            <a:lvl1pPr marL="457189" marR="0" lvl="0" indent="-228594" algn="l">
              <a:lnSpc>
                <a:spcPct val="90000"/>
              </a:lnSpc>
              <a:spcBef>
                <a:spcPts val="750"/>
              </a:spcBef>
              <a:spcAft>
                <a:spcPts val="0"/>
              </a:spcAft>
              <a:buClr>
                <a:srgbClr val="5F6062"/>
              </a:buClr>
              <a:buSzPts val="6400"/>
              <a:buFont typeface="Arial"/>
              <a:buNone/>
              <a:defRPr sz="2400" b="0" i="0" u="none" strike="noStrike" cap="none">
                <a:solidFill>
                  <a:srgbClr val="5F6062"/>
                </a:solidFill>
                <a:latin typeface="Source Sans Pro"/>
                <a:ea typeface="Source Sans Pro"/>
                <a:cs typeface="Source Sans Pro"/>
                <a:sym typeface="Source Sans Pro"/>
              </a:defRPr>
            </a:lvl1pPr>
            <a:lvl2pPr marL="914378" marR="0" lvl="1" indent="-634985" algn="l">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2pPr>
            <a:lvl3pPr marL="1371566" marR="0" lvl="2" indent="-634985" algn="l">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3pPr>
            <a:lvl4pPr marL="1828754" marR="0" lvl="3" indent="-634985" algn="l">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4pPr>
            <a:lvl5pPr marL="2285943" marR="0" lvl="4" indent="-533387" algn="l">
              <a:lnSpc>
                <a:spcPct val="90000"/>
              </a:lnSpc>
              <a:spcBef>
                <a:spcPts val="750"/>
              </a:spcBef>
              <a:spcAft>
                <a:spcPts val="0"/>
              </a:spcAft>
              <a:buClr>
                <a:srgbClr val="5F6062"/>
              </a:buClr>
              <a:buSzPts val="4800"/>
              <a:buFont typeface="Arial"/>
              <a:buChar char="o"/>
              <a:defRPr sz="2400" b="0" i="0" u="none" strike="noStrike" cap="none">
                <a:solidFill>
                  <a:srgbClr val="5F6062"/>
                </a:solidFill>
                <a:latin typeface="Source Sans Pro"/>
                <a:ea typeface="Source Sans Pro"/>
                <a:cs typeface="Source Sans Pro"/>
                <a:sym typeface="Source Sans Pro"/>
              </a:defRPr>
            </a:lvl5pPr>
            <a:lvl6pPr marL="2743132" marR="0" lvl="5" indent="-533387" algn="l">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6pPr>
            <a:lvl7pPr marL="3200320" marR="0" lvl="6" indent="-533387" algn="l">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7pPr>
            <a:lvl8pPr marL="3657509" marR="0" lvl="7" indent="-533387" algn="l">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8pPr>
            <a:lvl9pPr marL="4114697" marR="0" lvl="8" indent="-533387" algn="l">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58616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1">
  <p:cSld name="Custom Layout 1">
    <p:bg>
      <p:bgPr>
        <a:solidFill>
          <a:srgbClr val="FFFFFF"/>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601300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0"/>
        <p:cNvGrpSpPr/>
        <p:nvPr/>
      </p:nvGrpSpPr>
      <p:grpSpPr>
        <a:xfrm>
          <a:off x="0" y="0"/>
          <a:ext cx="0" cy="0"/>
          <a:chOff x="0" y="0"/>
          <a:chExt cx="0" cy="0"/>
        </a:xfrm>
      </p:grpSpPr>
      <p:sp>
        <p:nvSpPr>
          <p:cNvPr id="31" name="Google Shape;31;p11"/>
          <p:cNvSpPr txBox="1">
            <a:spLocks noGrp="1"/>
          </p:cNvSpPr>
          <p:nvPr>
            <p:ph type="title"/>
          </p:nvPr>
        </p:nvSpPr>
        <p:spPr>
          <a:xfrm>
            <a:off x="628650" y="273845"/>
            <a:ext cx="7886700" cy="577612"/>
          </a:xfrm>
          <a:prstGeom prst="rect">
            <a:avLst/>
          </a:prstGeom>
          <a:noFill/>
          <a:ln>
            <a:noFill/>
          </a:ln>
        </p:spPr>
        <p:txBody>
          <a:bodyPr spcFirstLastPara="1" wrap="square" lIns="91425" tIns="45700" rIns="91425" bIns="45700" anchor="ctr" anchorCtr="0"/>
          <a:lstStyle>
            <a:lvl1pPr marR="0" lvl="0" algn="l">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lvl="1" algn="l">
              <a:lnSpc>
                <a:spcPct val="100000"/>
              </a:lnSpc>
              <a:spcBef>
                <a:spcPts val="0"/>
              </a:spcBef>
              <a:spcAft>
                <a:spcPts val="0"/>
              </a:spcAft>
              <a:buSzPts val="1400"/>
              <a:buNone/>
              <a:defRPr sz="675"/>
            </a:lvl2pPr>
            <a:lvl3pPr lvl="2" algn="l">
              <a:lnSpc>
                <a:spcPct val="100000"/>
              </a:lnSpc>
              <a:spcBef>
                <a:spcPts val="0"/>
              </a:spcBef>
              <a:spcAft>
                <a:spcPts val="0"/>
              </a:spcAft>
              <a:buSzPts val="1400"/>
              <a:buNone/>
              <a:defRPr sz="675"/>
            </a:lvl3pPr>
            <a:lvl4pPr lvl="3" algn="l">
              <a:lnSpc>
                <a:spcPct val="100000"/>
              </a:lnSpc>
              <a:spcBef>
                <a:spcPts val="0"/>
              </a:spcBef>
              <a:spcAft>
                <a:spcPts val="0"/>
              </a:spcAft>
              <a:buSzPts val="1400"/>
              <a:buNone/>
              <a:defRPr sz="675"/>
            </a:lvl4pPr>
            <a:lvl5pPr lvl="4" algn="l">
              <a:lnSpc>
                <a:spcPct val="100000"/>
              </a:lnSpc>
              <a:spcBef>
                <a:spcPts val="0"/>
              </a:spcBef>
              <a:spcAft>
                <a:spcPts val="0"/>
              </a:spcAft>
              <a:buSzPts val="1400"/>
              <a:buNone/>
              <a:defRPr sz="675"/>
            </a:lvl5pPr>
            <a:lvl6pPr lvl="5" algn="l">
              <a:lnSpc>
                <a:spcPct val="100000"/>
              </a:lnSpc>
              <a:spcBef>
                <a:spcPts val="0"/>
              </a:spcBef>
              <a:spcAft>
                <a:spcPts val="0"/>
              </a:spcAft>
              <a:buSzPts val="1400"/>
              <a:buNone/>
              <a:defRPr sz="675"/>
            </a:lvl6pPr>
            <a:lvl7pPr lvl="6" algn="l">
              <a:lnSpc>
                <a:spcPct val="100000"/>
              </a:lnSpc>
              <a:spcBef>
                <a:spcPts val="0"/>
              </a:spcBef>
              <a:spcAft>
                <a:spcPts val="0"/>
              </a:spcAft>
              <a:buSzPts val="1400"/>
              <a:buNone/>
              <a:defRPr sz="675"/>
            </a:lvl7pPr>
            <a:lvl8pPr lvl="7" algn="l">
              <a:lnSpc>
                <a:spcPct val="100000"/>
              </a:lnSpc>
              <a:spcBef>
                <a:spcPts val="0"/>
              </a:spcBef>
              <a:spcAft>
                <a:spcPts val="0"/>
              </a:spcAft>
              <a:buSzPts val="1400"/>
              <a:buNone/>
              <a:defRPr sz="675"/>
            </a:lvl8pPr>
            <a:lvl9pPr lvl="8" algn="l">
              <a:lnSpc>
                <a:spcPct val="100000"/>
              </a:lnSpc>
              <a:spcBef>
                <a:spcPts val="0"/>
              </a:spcBef>
              <a:spcAft>
                <a:spcPts val="0"/>
              </a:spcAft>
              <a:buSzPts val="1400"/>
              <a:buNone/>
              <a:defRPr sz="675"/>
            </a:lvl9pPr>
          </a:lstStyle>
          <a:p>
            <a:endParaRPr/>
          </a:p>
        </p:txBody>
      </p:sp>
      <p:sp>
        <p:nvSpPr>
          <p:cNvPr id="32" name="Google Shape;32;p11"/>
          <p:cNvSpPr txBox="1">
            <a:spLocks noGrp="1"/>
          </p:cNvSpPr>
          <p:nvPr>
            <p:ph type="body" idx="1"/>
          </p:nvPr>
        </p:nvSpPr>
        <p:spPr>
          <a:xfrm>
            <a:off x="628651" y="1000603"/>
            <a:ext cx="3914775" cy="3263503"/>
          </a:xfrm>
          <a:prstGeom prst="rect">
            <a:avLst/>
          </a:prstGeom>
          <a:noFill/>
          <a:ln>
            <a:noFill/>
          </a:ln>
        </p:spPr>
        <p:txBody>
          <a:bodyPr spcFirstLastPara="1" wrap="square" lIns="91425" tIns="45700" rIns="91425" bIns="45700" anchor="t" anchorCtr="0"/>
          <a:lstStyle>
            <a:lvl1pPr marL="457189" marR="0" lvl="0" indent="-228594" algn="l">
              <a:lnSpc>
                <a:spcPct val="90000"/>
              </a:lnSpc>
              <a:spcBef>
                <a:spcPts val="750"/>
              </a:spcBef>
              <a:spcAft>
                <a:spcPts val="0"/>
              </a:spcAft>
              <a:buClr>
                <a:srgbClr val="5F6062"/>
              </a:buClr>
              <a:buSzPts val="6400"/>
              <a:buFont typeface="Source Sans Pro"/>
              <a:buNone/>
              <a:defRPr sz="2400" b="0" i="0" u="none" strike="noStrike" cap="none">
                <a:solidFill>
                  <a:srgbClr val="5F6062"/>
                </a:solidFill>
                <a:latin typeface="Source Sans Pro"/>
                <a:ea typeface="Source Sans Pro"/>
                <a:cs typeface="Source Sans Pro"/>
                <a:sym typeface="Source Sans Pro"/>
              </a:defRPr>
            </a:lvl1pPr>
            <a:lvl2pPr marL="914378" marR="0" lvl="1"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2pPr>
            <a:lvl3pPr marL="1371566" marR="0" lvl="2"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3pPr>
            <a:lvl4pPr marL="1828754" marR="0" lvl="3"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4pPr>
            <a:lvl5pPr marL="2285943" marR="0" lvl="4"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5pPr>
            <a:lvl6pPr marL="2743132" marR="0" lvl="5"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6pPr>
            <a:lvl7pPr marL="3200320" marR="0" lvl="6"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7pPr>
            <a:lvl8pPr marL="3657509" marR="0" lvl="7"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8pPr>
            <a:lvl9pPr marL="4114697" marR="0" lvl="8"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9pPr>
          </a:lstStyle>
          <a:p>
            <a:endParaRPr dirty="0"/>
          </a:p>
        </p:txBody>
      </p:sp>
      <p:sp>
        <p:nvSpPr>
          <p:cNvPr id="33" name="Google Shape;33;p11"/>
          <p:cNvSpPr txBox="1">
            <a:spLocks noGrp="1"/>
          </p:cNvSpPr>
          <p:nvPr>
            <p:ph type="body" idx="2"/>
          </p:nvPr>
        </p:nvSpPr>
        <p:spPr>
          <a:xfrm>
            <a:off x="4600576" y="1000603"/>
            <a:ext cx="3914775" cy="3263503"/>
          </a:xfrm>
          <a:prstGeom prst="rect">
            <a:avLst/>
          </a:prstGeom>
          <a:noFill/>
          <a:ln>
            <a:noFill/>
          </a:ln>
        </p:spPr>
        <p:txBody>
          <a:bodyPr spcFirstLastPara="1" wrap="square" lIns="91425" tIns="45700" rIns="91425" bIns="45700" anchor="t" anchorCtr="0"/>
          <a:lstStyle>
            <a:lvl1pPr marL="457189" marR="0" lvl="0" indent="-228594" algn="l">
              <a:lnSpc>
                <a:spcPct val="90000"/>
              </a:lnSpc>
              <a:spcBef>
                <a:spcPts val="750"/>
              </a:spcBef>
              <a:spcAft>
                <a:spcPts val="0"/>
              </a:spcAft>
              <a:buClr>
                <a:srgbClr val="5F6062"/>
              </a:buClr>
              <a:buSzPts val="6400"/>
              <a:buFont typeface="Source Sans Pro"/>
              <a:buNone/>
              <a:defRPr sz="2400" b="0" i="0" u="none" strike="noStrike" cap="none">
                <a:solidFill>
                  <a:srgbClr val="5F6062"/>
                </a:solidFill>
                <a:latin typeface="Source Sans Pro"/>
                <a:ea typeface="Source Sans Pro"/>
                <a:cs typeface="Source Sans Pro"/>
                <a:sym typeface="Source Sans Pro"/>
              </a:defRPr>
            </a:lvl1pPr>
            <a:lvl2pPr marL="914378" marR="0" lvl="1"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2pPr>
            <a:lvl3pPr marL="1371566" marR="0" lvl="2"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3pPr>
            <a:lvl4pPr marL="1828754" marR="0" lvl="3"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4pPr>
            <a:lvl5pPr marL="2285943" marR="0" lvl="4" indent="-634985" algn="l">
              <a:lnSpc>
                <a:spcPct val="90000"/>
              </a:lnSpc>
              <a:spcBef>
                <a:spcPts val="750"/>
              </a:spcBef>
              <a:spcAft>
                <a:spcPts val="0"/>
              </a:spcAft>
              <a:buClr>
                <a:srgbClr val="5F6062"/>
              </a:buClr>
              <a:buSzPts val="6400"/>
              <a:buFont typeface="Source Sans Pro"/>
              <a:buChar char="•"/>
              <a:defRPr sz="2400" b="0" i="0" u="none" strike="noStrike" cap="none">
                <a:solidFill>
                  <a:srgbClr val="5F6062"/>
                </a:solidFill>
                <a:latin typeface="Source Sans Pro"/>
                <a:ea typeface="Source Sans Pro"/>
                <a:cs typeface="Source Sans Pro"/>
                <a:sym typeface="Source Sans Pro"/>
              </a:defRPr>
            </a:lvl5pPr>
            <a:lvl6pPr marL="2743132" marR="0" lvl="5"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6pPr>
            <a:lvl7pPr marL="3200320" marR="0" lvl="6"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7pPr>
            <a:lvl8pPr marL="3657509" marR="0" lvl="7"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8pPr>
            <a:lvl9pPr marL="4114697" marR="0" lvl="8" indent="-342892" algn="l">
              <a:lnSpc>
                <a:spcPct val="90000"/>
              </a:lnSpc>
              <a:spcBef>
                <a:spcPts val="188"/>
              </a:spcBef>
              <a:spcAft>
                <a:spcPts val="0"/>
              </a:spcAft>
              <a:buClr>
                <a:schemeClr val="dk1"/>
              </a:buClr>
              <a:buSzPts val="1800"/>
              <a:buFont typeface="Arial"/>
              <a:buChar char="•"/>
              <a:defRPr sz="675"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02049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OCP17 End Bumper" type="tx">
  <p:cSld name="OCP17 End Bumper">
    <p:spTree>
      <p:nvGrpSpPr>
        <p:cNvPr id="1" name="Shape 7"/>
        <p:cNvGrpSpPr/>
        <p:nvPr/>
      </p:nvGrpSpPr>
      <p:grpSpPr>
        <a:xfrm>
          <a:off x="0" y="0"/>
          <a:ext cx="0" cy="0"/>
          <a:chOff x="0" y="0"/>
          <a:chExt cx="0" cy="0"/>
        </a:xfrm>
      </p:grpSpPr>
      <p:sp>
        <p:nvSpPr>
          <p:cNvPr id="8" name="Google Shape;8;p2"/>
          <p:cNvSpPr txBox="1">
            <a:spLocks noGrp="1"/>
          </p:cNvSpPr>
          <p:nvPr>
            <p:ph type="sldNum" idx="12"/>
          </p:nvPr>
        </p:nvSpPr>
        <p:spPr>
          <a:xfrm>
            <a:off x="6278365" y="4663390"/>
            <a:ext cx="274835" cy="207749"/>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900" b="0" i="0" u="none" strike="noStrike" cap="none">
                <a:solidFill>
                  <a:srgbClr val="5F6061"/>
                </a:solidFill>
                <a:latin typeface="Source Sans Pro"/>
                <a:ea typeface="Source Sans Pro"/>
                <a:cs typeface="Source Sans Pro"/>
                <a:sym typeface="Source Sans Pro"/>
              </a:defRPr>
            </a:lvl9pPr>
          </a:lstStyle>
          <a:p>
            <a:fld id="{00000000-1234-1234-1234-123412341234}" type="slidenum">
              <a:rPr lang="en-US"/>
              <a:pPr/>
              <a:t>‹#›</a:t>
            </a:fld>
            <a:endParaRPr/>
          </a:p>
        </p:txBody>
      </p:sp>
      <p:pic>
        <p:nvPicPr>
          <p:cNvPr id="9" name="Google Shape;9;p2"/>
          <p:cNvPicPr preferRelativeResize="0"/>
          <p:nvPr/>
        </p:nvPicPr>
        <p:blipFill rotWithShape="1">
          <a:blip r:embed="rId2">
            <a:alphaModFix/>
          </a:blip>
          <a:srcRect/>
          <a:stretch/>
        </p:blipFill>
        <p:spPr>
          <a:xfrm>
            <a:off x="-14288" y="-24891"/>
            <a:ext cx="9172575" cy="5193282"/>
          </a:xfrm>
          <a:prstGeom prst="rect">
            <a:avLst/>
          </a:prstGeom>
          <a:noFill/>
          <a:ln>
            <a:noFill/>
          </a:ln>
        </p:spPr>
      </p:pic>
    </p:spTree>
    <p:extLst>
      <p:ext uri="{BB962C8B-B14F-4D97-AF65-F5344CB8AC3E}">
        <p14:creationId xmlns:p14="http://schemas.microsoft.com/office/powerpoint/2010/main" val="1286059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OCP17 Title/Name 50/32">
  <p:cSld name="OCP17 Title/Name 50/32">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title"/>
          </p:nvPr>
        </p:nvSpPr>
        <p:spPr>
          <a:xfrm>
            <a:off x="1820227" y="447633"/>
            <a:ext cx="6717983" cy="714604"/>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endParaRPr/>
          </a:p>
        </p:txBody>
      </p:sp>
      <p:sp>
        <p:nvSpPr>
          <p:cNvPr id="12" name="Google Shape;12;p3"/>
          <p:cNvSpPr txBox="1">
            <a:spLocks noGrp="1"/>
          </p:cNvSpPr>
          <p:nvPr>
            <p:ph type="body" idx="1"/>
          </p:nvPr>
        </p:nvSpPr>
        <p:spPr>
          <a:xfrm>
            <a:off x="985837" y="1594485"/>
            <a:ext cx="7552373" cy="229545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750"/>
              </a:spcBef>
              <a:spcAft>
                <a:spcPts val="0"/>
              </a:spcAft>
              <a:buClr>
                <a:srgbClr val="5F6062"/>
              </a:buClr>
              <a:buSzPts val="6400"/>
              <a:buFont typeface="Arial"/>
              <a:buNone/>
              <a:defRPr sz="2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750"/>
              </a:spcBef>
              <a:spcAft>
                <a:spcPts val="0"/>
              </a:spcAft>
              <a:buClr>
                <a:srgbClr val="5F6062"/>
              </a:buClr>
              <a:buSzPts val="6400"/>
              <a:buFont typeface="Arial"/>
              <a:buChar char="⎻"/>
              <a:defRPr sz="2400" b="0" i="0" u="none" strike="noStrike" cap="none">
                <a:solidFill>
                  <a:srgbClr val="5F6062"/>
                </a:solidFill>
                <a:latin typeface="Source Sans Pro"/>
                <a:ea typeface="Source Sans Pro"/>
                <a:cs typeface="Source Sans Pro"/>
                <a:sym typeface="Source Sans Pro"/>
              </a:defRPr>
            </a:lvl4pPr>
            <a:lvl5pPr marL="2286000" marR="0" lvl="4" indent="-533400" algn="l" rtl="0">
              <a:lnSpc>
                <a:spcPct val="90000"/>
              </a:lnSpc>
              <a:spcBef>
                <a:spcPts val="750"/>
              </a:spcBef>
              <a:spcAft>
                <a:spcPts val="0"/>
              </a:spcAft>
              <a:buClr>
                <a:srgbClr val="5F6062"/>
              </a:buClr>
              <a:buSzPts val="4800"/>
              <a:buFont typeface="Arial"/>
              <a:buChar char="o"/>
              <a:defRPr sz="2400" b="0" i="0" u="none" strike="noStrike" cap="none">
                <a:solidFill>
                  <a:srgbClr val="5F6062"/>
                </a:solidFill>
                <a:latin typeface="Source Sans Pro"/>
                <a:ea typeface="Source Sans Pro"/>
                <a:cs typeface="Source Sans Pro"/>
                <a:sym typeface="Source Sans Pro"/>
              </a:defRPr>
            </a:lvl5pPr>
            <a:lvl6pPr marL="2743200" marR="0" lvl="5" indent="-533400"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6pPr>
            <a:lvl7pPr marL="3200400" marR="0" lvl="6" indent="-533400"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7pPr>
            <a:lvl8pPr marL="3657600" marR="0" lvl="7" indent="-533400"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8pPr>
            <a:lvl9pPr marL="4114800" marR="0" lvl="8" indent="-533400" algn="l" rtl="0">
              <a:lnSpc>
                <a:spcPct val="90000"/>
              </a:lnSpc>
              <a:spcBef>
                <a:spcPts val="750"/>
              </a:spcBef>
              <a:spcAft>
                <a:spcPts val="0"/>
              </a:spcAft>
              <a:buClr>
                <a:srgbClr val="8DC63F"/>
              </a:buClr>
              <a:buSzPts val="4800"/>
              <a:buFont typeface="Arial"/>
              <a:buChar char="•"/>
              <a:defRPr sz="1800" b="0" i="0" u="none" strike="noStrike" cap="none">
                <a:solidFill>
                  <a:srgbClr val="5F6062"/>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7408137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OCP17 End Bumper copy 2">
  <p:cSld name="OCP17 End Bumper copy 2">
    <p:spTree>
      <p:nvGrpSpPr>
        <p:cNvPr id="1" name="Shape 13"/>
        <p:cNvGrpSpPr/>
        <p:nvPr/>
      </p:nvGrpSpPr>
      <p:grpSpPr>
        <a:xfrm>
          <a:off x="0" y="0"/>
          <a:ext cx="0" cy="0"/>
          <a:chOff x="0" y="0"/>
          <a:chExt cx="0" cy="0"/>
        </a:xfrm>
      </p:grpSpPr>
      <p:pic>
        <p:nvPicPr>
          <p:cNvPr id="14" name="Google Shape;14;p4"/>
          <p:cNvPicPr preferRelativeResize="0"/>
          <p:nvPr/>
        </p:nvPicPr>
        <p:blipFill rotWithShape="1">
          <a:blip r:embed="rId2">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3251349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5"/>
        <p:cNvGrpSpPr/>
        <p:nvPr/>
      </p:nvGrpSpPr>
      <p:grpSpPr>
        <a:xfrm>
          <a:off x="0" y="0"/>
          <a:ext cx="0" cy="0"/>
          <a:chOff x="0" y="0"/>
          <a:chExt cx="0" cy="0"/>
        </a:xfrm>
      </p:grpSpPr>
      <p:pic>
        <p:nvPicPr>
          <p:cNvPr id="16" name="Google Shape;16;p5" descr="slide3.png"/>
          <p:cNvPicPr preferRelativeResize="0"/>
          <p:nvPr/>
        </p:nvPicPr>
        <p:blipFill rotWithShape="1">
          <a:blip r:embed="rId2">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21607043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447694" y="72933"/>
            <a:ext cx="8531225" cy="479362"/>
          </a:xfrm>
          <a:prstGeom prst="rect">
            <a:avLst/>
          </a:prstGeom>
          <a:noFill/>
          <a:ln>
            <a:noFill/>
          </a:ln>
        </p:spPr>
        <p:txBody>
          <a:bodyPr spcFirstLastPara="1" wrap="square" lIns="91425" tIns="45700" rIns="91425" bIns="45700" anchor="t" anchorCtr="0"/>
          <a:lstStyle>
            <a:lvl1pPr lvl="0" algn="l">
              <a:lnSpc>
                <a:spcPct val="113333"/>
              </a:lnSpc>
              <a:spcBef>
                <a:spcPts val="0"/>
              </a:spcBef>
              <a:spcAft>
                <a:spcPts val="0"/>
              </a:spcAft>
              <a:buClr>
                <a:schemeClr val="dk2"/>
              </a:buClr>
              <a:buSzPts val="3000"/>
              <a:buFont typeface="Corbel"/>
              <a:buChar char="●"/>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457200" y="1097280"/>
            <a:ext cx="8521700" cy="3411219"/>
          </a:xfrm>
          <a:prstGeom prst="rect">
            <a:avLst/>
          </a:prstGeom>
          <a:noFill/>
          <a:ln>
            <a:noFill/>
          </a:ln>
        </p:spPr>
        <p:txBody>
          <a:bodyPr spcFirstLastPara="1" wrap="square" lIns="91425" tIns="45700" rIns="91425" bIns="45700" anchor="t" anchorCtr="0"/>
          <a:lstStyle>
            <a:lvl1pPr marL="457200" lvl="0" indent="-358140" algn="l">
              <a:lnSpc>
                <a:spcPct val="125000"/>
              </a:lnSpc>
              <a:spcBef>
                <a:spcPts val="800"/>
              </a:spcBef>
              <a:spcAft>
                <a:spcPts val="0"/>
              </a:spcAft>
              <a:buSzPts val="2040"/>
              <a:buChar char="●"/>
              <a:defRPr/>
            </a:lvl1pPr>
            <a:lvl2pPr marL="914400" lvl="1" indent="-312419" algn="l">
              <a:lnSpc>
                <a:spcPct val="118181"/>
              </a:lnSpc>
              <a:spcBef>
                <a:spcPts val="800"/>
              </a:spcBef>
              <a:spcAft>
                <a:spcPts val="0"/>
              </a:spcAft>
              <a:buSzPts val="1320"/>
              <a:buChar char="○"/>
              <a:defRPr/>
            </a:lvl2pPr>
            <a:lvl3pPr marL="1371600" lvl="2" indent="-336550" algn="l">
              <a:lnSpc>
                <a:spcPct val="120000"/>
              </a:lnSpc>
              <a:spcBef>
                <a:spcPts val="800"/>
              </a:spcBef>
              <a:spcAft>
                <a:spcPts val="0"/>
              </a:spcAft>
              <a:buClr>
                <a:schemeClr val="lt2"/>
              </a:buClr>
              <a:buSzPts val="1700"/>
              <a:buChar char="■"/>
              <a:defRPr/>
            </a:lvl3pPr>
            <a:lvl4pPr marL="1828800" lvl="3" indent="-297180" algn="l">
              <a:lnSpc>
                <a:spcPct val="122222"/>
              </a:lnSpc>
              <a:spcBef>
                <a:spcPts val="800"/>
              </a:spcBef>
              <a:spcAft>
                <a:spcPts val="0"/>
              </a:spcAft>
              <a:buClr>
                <a:schemeClr val="accent5"/>
              </a:buClr>
              <a:buSzPts val="1080"/>
              <a:buChar char="●"/>
              <a:defRPr/>
            </a:lvl4pPr>
            <a:lvl5pPr marL="2286000" lvl="4" indent="-325754" algn="l">
              <a:spcBef>
                <a:spcPts val="800"/>
              </a:spcBef>
              <a:spcAft>
                <a:spcPts val="0"/>
              </a:spcAft>
              <a:buClr>
                <a:schemeClr val="lt2"/>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6"/>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800" b="0" i="0" u="none" strike="noStrike" cap="none">
                <a:solidFill>
                  <a:srgbClr val="A5A5A5"/>
                </a:solidFill>
                <a:latin typeface="Corbel"/>
                <a:ea typeface="Corbel"/>
                <a:cs typeface="Corbel"/>
                <a:sym typeface="Corbel"/>
              </a:defRPr>
            </a:lvl1pPr>
            <a:lvl2pPr marL="0" lvl="1" indent="0" algn="ctr">
              <a:spcBef>
                <a:spcPts val="0"/>
              </a:spcBef>
              <a:buNone/>
              <a:defRPr sz="800" b="0" i="0" u="none" strike="noStrike" cap="none">
                <a:solidFill>
                  <a:srgbClr val="A5A5A5"/>
                </a:solidFill>
                <a:latin typeface="Corbel"/>
                <a:ea typeface="Corbel"/>
                <a:cs typeface="Corbel"/>
                <a:sym typeface="Corbel"/>
              </a:defRPr>
            </a:lvl2pPr>
            <a:lvl3pPr marL="0" lvl="2" indent="0" algn="ctr">
              <a:spcBef>
                <a:spcPts val="0"/>
              </a:spcBef>
              <a:buNone/>
              <a:defRPr sz="800" b="0" i="0" u="none" strike="noStrike" cap="none">
                <a:solidFill>
                  <a:srgbClr val="A5A5A5"/>
                </a:solidFill>
                <a:latin typeface="Corbel"/>
                <a:ea typeface="Corbel"/>
                <a:cs typeface="Corbel"/>
                <a:sym typeface="Corbel"/>
              </a:defRPr>
            </a:lvl3pPr>
            <a:lvl4pPr marL="0" lvl="3" indent="0" algn="ctr">
              <a:spcBef>
                <a:spcPts val="0"/>
              </a:spcBef>
              <a:buNone/>
              <a:defRPr sz="800" b="0" i="0" u="none" strike="noStrike" cap="none">
                <a:solidFill>
                  <a:srgbClr val="A5A5A5"/>
                </a:solidFill>
                <a:latin typeface="Corbel"/>
                <a:ea typeface="Corbel"/>
                <a:cs typeface="Corbel"/>
                <a:sym typeface="Corbel"/>
              </a:defRPr>
            </a:lvl4pPr>
            <a:lvl5pPr marL="0" lvl="4" indent="0" algn="ctr">
              <a:spcBef>
                <a:spcPts val="0"/>
              </a:spcBef>
              <a:buNone/>
              <a:defRPr sz="800" b="0" i="0" u="none" strike="noStrike" cap="none">
                <a:solidFill>
                  <a:srgbClr val="A5A5A5"/>
                </a:solidFill>
                <a:latin typeface="Corbel"/>
                <a:ea typeface="Corbel"/>
                <a:cs typeface="Corbel"/>
                <a:sym typeface="Corbel"/>
              </a:defRPr>
            </a:lvl5pPr>
            <a:lvl6pPr marL="0" lvl="5" indent="0" algn="ctr">
              <a:spcBef>
                <a:spcPts val="0"/>
              </a:spcBef>
              <a:buNone/>
              <a:defRPr sz="800" b="0" i="0" u="none" strike="noStrike" cap="none">
                <a:solidFill>
                  <a:srgbClr val="A5A5A5"/>
                </a:solidFill>
                <a:latin typeface="Corbel"/>
                <a:ea typeface="Corbel"/>
                <a:cs typeface="Corbel"/>
                <a:sym typeface="Corbel"/>
              </a:defRPr>
            </a:lvl6pPr>
            <a:lvl7pPr marL="0" lvl="6" indent="0" algn="ctr">
              <a:spcBef>
                <a:spcPts val="0"/>
              </a:spcBef>
              <a:buNone/>
              <a:defRPr sz="800" b="0" i="0" u="none" strike="noStrike" cap="none">
                <a:solidFill>
                  <a:srgbClr val="A5A5A5"/>
                </a:solidFill>
                <a:latin typeface="Corbel"/>
                <a:ea typeface="Corbel"/>
                <a:cs typeface="Corbel"/>
                <a:sym typeface="Corbel"/>
              </a:defRPr>
            </a:lvl7pPr>
            <a:lvl8pPr marL="0" lvl="7" indent="0" algn="ctr">
              <a:spcBef>
                <a:spcPts val="0"/>
              </a:spcBef>
              <a:buNone/>
              <a:defRPr sz="800" b="0" i="0" u="none" strike="noStrike" cap="none">
                <a:solidFill>
                  <a:srgbClr val="A5A5A5"/>
                </a:solidFill>
                <a:latin typeface="Corbel"/>
                <a:ea typeface="Corbel"/>
                <a:cs typeface="Corbel"/>
                <a:sym typeface="Corbel"/>
              </a:defRPr>
            </a:lvl8pPr>
            <a:lvl9pPr marL="0" lvl="8" indent="0" algn="ctr">
              <a:spcBef>
                <a:spcPts val="0"/>
              </a:spcBef>
              <a:buNone/>
              <a:defRPr sz="800" b="0" i="0" u="none" strike="noStrike" cap="none">
                <a:solidFill>
                  <a:srgbClr val="A5A5A5"/>
                </a:solidFill>
                <a:latin typeface="Corbel"/>
                <a:ea typeface="Corbel"/>
                <a:cs typeface="Corbel"/>
                <a:sym typeface="Corbel"/>
              </a:defRPr>
            </a:lvl9pPr>
          </a:lstStyle>
          <a:p>
            <a:fld id="{00000000-1234-1234-1234-123412341234}" type="slidenum">
              <a:rPr lang="en-US"/>
              <a:pPr/>
              <a:t>‹#›</a:t>
            </a:fld>
            <a:endParaRPr/>
          </a:p>
        </p:txBody>
      </p:sp>
    </p:spTree>
    <p:extLst>
      <p:ext uri="{BB962C8B-B14F-4D97-AF65-F5344CB8AC3E}">
        <p14:creationId xmlns:p14="http://schemas.microsoft.com/office/powerpoint/2010/main" val="3072602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ogo Only">
  <p:cSld name="Logo Only">
    <p:spTree>
      <p:nvGrpSpPr>
        <p:cNvPr id="1" name="Shape 21"/>
        <p:cNvGrpSpPr/>
        <p:nvPr/>
      </p:nvGrpSpPr>
      <p:grpSpPr>
        <a:xfrm>
          <a:off x="0" y="0"/>
          <a:ext cx="0" cy="0"/>
          <a:chOff x="0" y="0"/>
          <a:chExt cx="0" cy="0"/>
        </a:xfrm>
      </p:grpSpPr>
      <p:sp>
        <p:nvSpPr>
          <p:cNvPr id="22" name="Google Shape;22;p7"/>
          <p:cNvSpPr txBox="1">
            <a:spLocks noGrp="1"/>
          </p:cNvSpPr>
          <p:nvPr>
            <p:ph type="sldNum" idx="12"/>
          </p:nvPr>
        </p:nvSpPr>
        <p:spPr>
          <a:xfrm>
            <a:off x="3505200" y="4848893"/>
            <a:ext cx="2133600" cy="273900"/>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1pPr>
            <a:lvl2pPr marL="0" marR="0" lvl="1"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2pPr>
            <a:lvl3pPr marL="0" marR="0" lvl="2"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3pPr>
            <a:lvl4pPr marL="0" marR="0" lvl="3"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4pPr>
            <a:lvl5pPr marL="0" marR="0" lvl="4"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5pPr>
            <a:lvl6pPr marL="0" marR="0" lvl="5"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6pPr>
            <a:lvl7pPr marL="0" marR="0" lvl="6"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7pPr>
            <a:lvl8pPr marL="0" marR="0" lvl="7"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8pPr>
            <a:lvl9pPr marL="0" marR="0" lvl="8" indent="0" algn="ctr">
              <a:spcBef>
                <a:spcPts val="0"/>
              </a:spcBef>
              <a:buClr>
                <a:srgbClr val="A5A5A5"/>
              </a:buClr>
              <a:buSzPts val="800"/>
              <a:buFont typeface="Calibri"/>
              <a:buNone/>
              <a:defRPr sz="800" b="0" i="0" u="none" strike="noStrike" cap="none">
                <a:solidFill>
                  <a:srgbClr val="A5A5A5"/>
                </a:solidFill>
                <a:latin typeface="Calibri"/>
                <a:ea typeface="Calibri"/>
                <a:cs typeface="Calibri"/>
                <a:sym typeface="Calibri"/>
              </a:defRPr>
            </a:lvl9pPr>
          </a:lstStyle>
          <a:p>
            <a:fld id="{00000000-1234-1234-1234-123412341234}" type="slidenum">
              <a:rPr lang="en-US"/>
              <a:pPr/>
              <a:t>‹#›</a:t>
            </a:fld>
            <a:endParaRPr/>
          </a:p>
        </p:txBody>
      </p:sp>
    </p:spTree>
    <p:extLst>
      <p:ext uri="{BB962C8B-B14F-4D97-AF65-F5344CB8AC3E}">
        <p14:creationId xmlns:p14="http://schemas.microsoft.com/office/powerpoint/2010/main" val="295029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3"/>
        <p:cNvGrpSpPr/>
        <p:nvPr/>
      </p:nvGrpSpPr>
      <p:grpSpPr>
        <a:xfrm>
          <a:off x="0" y="0"/>
          <a:ext cx="0" cy="0"/>
          <a:chOff x="0" y="0"/>
          <a:chExt cx="0" cy="0"/>
        </a:xfrm>
      </p:grpSpPr>
      <p:sp>
        <p:nvSpPr>
          <p:cNvPr id="24" name="Google Shape;24;p8"/>
          <p:cNvSpPr txBox="1"/>
          <p:nvPr/>
        </p:nvSpPr>
        <p:spPr>
          <a:xfrm>
            <a:off x="8613918" y="324679"/>
            <a:ext cx="184731" cy="307777"/>
          </a:xfrm>
          <a:prstGeom prst="rect">
            <a:avLst/>
          </a:prstGeom>
          <a:noFill/>
          <a:ln>
            <a:noFill/>
          </a:ln>
        </p:spPr>
        <p:txBody>
          <a:bodyPr spcFirstLastPara="1" wrap="square" lIns="91425" tIns="45700" rIns="91425" bIns="45700" anchor="t" anchorCtr="0">
            <a:noAutofit/>
          </a:bodyPr>
          <a:lstStyle/>
          <a:p>
            <a:pPr>
              <a:buSzPts val="1400"/>
            </a:pPr>
            <a:endParaRPr sz="1400"/>
          </a:p>
        </p:txBody>
      </p:sp>
      <p:sp>
        <p:nvSpPr>
          <p:cNvPr id="25" name="Google Shape;25;p8"/>
          <p:cNvSpPr txBox="1">
            <a:spLocks noGrp="1"/>
          </p:cNvSpPr>
          <p:nvPr>
            <p:ph type="title"/>
          </p:nvPr>
        </p:nvSpPr>
        <p:spPr>
          <a:xfrm>
            <a:off x="299099" y="116489"/>
            <a:ext cx="8133790" cy="530679"/>
          </a:xfrm>
          <a:prstGeom prst="rect">
            <a:avLst/>
          </a:prstGeom>
          <a:noFill/>
          <a:ln>
            <a:noFill/>
          </a:ln>
        </p:spPr>
        <p:txBody>
          <a:bodyPr spcFirstLastPara="1" wrap="square" lIns="91425" tIns="91425" rIns="91425" bIns="91425" anchor="ctr" anchorCtr="0"/>
          <a:lstStyle>
            <a:lvl1pPr lvl="0" algn="l">
              <a:lnSpc>
                <a:spcPct val="100000"/>
              </a:lnSpc>
              <a:spcBef>
                <a:spcPts val="0"/>
              </a:spcBef>
              <a:spcAft>
                <a:spcPts val="0"/>
              </a:spcAft>
              <a:buSzPts val="3200"/>
              <a:buFont typeface="Calibri"/>
              <a:buNone/>
              <a:defRPr sz="3200" b="1">
                <a:solidFill>
                  <a:schemeClr val="accent1"/>
                </a:solidFill>
                <a:latin typeface="Calibri"/>
                <a:ea typeface="Calibri"/>
                <a:cs typeface="Calibri"/>
                <a:sym typeface="Calibri"/>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pic>
        <p:nvPicPr>
          <p:cNvPr id="26" name="Google Shape;26;p8" descr="ONF_NO-TAG_WITH-GRADIENT.png"/>
          <p:cNvPicPr preferRelativeResize="0"/>
          <p:nvPr/>
        </p:nvPicPr>
        <p:blipFill rotWithShape="1">
          <a:blip r:embed="rId2">
            <a:alphaModFix/>
          </a:blip>
          <a:srcRect t="62874" b="-4252"/>
          <a:stretch/>
        </p:blipFill>
        <p:spPr>
          <a:xfrm>
            <a:off x="8111068" y="4846320"/>
            <a:ext cx="914400" cy="228600"/>
          </a:xfrm>
          <a:prstGeom prst="rect">
            <a:avLst/>
          </a:prstGeom>
          <a:noFill/>
          <a:ln>
            <a:noFill/>
          </a:ln>
        </p:spPr>
      </p:pic>
      <p:sp>
        <p:nvSpPr>
          <p:cNvPr id="27" name="Google Shape;27;p8"/>
          <p:cNvSpPr txBox="1">
            <a:spLocks noGrp="1"/>
          </p:cNvSpPr>
          <p:nvPr>
            <p:ph type="body" idx="1"/>
          </p:nvPr>
        </p:nvSpPr>
        <p:spPr>
          <a:xfrm>
            <a:off x="299100" y="632450"/>
            <a:ext cx="8133900" cy="4213800"/>
          </a:xfrm>
          <a:prstGeom prst="rect">
            <a:avLst/>
          </a:prstGeom>
          <a:noFill/>
          <a:ln>
            <a:noFill/>
          </a:ln>
        </p:spPr>
        <p:txBody>
          <a:bodyPr spcFirstLastPara="1" wrap="square" lIns="91425" tIns="91425" rIns="91425" bIns="91425" anchor="t" anchorCtr="0"/>
          <a:lstStyle>
            <a:lvl1pPr marL="457200" lvl="0" indent="-387350" algn="l">
              <a:lnSpc>
                <a:spcPct val="100000"/>
              </a:lnSpc>
              <a:spcBef>
                <a:spcPts val="600"/>
              </a:spcBef>
              <a:spcAft>
                <a:spcPts val="0"/>
              </a:spcAft>
              <a:buSzPts val="2500"/>
              <a:buFont typeface="Arial"/>
              <a:buChar char="•"/>
              <a:defRPr sz="2000">
                <a:solidFill>
                  <a:schemeClr val="accent1"/>
                </a:solidFill>
                <a:latin typeface="Calibri"/>
                <a:ea typeface="Calibri"/>
                <a:cs typeface="Calibri"/>
                <a:sym typeface="Calibri"/>
              </a:defRPr>
            </a:lvl1pPr>
            <a:lvl2pPr marL="914400" lvl="1" indent="-342900" algn="l">
              <a:lnSpc>
                <a:spcPct val="100000"/>
              </a:lnSpc>
              <a:spcBef>
                <a:spcPts val="600"/>
              </a:spcBef>
              <a:spcAft>
                <a:spcPts val="0"/>
              </a:spcAft>
              <a:buSzPts val="1800"/>
              <a:buFont typeface="Arial"/>
              <a:buChar char="-"/>
              <a:defRPr sz="1800">
                <a:solidFill>
                  <a:schemeClr val="accent1"/>
                </a:solidFill>
                <a:latin typeface="Calibri"/>
                <a:ea typeface="Calibri"/>
                <a:cs typeface="Calibri"/>
                <a:sym typeface="Calibri"/>
              </a:defRPr>
            </a:lvl2pPr>
            <a:lvl3pPr marL="1371600" lvl="2" indent="-330200" algn="l">
              <a:lnSpc>
                <a:spcPct val="100000"/>
              </a:lnSpc>
              <a:spcBef>
                <a:spcPts val="0"/>
              </a:spcBef>
              <a:spcAft>
                <a:spcPts val="0"/>
              </a:spcAft>
              <a:buSzPts val="1600"/>
              <a:buFont typeface="Arial"/>
              <a:buChar char="•"/>
              <a:defRPr sz="1600">
                <a:solidFill>
                  <a:schemeClr val="accent1"/>
                </a:solidFill>
                <a:latin typeface="Calibri"/>
                <a:ea typeface="Calibri"/>
                <a:cs typeface="Calibri"/>
                <a:sym typeface="Calibri"/>
              </a:defRPr>
            </a:lvl3pPr>
            <a:lvl4pPr marL="1828800" lvl="3" indent="-317500" algn="l">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4pPr>
            <a:lvl5pPr marL="2286000" lvl="4" indent="-317500" algn="l">
              <a:lnSpc>
                <a:spcPct val="100000"/>
              </a:lnSpc>
              <a:spcBef>
                <a:spcPts val="0"/>
              </a:spcBef>
              <a:spcAft>
                <a:spcPts val="0"/>
              </a:spcAft>
              <a:buSzPts val="1400"/>
              <a:buFont typeface="Arial"/>
              <a:buChar char="•"/>
              <a:defRPr>
                <a:solidFill>
                  <a:schemeClr val="accent1"/>
                </a:solidFill>
                <a:latin typeface="Calibri"/>
                <a:ea typeface="Calibri"/>
                <a:cs typeface="Calibri"/>
                <a:sym typeface="Calibri"/>
              </a:defRPr>
            </a:lvl5pPr>
            <a:lvl6pPr marL="2743200" lvl="5" indent="-228600" algn="l">
              <a:lnSpc>
                <a:spcPct val="100000"/>
              </a:lnSpc>
              <a:spcBef>
                <a:spcPts val="1600"/>
              </a:spcBef>
              <a:spcAft>
                <a:spcPts val="0"/>
              </a:spcAft>
              <a:buSzPts val="1800"/>
              <a:buFont typeface="Calibri"/>
              <a:buNone/>
              <a:defRPr>
                <a:latin typeface="Calibri"/>
                <a:ea typeface="Calibri"/>
                <a:cs typeface="Calibri"/>
                <a:sym typeface="Calibri"/>
              </a:defRPr>
            </a:lvl6pPr>
            <a:lvl7pPr marL="3200400" lvl="6" indent="-228600" algn="l">
              <a:lnSpc>
                <a:spcPct val="100000"/>
              </a:lnSpc>
              <a:spcBef>
                <a:spcPts val="1600"/>
              </a:spcBef>
              <a:spcAft>
                <a:spcPts val="0"/>
              </a:spcAft>
              <a:buSzPts val="1800"/>
              <a:buFont typeface="Calibri"/>
              <a:buNone/>
              <a:defRPr>
                <a:latin typeface="Calibri"/>
                <a:ea typeface="Calibri"/>
                <a:cs typeface="Calibri"/>
                <a:sym typeface="Calibri"/>
              </a:defRPr>
            </a:lvl7pPr>
            <a:lvl8pPr marL="3657600" lvl="7" indent="-228600" algn="l">
              <a:lnSpc>
                <a:spcPct val="100000"/>
              </a:lnSpc>
              <a:spcBef>
                <a:spcPts val="1600"/>
              </a:spcBef>
              <a:spcAft>
                <a:spcPts val="0"/>
              </a:spcAft>
              <a:buSzPts val="1800"/>
              <a:buFont typeface="Calibri"/>
              <a:buNone/>
              <a:defRPr>
                <a:latin typeface="Calibri"/>
                <a:ea typeface="Calibri"/>
                <a:cs typeface="Calibri"/>
                <a:sym typeface="Calibri"/>
              </a:defRPr>
            </a:lvl8pPr>
            <a:lvl9pPr marL="4114800" lvl="8" indent="-228600" algn="l">
              <a:lnSpc>
                <a:spcPct val="100000"/>
              </a:lnSpc>
              <a:spcBef>
                <a:spcPts val="1600"/>
              </a:spcBef>
              <a:spcAft>
                <a:spcPts val="1600"/>
              </a:spcAft>
              <a:buSzPts val="1800"/>
              <a:buFont typeface="Calibri"/>
              <a:buNone/>
              <a:defRPr>
                <a:latin typeface="Calibri"/>
                <a:ea typeface="Calibri"/>
                <a:cs typeface="Calibri"/>
                <a:sym typeface="Calibri"/>
              </a:defRPr>
            </a:lvl9pPr>
          </a:lstStyle>
          <a:p>
            <a:endParaRPr/>
          </a:p>
        </p:txBody>
      </p:sp>
    </p:spTree>
    <p:extLst>
      <p:ext uri="{BB962C8B-B14F-4D97-AF65-F5344CB8AC3E}">
        <p14:creationId xmlns:p14="http://schemas.microsoft.com/office/powerpoint/2010/main" val="12437919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
        <p:cNvGrpSpPr/>
        <p:nvPr/>
      </p:nvGrpSpPr>
      <p:grpSpPr>
        <a:xfrm>
          <a:off x="0" y="0"/>
          <a:ext cx="0" cy="0"/>
          <a:chOff x="0" y="0"/>
          <a:chExt cx="0" cy="0"/>
        </a:xfrm>
      </p:grpSpPr>
      <p:sp>
        <p:nvSpPr>
          <p:cNvPr id="29" name="Google Shape;29;p9"/>
          <p:cNvSpPr txBox="1">
            <a:spLocks noGrp="1"/>
          </p:cNvSpPr>
          <p:nvPr>
            <p:ph type="dt" idx="10"/>
          </p:nvPr>
        </p:nvSpPr>
        <p:spPr>
          <a:xfrm>
            <a:off x="457200" y="4767264"/>
            <a:ext cx="2133600" cy="27384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solidFill>
                <a:prstClr val="black"/>
              </a:solidFill>
            </a:endParaRPr>
          </a:p>
        </p:txBody>
      </p:sp>
      <p:sp>
        <p:nvSpPr>
          <p:cNvPr id="30" name="Google Shape;30;p9"/>
          <p:cNvSpPr txBox="1">
            <a:spLocks noGrp="1"/>
          </p:cNvSpPr>
          <p:nvPr>
            <p:ph type="ftr" idx="11"/>
          </p:nvPr>
        </p:nvSpPr>
        <p:spPr>
          <a:xfrm>
            <a:off x="3124200" y="4767264"/>
            <a:ext cx="2895600" cy="27384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solidFill>
                <a:prstClr val="black"/>
              </a:solidFill>
            </a:endParaRPr>
          </a:p>
        </p:txBody>
      </p:sp>
      <p:sp>
        <p:nvSpPr>
          <p:cNvPr id="31" name="Google Shape;31;p9"/>
          <p:cNvSpPr txBox="1">
            <a:spLocks noGrp="1"/>
          </p:cNvSpPr>
          <p:nvPr>
            <p:ph type="sldNum" idx="12"/>
          </p:nvPr>
        </p:nvSpPr>
        <p:spPr>
          <a:xfrm>
            <a:off x="8556877" y="4749850"/>
            <a:ext cx="548699" cy="393600"/>
          </a:xfrm>
          <a:prstGeom prst="rect">
            <a:avLst/>
          </a:prstGeom>
          <a:noFill/>
          <a:ln>
            <a:noFill/>
          </a:ln>
        </p:spPr>
        <p:txBody>
          <a:bodyPr spcFirstLastPara="1" wrap="square" lIns="91375" tIns="91375" rIns="91375" bIns="91375" anchor="ctr" anchorCtr="0">
            <a:noAutofit/>
          </a:bodyPr>
          <a:lstStyle>
            <a:lvl1pPr marL="0" lvl="0" indent="0" algn="r">
              <a:spcBef>
                <a:spcPts val="0"/>
              </a:spcBef>
              <a:buClr>
                <a:srgbClr val="888888"/>
              </a:buClr>
              <a:buSzPts val="1300"/>
              <a:buFont typeface="Calibri"/>
              <a:buNone/>
              <a:defRPr>
                <a:solidFill>
                  <a:srgbClr val="888888"/>
                </a:solidFill>
                <a:latin typeface="Calibri"/>
                <a:ea typeface="Calibri"/>
                <a:cs typeface="Calibri"/>
                <a:sym typeface="Calibri"/>
              </a:defRPr>
            </a:lvl1pPr>
            <a:lvl2pPr marL="0" lvl="1" indent="0" algn="r">
              <a:spcBef>
                <a:spcPts val="0"/>
              </a:spcBef>
              <a:buClr>
                <a:srgbClr val="888888"/>
              </a:buClr>
              <a:buSzPts val="1300"/>
              <a:buFont typeface="Calibri"/>
              <a:buNone/>
              <a:defRPr>
                <a:solidFill>
                  <a:srgbClr val="888888"/>
                </a:solidFill>
                <a:latin typeface="Calibri"/>
                <a:ea typeface="Calibri"/>
                <a:cs typeface="Calibri"/>
                <a:sym typeface="Calibri"/>
              </a:defRPr>
            </a:lvl2pPr>
            <a:lvl3pPr marL="0" lvl="2" indent="0" algn="r">
              <a:spcBef>
                <a:spcPts val="0"/>
              </a:spcBef>
              <a:buClr>
                <a:srgbClr val="888888"/>
              </a:buClr>
              <a:buSzPts val="1300"/>
              <a:buFont typeface="Calibri"/>
              <a:buNone/>
              <a:defRPr>
                <a:solidFill>
                  <a:srgbClr val="888888"/>
                </a:solidFill>
                <a:latin typeface="Calibri"/>
                <a:ea typeface="Calibri"/>
                <a:cs typeface="Calibri"/>
                <a:sym typeface="Calibri"/>
              </a:defRPr>
            </a:lvl3pPr>
            <a:lvl4pPr marL="0" lvl="3" indent="0" algn="r">
              <a:spcBef>
                <a:spcPts val="0"/>
              </a:spcBef>
              <a:buClr>
                <a:srgbClr val="888888"/>
              </a:buClr>
              <a:buSzPts val="1300"/>
              <a:buFont typeface="Calibri"/>
              <a:buNone/>
              <a:defRPr>
                <a:solidFill>
                  <a:srgbClr val="888888"/>
                </a:solidFill>
                <a:latin typeface="Calibri"/>
                <a:ea typeface="Calibri"/>
                <a:cs typeface="Calibri"/>
                <a:sym typeface="Calibri"/>
              </a:defRPr>
            </a:lvl4pPr>
            <a:lvl5pPr marL="0" lvl="4" indent="0" algn="r">
              <a:spcBef>
                <a:spcPts val="0"/>
              </a:spcBef>
              <a:buClr>
                <a:srgbClr val="888888"/>
              </a:buClr>
              <a:buSzPts val="1300"/>
              <a:buFont typeface="Calibri"/>
              <a:buNone/>
              <a:defRPr>
                <a:solidFill>
                  <a:srgbClr val="888888"/>
                </a:solidFill>
                <a:latin typeface="Calibri"/>
                <a:ea typeface="Calibri"/>
                <a:cs typeface="Calibri"/>
                <a:sym typeface="Calibri"/>
              </a:defRPr>
            </a:lvl5pPr>
            <a:lvl6pPr marL="0" lvl="5" indent="0" algn="r">
              <a:spcBef>
                <a:spcPts val="0"/>
              </a:spcBef>
              <a:buClr>
                <a:srgbClr val="888888"/>
              </a:buClr>
              <a:buSzPts val="1300"/>
              <a:buFont typeface="Calibri"/>
              <a:buNone/>
              <a:defRPr>
                <a:solidFill>
                  <a:srgbClr val="888888"/>
                </a:solidFill>
                <a:latin typeface="Calibri"/>
                <a:ea typeface="Calibri"/>
                <a:cs typeface="Calibri"/>
                <a:sym typeface="Calibri"/>
              </a:defRPr>
            </a:lvl6pPr>
            <a:lvl7pPr marL="0" lvl="6" indent="0" algn="r">
              <a:spcBef>
                <a:spcPts val="0"/>
              </a:spcBef>
              <a:buClr>
                <a:srgbClr val="888888"/>
              </a:buClr>
              <a:buSzPts val="1300"/>
              <a:buFont typeface="Calibri"/>
              <a:buNone/>
              <a:defRPr>
                <a:solidFill>
                  <a:srgbClr val="888888"/>
                </a:solidFill>
                <a:latin typeface="Calibri"/>
                <a:ea typeface="Calibri"/>
                <a:cs typeface="Calibri"/>
                <a:sym typeface="Calibri"/>
              </a:defRPr>
            </a:lvl7pPr>
            <a:lvl8pPr marL="0" lvl="7" indent="0" algn="r">
              <a:spcBef>
                <a:spcPts val="0"/>
              </a:spcBef>
              <a:buClr>
                <a:srgbClr val="888888"/>
              </a:buClr>
              <a:buSzPts val="1300"/>
              <a:buFont typeface="Calibri"/>
              <a:buNone/>
              <a:defRPr>
                <a:solidFill>
                  <a:srgbClr val="888888"/>
                </a:solidFill>
                <a:latin typeface="Calibri"/>
                <a:ea typeface="Calibri"/>
                <a:cs typeface="Calibri"/>
                <a:sym typeface="Calibri"/>
              </a:defRPr>
            </a:lvl8pPr>
            <a:lvl9pPr marL="0" lvl="8" indent="0" algn="r">
              <a:spcBef>
                <a:spcPts val="0"/>
              </a:spcBef>
              <a:buClr>
                <a:srgbClr val="888888"/>
              </a:buClr>
              <a:buSzPts val="1300"/>
              <a:buFont typeface="Calibri"/>
              <a:buNone/>
              <a:defRPr>
                <a:solidFill>
                  <a:srgbClr val="888888"/>
                </a:solidFill>
                <a:latin typeface="Calibri"/>
                <a:ea typeface="Calibri"/>
                <a:cs typeface="Calibri"/>
                <a:sym typeface="Calibri"/>
              </a:defRPr>
            </a:lvl9pPr>
          </a:lstStyle>
          <a:p>
            <a:fld id="{00000000-1234-1234-1234-123412341234}" type="slidenum">
              <a:rPr lang="en-US" sz="1400"/>
              <a:pPr/>
              <a:t>‹#›</a:t>
            </a:fld>
            <a:endParaRPr sz="1400"/>
          </a:p>
        </p:txBody>
      </p:sp>
    </p:spTree>
    <p:extLst>
      <p:ext uri="{BB962C8B-B14F-4D97-AF65-F5344CB8AC3E}">
        <p14:creationId xmlns:p14="http://schemas.microsoft.com/office/powerpoint/2010/main" val="42586133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0"/>
          <p:cNvSpPr txBox="1">
            <a:spLocks noGrp="1"/>
          </p:cNvSpPr>
          <p:nvPr>
            <p:ph type="body" idx="1"/>
          </p:nvPr>
        </p:nvSpPr>
        <p:spPr>
          <a:xfrm>
            <a:off x="457200" y="1200151"/>
            <a:ext cx="8229600" cy="3394473"/>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5" name="Google Shape;35;p10"/>
          <p:cNvSpPr txBox="1">
            <a:spLocks noGrp="1"/>
          </p:cNvSpPr>
          <p:nvPr>
            <p:ph type="dt" idx="10"/>
          </p:nvPr>
        </p:nvSpPr>
        <p:spPr>
          <a:xfrm>
            <a:off x="457200" y="4767264"/>
            <a:ext cx="2133600"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sz="1400"/>
          </a:p>
        </p:txBody>
      </p:sp>
      <p:sp>
        <p:nvSpPr>
          <p:cNvPr id="36" name="Google Shape;36;p10"/>
          <p:cNvSpPr txBox="1">
            <a:spLocks noGrp="1"/>
          </p:cNvSpPr>
          <p:nvPr>
            <p:ph type="ftr" idx="11"/>
          </p:nvPr>
        </p:nvSpPr>
        <p:spPr>
          <a:xfrm>
            <a:off x="3124200" y="4767264"/>
            <a:ext cx="2895600" cy="273844"/>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sz="1400"/>
          </a:p>
        </p:txBody>
      </p:sp>
      <p:sp>
        <p:nvSpPr>
          <p:cNvPr id="37" name="Google Shape;37;p10"/>
          <p:cNvSpPr txBox="1">
            <a:spLocks noGrp="1"/>
          </p:cNvSpPr>
          <p:nvPr>
            <p:ph type="sldNum" idx="12"/>
          </p:nvPr>
        </p:nvSpPr>
        <p:spPr>
          <a:xfrm>
            <a:off x="6553200" y="4767264"/>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latin typeface="Calibri"/>
                <a:ea typeface="Calibri"/>
                <a:cs typeface="Calibri"/>
                <a:sym typeface="Calibri"/>
              </a:defRPr>
            </a:lvl1pPr>
            <a:lvl2pPr marL="0" lvl="1" indent="0" algn="r">
              <a:spcBef>
                <a:spcPts val="0"/>
              </a:spcBef>
              <a:buNone/>
              <a:defRPr>
                <a:solidFill>
                  <a:srgbClr val="888888"/>
                </a:solidFill>
                <a:latin typeface="Calibri"/>
                <a:ea typeface="Calibri"/>
                <a:cs typeface="Calibri"/>
                <a:sym typeface="Calibri"/>
              </a:defRPr>
            </a:lvl2pPr>
            <a:lvl3pPr marL="0" lvl="2" indent="0" algn="r">
              <a:spcBef>
                <a:spcPts val="0"/>
              </a:spcBef>
              <a:buNone/>
              <a:defRPr>
                <a:solidFill>
                  <a:srgbClr val="888888"/>
                </a:solidFill>
                <a:latin typeface="Calibri"/>
                <a:ea typeface="Calibri"/>
                <a:cs typeface="Calibri"/>
                <a:sym typeface="Calibri"/>
              </a:defRPr>
            </a:lvl3pPr>
            <a:lvl4pPr marL="0" lvl="3" indent="0" algn="r">
              <a:spcBef>
                <a:spcPts val="0"/>
              </a:spcBef>
              <a:buNone/>
              <a:defRPr>
                <a:solidFill>
                  <a:srgbClr val="888888"/>
                </a:solidFill>
                <a:latin typeface="Calibri"/>
                <a:ea typeface="Calibri"/>
                <a:cs typeface="Calibri"/>
                <a:sym typeface="Calibri"/>
              </a:defRPr>
            </a:lvl4pPr>
            <a:lvl5pPr marL="0" lvl="4" indent="0" algn="r">
              <a:spcBef>
                <a:spcPts val="0"/>
              </a:spcBef>
              <a:buNone/>
              <a:defRPr>
                <a:solidFill>
                  <a:srgbClr val="888888"/>
                </a:solidFill>
                <a:latin typeface="Calibri"/>
                <a:ea typeface="Calibri"/>
                <a:cs typeface="Calibri"/>
                <a:sym typeface="Calibri"/>
              </a:defRPr>
            </a:lvl5pPr>
            <a:lvl6pPr marL="0" lvl="5" indent="0" algn="r">
              <a:spcBef>
                <a:spcPts val="0"/>
              </a:spcBef>
              <a:buNone/>
              <a:defRPr>
                <a:solidFill>
                  <a:srgbClr val="888888"/>
                </a:solidFill>
                <a:latin typeface="Calibri"/>
                <a:ea typeface="Calibri"/>
                <a:cs typeface="Calibri"/>
                <a:sym typeface="Calibri"/>
              </a:defRPr>
            </a:lvl6pPr>
            <a:lvl7pPr marL="0" lvl="6" indent="0" algn="r">
              <a:spcBef>
                <a:spcPts val="0"/>
              </a:spcBef>
              <a:buNone/>
              <a:defRPr>
                <a:solidFill>
                  <a:srgbClr val="888888"/>
                </a:solidFill>
                <a:latin typeface="Calibri"/>
                <a:ea typeface="Calibri"/>
                <a:cs typeface="Calibri"/>
                <a:sym typeface="Calibri"/>
              </a:defRPr>
            </a:lvl7pPr>
            <a:lvl8pPr marL="0" lvl="7" indent="0" algn="r">
              <a:spcBef>
                <a:spcPts val="0"/>
              </a:spcBef>
              <a:buNone/>
              <a:defRPr>
                <a:solidFill>
                  <a:srgbClr val="888888"/>
                </a:solidFill>
                <a:latin typeface="Calibri"/>
                <a:ea typeface="Calibri"/>
                <a:cs typeface="Calibri"/>
                <a:sym typeface="Calibri"/>
              </a:defRPr>
            </a:lvl8pPr>
            <a:lvl9pPr marL="0" lvl="8" indent="0" algn="r">
              <a:spcBef>
                <a:spcPts val="0"/>
              </a:spcBef>
              <a:buNone/>
              <a:defRPr>
                <a:solidFill>
                  <a:srgbClr val="888888"/>
                </a:solidFill>
                <a:latin typeface="Calibri"/>
                <a:ea typeface="Calibri"/>
                <a:cs typeface="Calibri"/>
                <a:sym typeface="Calibri"/>
              </a:defRPr>
            </a:lvl9pPr>
          </a:lstStyle>
          <a:p>
            <a:fld id="{00000000-1234-1234-1234-123412341234}" type="slidenum">
              <a:rPr lang="en-US" sz="1400"/>
              <a:pPr/>
              <a:t>‹#›</a:t>
            </a:fld>
            <a:endParaRPr sz="1400"/>
          </a:p>
        </p:txBody>
      </p:sp>
    </p:spTree>
    <p:extLst>
      <p:ext uri="{BB962C8B-B14F-4D97-AF65-F5344CB8AC3E}">
        <p14:creationId xmlns:p14="http://schemas.microsoft.com/office/powerpoint/2010/main" val="16899126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38"/>
        <p:cNvGrpSpPr/>
        <p:nvPr/>
      </p:nvGrpSpPr>
      <p:grpSpPr>
        <a:xfrm>
          <a:off x="0" y="0"/>
          <a:ext cx="0" cy="0"/>
          <a:chOff x="0" y="0"/>
          <a:chExt cx="0" cy="0"/>
        </a:xfrm>
      </p:grpSpPr>
      <p:sp>
        <p:nvSpPr>
          <p:cNvPr id="39" name="Google Shape;39;p11"/>
          <p:cNvSpPr txBox="1">
            <a:spLocks noGrp="1"/>
          </p:cNvSpPr>
          <p:nvPr>
            <p:ph type="title"/>
          </p:nvPr>
        </p:nvSpPr>
        <p:spPr>
          <a:xfrm>
            <a:off x="457200" y="72933"/>
            <a:ext cx="8229600" cy="479362"/>
          </a:xfrm>
          <a:prstGeom prst="rect">
            <a:avLst/>
          </a:prstGeom>
          <a:noFill/>
          <a:ln>
            <a:noFill/>
          </a:ln>
        </p:spPr>
        <p:txBody>
          <a:bodyPr spcFirstLastPara="1" wrap="square" lIns="91425" tIns="45700" rIns="91425" bIns="45700" anchor="t" anchorCtr="0"/>
          <a:lstStyle>
            <a:lvl1pPr lvl="0" algn="ctr">
              <a:lnSpc>
                <a:spcPct val="113333"/>
              </a:lnSpc>
              <a:spcBef>
                <a:spcPts val="0"/>
              </a:spcBef>
              <a:spcAft>
                <a:spcPts val="0"/>
              </a:spcAft>
              <a:buClr>
                <a:srgbClr val="007DAF"/>
              </a:buClr>
              <a:buSzPts val="3000"/>
              <a:buFont typeface="Calibri"/>
              <a:buChar char="●"/>
              <a:defRPr>
                <a:solidFill>
                  <a:srgbClr val="007DA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1"/>
          <p:cNvSpPr txBox="1">
            <a:spLocks noGrp="1"/>
          </p:cNvSpPr>
          <p:nvPr>
            <p:ph type="sldNum" idx="12"/>
          </p:nvPr>
        </p:nvSpPr>
        <p:spPr>
          <a:xfrm>
            <a:off x="3505200" y="4851021"/>
            <a:ext cx="2133600"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800">
                <a:solidFill>
                  <a:srgbClr val="A5A5A5"/>
                </a:solidFill>
                <a:latin typeface="Calibri"/>
                <a:ea typeface="Calibri"/>
                <a:cs typeface="Calibri"/>
                <a:sym typeface="Calibri"/>
              </a:defRPr>
            </a:lvl1pPr>
            <a:lvl2pPr marL="0" lvl="1" indent="0" algn="ctr">
              <a:spcBef>
                <a:spcPts val="0"/>
              </a:spcBef>
              <a:buNone/>
              <a:defRPr sz="800">
                <a:solidFill>
                  <a:srgbClr val="A5A5A5"/>
                </a:solidFill>
                <a:latin typeface="Calibri"/>
                <a:ea typeface="Calibri"/>
                <a:cs typeface="Calibri"/>
                <a:sym typeface="Calibri"/>
              </a:defRPr>
            </a:lvl2pPr>
            <a:lvl3pPr marL="0" lvl="2" indent="0" algn="ctr">
              <a:spcBef>
                <a:spcPts val="0"/>
              </a:spcBef>
              <a:buNone/>
              <a:defRPr sz="800">
                <a:solidFill>
                  <a:srgbClr val="A5A5A5"/>
                </a:solidFill>
                <a:latin typeface="Calibri"/>
                <a:ea typeface="Calibri"/>
                <a:cs typeface="Calibri"/>
                <a:sym typeface="Calibri"/>
              </a:defRPr>
            </a:lvl3pPr>
            <a:lvl4pPr marL="0" lvl="3" indent="0" algn="ctr">
              <a:spcBef>
                <a:spcPts val="0"/>
              </a:spcBef>
              <a:buNone/>
              <a:defRPr sz="800">
                <a:solidFill>
                  <a:srgbClr val="A5A5A5"/>
                </a:solidFill>
                <a:latin typeface="Calibri"/>
                <a:ea typeface="Calibri"/>
                <a:cs typeface="Calibri"/>
                <a:sym typeface="Calibri"/>
              </a:defRPr>
            </a:lvl4pPr>
            <a:lvl5pPr marL="0" lvl="4" indent="0" algn="ctr">
              <a:spcBef>
                <a:spcPts val="0"/>
              </a:spcBef>
              <a:buNone/>
              <a:defRPr sz="800">
                <a:solidFill>
                  <a:srgbClr val="A5A5A5"/>
                </a:solidFill>
                <a:latin typeface="Calibri"/>
                <a:ea typeface="Calibri"/>
                <a:cs typeface="Calibri"/>
                <a:sym typeface="Calibri"/>
              </a:defRPr>
            </a:lvl5pPr>
            <a:lvl6pPr marL="0" lvl="5" indent="0" algn="ctr">
              <a:spcBef>
                <a:spcPts val="0"/>
              </a:spcBef>
              <a:buNone/>
              <a:defRPr sz="800">
                <a:solidFill>
                  <a:srgbClr val="A5A5A5"/>
                </a:solidFill>
                <a:latin typeface="Calibri"/>
                <a:ea typeface="Calibri"/>
                <a:cs typeface="Calibri"/>
                <a:sym typeface="Calibri"/>
              </a:defRPr>
            </a:lvl6pPr>
            <a:lvl7pPr marL="0" lvl="6" indent="0" algn="ctr">
              <a:spcBef>
                <a:spcPts val="0"/>
              </a:spcBef>
              <a:buNone/>
              <a:defRPr sz="800">
                <a:solidFill>
                  <a:srgbClr val="A5A5A5"/>
                </a:solidFill>
                <a:latin typeface="Calibri"/>
                <a:ea typeface="Calibri"/>
                <a:cs typeface="Calibri"/>
                <a:sym typeface="Calibri"/>
              </a:defRPr>
            </a:lvl7pPr>
            <a:lvl8pPr marL="0" lvl="7" indent="0" algn="ctr">
              <a:spcBef>
                <a:spcPts val="0"/>
              </a:spcBef>
              <a:buNone/>
              <a:defRPr sz="800">
                <a:solidFill>
                  <a:srgbClr val="A5A5A5"/>
                </a:solidFill>
                <a:latin typeface="Calibri"/>
                <a:ea typeface="Calibri"/>
                <a:cs typeface="Calibri"/>
                <a:sym typeface="Calibri"/>
              </a:defRPr>
            </a:lvl8pPr>
            <a:lvl9pPr marL="0" lvl="8" indent="0" algn="ctr">
              <a:spcBef>
                <a:spcPts val="0"/>
              </a:spcBef>
              <a:buNone/>
              <a:defRPr sz="800">
                <a:solidFill>
                  <a:srgbClr val="A5A5A5"/>
                </a:solidFill>
                <a:latin typeface="Calibri"/>
                <a:ea typeface="Calibri"/>
                <a:cs typeface="Calibri"/>
                <a:sym typeface="Calibri"/>
              </a:defRPr>
            </a:lvl9pPr>
          </a:lstStyle>
          <a:p>
            <a:fld id="{00000000-1234-1234-1234-123412341234}" type="slidenum">
              <a:rPr lang="en-US"/>
              <a:pPr/>
              <a:t>‹#›</a:t>
            </a:fld>
            <a:endParaRPr/>
          </a:p>
        </p:txBody>
      </p:sp>
      <p:sp>
        <p:nvSpPr>
          <p:cNvPr id="41" name="Google Shape;41;p11"/>
          <p:cNvSpPr txBox="1">
            <a:spLocks noGrp="1"/>
          </p:cNvSpPr>
          <p:nvPr>
            <p:ph type="body" idx="1"/>
          </p:nvPr>
        </p:nvSpPr>
        <p:spPr>
          <a:xfrm>
            <a:off x="457200" y="544603"/>
            <a:ext cx="8229600" cy="427642"/>
          </a:xfrm>
          <a:prstGeom prst="rect">
            <a:avLst/>
          </a:prstGeom>
          <a:noFill/>
          <a:ln>
            <a:noFill/>
          </a:ln>
        </p:spPr>
        <p:txBody>
          <a:bodyPr spcFirstLastPara="1" wrap="square" lIns="91425" tIns="45700" rIns="91425" bIns="45700" anchor="t" anchorCtr="0"/>
          <a:lstStyle>
            <a:lvl1pPr marL="457200" lvl="0" indent="-228600" algn="ctr">
              <a:lnSpc>
                <a:spcPct val="100000"/>
              </a:lnSpc>
              <a:spcBef>
                <a:spcPts val="800"/>
              </a:spcBef>
              <a:spcAft>
                <a:spcPts val="0"/>
              </a:spcAft>
              <a:buSzPts val="1870"/>
              <a:buFont typeface="Calibri"/>
              <a:buNone/>
              <a:defRPr sz="2200">
                <a:solidFill>
                  <a:srgbClr val="007DAF"/>
                </a:solidFill>
              </a:defRPr>
            </a:lvl1pPr>
            <a:lvl2pPr marL="914400" lvl="1" indent="-325755" algn="l">
              <a:lnSpc>
                <a:spcPct val="100000"/>
              </a:lnSpc>
              <a:spcBef>
                <a:spcPts val="700"/>
              </a:spcBef>
              <a:spcAft>
                <a:spcPts val="0"/>
              </a:spcAft>
              <a:buSzPts val="1530"/>
              <a:buChar char="○"/>
              <a:defRPr/>
            </a:lvl2pPr>
            <a:lvl3pPr marL="1371600" lvl="2" indent="-325755" algn="l">
              <a:lnSpc>
                <a:spcPct val="100000"/>
              </a:lnSpc>
              <a:spcBef>
                <a:spcPts val="600"/>
              </a:spcBef>
              <a:spcAft>
                <a:spcPts val="0"/>
              </a:spcAft>
              <a:buSzPts val="1530"/>
              <a:buChar char="■"/>
              <a:defRPr/>
            </a:lvl3pPr>
            <a:lvl4pPr marL="1828800" lvl="3" indent="-325755" algn="l">
              <a:lnSpc>
                <a:spcPct val="100000"/>
              </a:lnSpc>
              <a:spcBef>
                <a:spcPts val="500"/>
              </a:spcBef>
              <a:spcAft>
                <a:spcPts val="0"/>
              </a:spcAft>
              <a:buSzPts val="1530"/>
              <a:buChar char="●"/>
              <a:defRPr/>
            </a:lvl4pPr>
            <a:lvl5pPr marL="2286000" lvl="4" indent="-325754" algn="l">
              <a:spcBef>
                <a:spcPts val="800"/>
              </a:spcBef>
              <a:spcAft>
                <a:spcPts val="0"/>
              </a:spcAft>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61980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theme" Target="../theme/theme2.xml"/><Relationship Id="rId3"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theme" Target="../theme/theme3.xml"/><Relationship Id="rId6" Type="http://schemas.openxmlformats.org/officeDocument/2006/relationships/image" Target="../media/image1.png"/><Relationship Id="rId1" Type="http://schemas.openxmlformats.org/officeDocument/2006/relationships/slideLayout" Target="../slideLayouts/slideLayout5.xml"/><Relationship Id="rId2"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theme" Target="../theme/theme4.xml"/><Relationship Id="rId6" Type="http://schemas.openxmlformats.org/officeDocument/2006/relationships/image" Target="../media/image1.png"/><Relationship Id="rId1" Type="http://schemas.openxmlformats.org/officeDocument/2006/relationships/slideLayout" Target="../slideLayouts/slideLayout9.xml"/><Relationship Id="rId2"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theme" Target="../theme/theme5.xml"/><Relationship Id="rId6"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11" Type="http://schemas.openxmlformats.org/officeDocument/2006/relationships/theme" Target="../theme/theme6.xml"/><Relationship Id="rId12" Type="http://schemas.openxmlformats.org/officeDocument/2006/relationships/image" Target="../media/image1.png"/><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5">
            <a:alphaModFix/>
          </a:blip>
          <a:srcRect/>
          <a:stretch/>
        </p:blipFill>
        <p:spPr>
          <a:xfrm>
            <a:off x="0" y="0"/>
            <a:ext cx="9144000" cy="51435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628650" y="273844"/>
            <a:ext cx="7886700" cy="57761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6"/>
          <p:cNvSpPr txBox="1">
            <a:spLocks noGrp="1"/>
          </p:cNvSpPr>
          <p:nvPr>
            <p:ph type="body" idx="1"/>
          </p:nvPr>
        </p:nvSpPr>
        <p:spPr>
          <a:xfrm>
            <a:off x="628650" y="966312"/>
            <a:ext cx="7886700" cy="3263503"/>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6">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1242366663"/>
      </p:ext>
    </p:extLst>
  </p:cSld>
  <p:clrMap bg1="lt1" tx1="dk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6">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4217360211"/>
      </p:ext>
    </p:extLst>
  </p:cSld>
  <p:clrMap bg1="lt1" tx1="dk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628650" y="273845"/>
            <a:ext cx="7886700" cy="57761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6"/>
          <p:cNvSpPr txBox="1">
            <a:spLocks noGrp="1"/>
          </p:cNvSpPr>
          <p:nvPr>
            <p:ph type="body" idx="1"/>
          </p:nvPr>
        </p:nvSpPr>
        <p:spPr>
          <a:xfrm>
            <a:off x="628650" y="966313"/>
            <a:ext cx="7886700" cy="3263503"/>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2" name="Footer Placeholder 1">
            <a:extLst>
              <a:ext uri="{FF2B5EF4-FFF2-40B4-BE49-F238E27FC236}">
                <a16:creationId xmlns:a16="http://schemas.microsoft.com/office/drawing/2014/main" xmlns="" id="{44E671DA-BB6C-4DC1-9EB5-C833A3C55E5E}"/>
              </a:ext>
            </a:extLst>
          </p:cNvPr>
          <p:cNvSpPr>
            <a:spLocks noGrp="1"/>
          </p:cNvSpPr>
          <p:nvPr>
            <p:ph type="ftr" sz="quarter" idx="3"/>
          </p:nvPr>
        </p:nvSpPr>
        <p:spPr>
          <a:xfrm>
            <a:off x="1206681" y="473273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2725908792"/>
      </p:ext>
    </p:extLst>
  </p:cSld>
  <p:clrMap bg1="lt1" tx1="dk1" bg2="dk2" tx2="lt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12">
            <a:alphaModFix/>
          </a:blip>
          <a:srcRect/>
          <a:stretch/>
        </p:blipFill>
        <p:spPr>
          <a:xfrm>
            <a:off x="0" y="0"/>
            <a:ext cx="9144000" cy="5143500"/>
          </a:xfrm>
          <a:prstGeom prst="rect">
            <a:avLst/>
          </a:prstGeom>
          <a:noFill/>
          <a:ln>
            <a:noFill/>
          </a:ln>
        </p:spPr>
      </p:pic>
    </p:spTree>
    <p:extLst>
      <p:ext uri="{BB962C8B-B14F-4D97-AF65-F5344CB8AC3E}">
        <p14:creationId xmlns:p14="http://schemas.microsoft.com/office/powerpoint/2010/main" val="2194602656"/>
      </p:ext>
    </p:extLst>
  </p:cSld>
  <p:clrMap bg1="lt1" tx1="dk1" bg2="dk2" tx2="lt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jp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 Id="rId11" Type="http://schemas.openxmlformats.org/officeDocument/2006/relationships/image" Target="../media/image18.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25.png"/><Relationship Id="rId7" Type="http://schemas.openxmlformats.org/officeDocument/2006/relationships/image" Target="../media/image18.png"/><Relationship Id="rId8" Type="http://schemas.openxmlformats.org/officeDocument/2006/relationships/image" Target="../media/image30.pn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png"/><Relationship Id="rId3"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jp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1" Type="http://schemas.openxmlformats.org/officeDocument/2006/relationships/image" Target="../media/image49.png"/><Relationship Id="rId12" Type="http://schemas.openxmlformats.org/officeDocument/2006/relationships/image" Target="../media/image50.png"/><Relationship Id="rId13" Type="http://schemas.openxmlformats.org/officeDocument/2006/relationships/image" Target="../media/image51.png"/><Relationship Id="rId14" Type="http://schemas.openxmlformats.org/officeDocument/2006/relationships/image" Target="../media/image52.png"/><Relationship Id="rId15" Type="http://schemas.openxmlformats.org/officeDocument/2006/relationships/image" Target="../media/image53.png"/><Relationship Id="rId16" Type="http://schemas.openxmlformats.org/officeDocument/2006/relationships/image" Target="../media/image54.png"/><Relationship Id="rId17" Type="http://schemas.openxmlformats.org/officeDocument/2006/relationships/image" Target="../media/image55.png"/><Relationship Id="rId18" Type="http://schemas.openxmlformats.org/officeDocument/2006/relationships/image" Target="../media/image56.png"/><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1.png"/><Relationship Id="rId4" Type="http://schemas.openxmlformats.org/officeDocument/2006/relationships/image" Target="../media/image42.jp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image" Target="../media/image46.png"/><Relationship Id="rId9" Type="http://schemas.openxmlformats.org/officeDocument/2006/relationships/image" Target="../media/image47.png"/><Relationship Id="rId10"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58.png"/><Relationship Id="rId5" Type="http://schemas.openxmlformats.org/officeDocument/2006/relationships/image" Target="../media/image35.png"/><Relationship Id="rId6" Type="http://schemas.openxmlformats.org/officeDocument/2006/relationships/image" Target="../media/image33.png"/><Relationship Id="rId1" Type="http://schemas.openxmlformats.org/officeDocument/2006/relationships/slideLayout" Target="../slideLayouts/slideLayout4.xml"/><Relationship Id="rId2"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35.png"/><Relationship Id="rId5" Type="http://schemas.openxmlformats.org/officeDocument/2006/relationships/image" Target="../media/image33.png"/><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61.jpg"/><Relationship Id="rId5" Type="http://schemas.openxmlformats.org/officeDocument/2006/relationships/image" Target="../media/image62.jpg"/><Relationship Id="rId6" Type="http://schemas.openxmlformats.org/officeDocument/2006/relationships/image" Target="../media/image43.png"/><Relationship Id="rId7" Type="http://schemas.openxmlformats.org/officeDocument/2006/relationships/image" Target="../media/image42.jpg"/><Relationship Id="rId8" Type="http://schemas.openxmlformats.org/officeDocument/2006/relationships/image" Target="../media/image54.png"/><Relationship Id="rId9" Type="http://schemas.openxmlformats.org/officeDocument/2006/relationships/image" Target="../media/image63.jpg"/><Relationship Id="rId10" Type="http://schemas.openxmlformats.org/officeDocument/2006/relationships/image" Target="../media/image64.png"/><Relationship Id="rId1" Type="http://schemas.openxmlformats.org/officeDocument/2006/relationships/slideLayout" Target="../slideLayouts/slideLayout18.xml"/><Relationship Id="rId2" Type="http://schemas.openxmlformats.org/officeDocument/2006/relationships/image" Target="../media/image41.png"/></Relationships>
</file>

<file path=ppt/slides/_rels/slide15.xml.rels><?xml version="1.0" encoding="UTF-8" standalone="yes"?>
<Relationships xmlns="http://schemas.openxmlformats.org/package/2006/relationships"><Relationship Id="rId20" Type="http://schemas.openxmlformats.org/officeDocument/2006/relationships/image" Target="../media/image83.png"/><Relationship Id="rId21" Type="http://schemas.openxmlformats.org/officeDocument/2006/relationships/image" Target="../media/image84.png"/><Relationship Id="rId22" Type="http://schemas.openxmlformats.org/officeDocument/2006/relationships/image" Target="../media/image85.png"/><Relationship Id="rId23" Type="http://schemas.openxmlformats.org/officeDocument/2006/relationships/image" Target="../media/image86.png"/><Relationship Id="rId24" Type="http://schemas.openxmlformats.org/officeDocument/2006/relationships/image" Target="../media/image87.png"/><Relationship Id="rId25" Type="http://schemas.openxmlformats.org/officeDocument/2006/relationships/image" Target="../media/image88.png"/><Relationship Id="rId26" Type="http://schemas.openxmlformats.org/officeDocument/2006/relationships/image" Target="../media/image89.png"/><Relationship Id="rId27" Type="http://schemas.openxmlformats.org/officeDocument/2006/relationships/image" Target="../media/image90.png"/><Relationship Id="rId28" Type="http://schemas.openxmlformats.org/officeDocument/2006/relationships/image" Target="../media/image91.png"/><Relationship Id="rId29" Type="http://schemas.openxmlformats.org/officeDocument/2006/relationships/image" Target="../media/image92.png"/><Relationship Id="rId1" Type="http://schemas.openxmlformats.org/officeDocument/2006/relationships/slideLayout" Target="../slideLayouts/slideLayout18.xml"/><Relationship Id="rId2" Type="http://schemas.openxmlformats.org/officeDocument/2006/relationships/image" Target="../media/image65.png"/><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 Id="rId30" Type="http://schemas.openxmlformats.org/officeDocument/2006/relationships/image" Target="../media/image93.png"/><Relationship Id="rId31" Type="http://schemas.openxmlformats.org/officeDocument/2006/relationships/image" Target="../media/image94.png"/><Relationship Id="rId32" Type="http://schemas.openxmlformats.org/officeDocument/2006/relationships/image" Target="../media/image95.png"/><Relationship Id="rId9" Type="http://schemas.openxmlformats.org/officeDocument/2006/relationships/image" Target="../media/image72.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1.png"/><Relationship Id="rId33" Type="http://schemas.openxmlformats.org/officeDocument/2006/relationships/image" Target="../media/image96.png"/><Relationship Id="rId34" Type="http://schemas.openxmlformats.org/officeDocument/2006/relationships/image" Target="../media/image97.png"/><Relationship Id="rId35" Type="http://schemas.openxmlformats.org/officeDocument/2006/relationships/hyperlink" Target="http://www.opennetworking.org" TargetMode="External"/><Relationship Id="rId10" Type="http://schemas.openxmlformats.org/officeDocument/2006/relationships/image" Target="../media/image73.png"/><Relationship Id="rId11" Type="http://schemas.openxmlformats.org/officeDocument/2006/relationships/image" Target="../media/image74.png"/><Relationship Id="rId12" Type="http://schemas.openxmlformats.org/officeDocument/2006/relationships/image" Target="../media/image75.png"/><Relationship Id="rId13" Type="http://schemas.openxmlformats.org/officeDocument/2006/relationships/image" Target="../media/image76.png"/><Relationship Id="rId14" Type="http://schemas.openxmlformats.org/officeDocument/2006/relationships/image" Target="../media/image77.tiff"/><Relationship Id="rId15" Type="http://schemas.openxmlformats.org/officeDocument/2006/relationships/image" Target="../media/image78.png"/><Relationship Id="rId16" Type="http://schemas.openxmlformats.org/officeDocument/2006/relationships/image" Target="../media/image79.png"/><Relationship Id="rId17" Type="http://schemas.openxmlformats.org/officeDocument/2006/relationships/image" Target="../media/image80.png"/><Relationship Id="rId18" Type="http://schemas.openxmlformats.org/officeDocument/2006/relationships/image" Target="../media/image81.png"/><Relationship Id="rId19" Type="http://schemas.openxmlformats.org/officeDocument/2006/relationships/image" Target="../media/image82.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8.png"/><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9" Type="http://schemas.openxmlformats.org/officeDocument/2006/relationships/image" Target="../media/image103.png"/><Relationship Id="rId20" Type="http://schemas.openxmlformats.org/officeDocument/2006/relationships/image" Target="../media/image114.png"/><Relationship Id="rId21" Type="http://schemas.openxmlformats.org/officeDocument/2006/relationships/image" Target="../media/image115.png"/><Relationship Id="rId22" Type="http://schemas.openxmlformats.org/officeDocument/2006/relationships/image" Target="../media/image116.png"/><Relationship Id="rId23" Type="http://schemas.openxmlformats.org/officeDocument/2006/relationships/image" Target="../media/image117.png"/><Relationship Id="rId24" Type="http://schemas.openxmlformats.org/officeDocument/2006/relationships/image" Target="../media/image118.png"/><Relationship Id="rId25" Type="http://schemas.openxmlformats.org/officeDocument/2006/relationships/image" Target="../media/image119.png"/><Relationship Id="rId10" Type="http://schemas.openxmlformats.org/officeDocument/2006/relationships/image" Target="../media/image104.png"/><Relationship Id="rId11" Type="http://schemas.openxmlformats.org/officeDocument/2006/relationships/image" Target="../media/image105.png"/><Relationship Id="rId12" Type="http://schemas.openxmlformats.org/officeDocument/2006/relationships/image" Target="../media/image106.png"/><Relationship Id="rId13" Type="http://schemas.openxmlformats.org/officeDocument/2006/relationships/image" Target="../media/image107.png"/><Relationship Id="rId14" Type="http://schemas.openxmlformats.org/officeDocument/2006/relationships/image" Target="../media/image108.png"/><Relationship Id="rId15" Type="http://schemas.openxmlformats.org/officeDocument/2006/relationships/image" Target="../media/image109.png"/><Relationship Id="rId16" Type="http://schemas.openxmlformats.org/officeDocument/2006/relationships/image" Target="../media/image110.png"/><Relationship Id="rId17" Type="http://schemas.openxmlformats.org/officeDocument/2006/relationships/image" Target="../media/image111.png"/><Relationship Id="rId18" Type="http://schemas.openxmlformats.org/officeDocument/2006/relationships/image" Target="../media/image112.png"/><Relationship Id="rId19" Type="http://schemas.openxmlformats.org/officeDocument/2006/relationships/image" Target="../media/image113.png"/><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slideLayout" Target="../slideLayouts/slideLayout13.xml"/><Relationship Id="rId4" Type="http://schemas.openxmlformats.org/officeDocument/2006/relationships/notesSlide" Target="../notesSlides/notesSlide10.xml"/><Relationship Id="rId5" Type="http://schemas.openxmlformats.org/officeDocument/2006/relationships/image" Target="../media/image99.png"/><Relationship Id="rId6" Type="http://schemas.openxmlformats.org/officeDocument/2006/relationships/image" Target="../media/image100.png"/><Relationship Id="rId7" Type="http://schemas.openxmlformats.org/officeDocument/2006/relationships/image" Target="../media/image101.png"/><Relationship Id="rId8" Type="http://schemas.openxmlformats.org/officeDocument/2006/relationships/image" Target="../media/image102.png"/></Relationships>
</file>

<file path=ppt/slides/_rels/slide18.xml.rels><?xml version="1.0" encoding="UTF-8" standalone="yes"?>
<Relationships xmlns="http://schemas.openxmlformats.org/package/2006/relationships"><Relationship Id="rId11" Type="http://schemas.microsoft.com/office/2007/relationships/hdphoto" Target="../media/hdphoto1.wdp"/><Relationship Id="rId12" Type="http://schemas.openxmlformats.org/officeDocument/2006/relationships/image" Target="../media/image129.png"/><Relationship Id="rId13" Type="http://schemas.microsoft.com/office/2007/relationships/hdphoto" Target="../media/hdphoto2.wdp"/><Relationship Id="rId14" Type="http://schemas.openxmlformats.org/officeDocument/2006/relationships/image" Target="../media/image130.png"/><Relationship Id="rId15" Type="http://schemas.microsoft.com/office/2007/relationships/hdphoto" Target="../media/hdphoto3.wdp"/><Relationship Id="rId16" Type="http://schemas.openxmlformats.org/officeDocument/2006/relationships/image" Target="../media/image18.png"/><Relationship Id="rId1" Type="http://schemas.openxmlformats.org/officeDocument/2006/relationships/slideLayout" Target="../slideLayouts/slideLayout4.xml"/><Relationship Id="rId2" Type="http://schemas.openxmlformats.org/officeDocument/2006/relationships/image" Target="../media/image120.jpeg"/><Relationship Id="rId3" Type="http://schemas.openxmlformats.org/officeDocument/2006/relationships/image" Target="../media/image121.jpeg"/><Relationship Id="rId4" Type="http://schemas.openxmlformats.org/officeDocument/2006/relationships/image" Target="../media/image122.png"/><Relationship Id="rId5" Type="http://schemas.openxmlformats.org/officeDocument/2006/relationships/image" Target="../media/image123.png"/><Relationship Id="rId6" Type="http://schemas.openxmlformats.org/officeDocument/2006/relationships/image" Target="../media/image124.jpeg"/><Relationship Id="rId7" Type="http://schemas.openxmlformats.org/officeDocument/2006/relationships/image" Target="../media/image125.png"/><Relationship Id="rId8" Type="http://schemas.openxmlformats.org/officeDocument/2006/relationships/image" Target="../media/image126.png"/><Relationship Id="rId9" Type="http://schemas.openxmlformats.org/officeDocument/2006/relationships/image" Target="../media/image127.jpeg"/><Relationship Id="rId10" Type="http://schemas.openxmlformats.org/officeDocument/2006/relationships/image" Target="../media/image128.png"/></Relationships>
</file>

<file path=ppt/slides/_rels/slide19.xml.rels><?xml version="1.0" encoding="UTF-8" standalone="yes"?>
<Relationships xmlns="http://schemas.openxmlformats.org/package/2006/relationships"><Relationship Id="rId9" Type="http://schemas.openxmlformats.org/officeDocument/2006/relationships/image" Target="../media/image137.jpeg"/><Relationship Id="rId20" Type="http://schemas.openxmlformats.org/officeDocument/2006/relationships/hyperlink" Target="https://flexcloudlabs.com/" TargetMode="External"/><Relationship Id="rId10" Type="http://schemas.openxmlformats.org/officeDocument/2006/relationships/image" Target="../media/image138.jpeg"/><Relationship Id="rId11" Type="http://schemas.openxmlformats.org/officeDocument/2006/relationships/image" Target="../media/image139.jpeg"/><Relationship Id="rId12" Type="http://schemas.openxmlformats.org/officeDocument/2006/relationships/image" Target="../media/image140.jpeg"/><Relationship Id="rId13" Type="http://schemas.openxmlformats.org/officeDocument/2006/relationships/image" Target="../media/image141.jpeg"/><Relationship Id="rId14" Type="http://schemas.openxmlformats.org/officeDocument/2006/relationships/image" Target="../media/image142.png"/><Relationship Id="rId15" Type="http://schemas.openxmlformats.org/officeDocument/2006/relationships/image" Target="../media/image143.png"/><Relationship Id="rId16" Type="http://schemas.openxmlformats.org/officeDocument/2006/relationships/image" Target="../media/image144.png"/><Relationship Id="rId17" Type="http://schemas.openxmlformats.org/officeDocument/2006/relationships/image" Target="../media/image145.png"/><Relationship Id="rId18" Type="http://schemas.openxmlformats.org/officeDocument/2006/relationships/image" Target="../media/image146.png"/><Relationship Id="rId19" Type="http://schemas.openxmlformats.org/officeDocument/2006/relationships/image" Target="../media/image147.png"/><Relationship Id="rId1" Type="http://schemas.openxmlformats.org/officeDocument/2006/relationships/slideLayout" Target="../slideLayouts/slideLayout4.xml"/><Relationship Id="rId2" Type="http://schemas.openxmlformats.org/officeDocument/2006/relationships/image" Target="../media/image131.jpeg"/><Relationship Id="rId3" Type="http://schemas.openxmlformats.org/officeDocument/2006/relationships/image" Target="../media/image132.png"/><Relationship Id="rId4" Type="http://schemas.openxmlformats.org/officeDocument/2006/relationships/image" Target="../media/image133.png"/><Relationship Id="rId5" Type="http://schemas.openxmlformats.org/officeDocument/2006/relationships/image" Target="../media/image134.svg"/><Relationship Id="rId6" Type="http://schemas.openxmlformats.org/officeDocument/2006/relationships/image" Target="../media/image134.png"/><Relationship Id="rId7" Type="http://schemas.openxmlformats.org/officeDocument/2006/relationships/image" Target="../media/image135.png"/><Relationship Id="rId8" Type="http://schemas.openxmlformats.org/officeDocument/2006/relationships/image" Target="../media/image136.jpeg"/></Relationships>
</file>

<file path=ppt/slides/_rels/slide20.xml.rels><?xml version="1.0" encoding="UTF-8" standalone="yes"?>
<Relationships xmlns="http://schemas.openxmlformats.org/package/2006/relationships"><Relationship Id="rId3" Type="http://schemas.openxmlformats.org/officeDocument/2006/relationships/image" Target="../media/image148.png"/><Relationship Id="rId4" Type="http://schemas.openxmlformats.org/officeDocument/2006/relationships/image" Target="../media/image149.png"/><Relationship Id="rId5" Type="http://schemas.openxmlformats.org/officeDocument/2006/relationships/image" Target="../media/image150.png"/><Relationship Id="rId6" Type="http://schemas.openxmlformats.org/officeDocument/2006/relationships/image" Target="../media/image151.png"/><Relationship Id="rId7" Type="http://schemas.openxmlformats.org/officeDocument/2006/relationships/image" Target="../media/image152.png"/><Relationship Id="rId8" Type="http://schemas.openxmlformats.org/officeDocument/2006/relationships/image" Target="../media/image25.png"/><Relationship Id="rId9" Type="http://schemas.openxmlformats.org/officeDocument/2006/relationships/image" Target="../media/image153.png"/><Relationship Id="rId1" Type="http://schemas.openxmlformats.org/officeDocument/2006/relationships/slideLayout" Target="../slideLayouts/slideLayout4.xml"/><Relationship Id="rId2" Type="http://schemas.openxmlformats.org/officeDocument/2006/relationships/hyperlink" Target="https://2019ocpglobalsummit.sched.com/event/JiqQ/telco-openedge-validation-of-cord-seba-reference-design-on-the-ocp-platfor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7.png"/><Relationship Id="rId5" Type="http://schemas.openxmlformats.org/officeDocument/2006/relationships/image" Target="../media/image154.png"/><Relationship Id="rId6" Type="http://schemas.openxmlformats.org/officeDocument/2006/relationships/image" Target="../media/image155.png"/><Relationship Id="rId7" Type="http://schemas.openxmlformats.org/officeDocument/2006/relationships/image" Target="../media/image156.png"/><Relationship Id="rId8" Type="http://schemas.openxmlformats.org/officeDocument/2006/relationships/image" Target="../media/image157.png"/><Relationship Id="rId9" Type="http://schemas.openxmlformats.org/officeDocument/2006/relationships/image" Target="../media/image18.png"/><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377189" y="1233055"/>
            <a:ext cx="7674989" cy="3014964"/>
          </a:xfrm>
          <a:prstGeom prst="rect">
            <a:avLst/>
          </a:prstGeom>
        </p:spPr>
        <p:txBody>
          <a:bodyPr spcFirstLastPara="1" wrap="square" lIns="34284" tIns="0" rIns="34284" bIns="34284" anchor="t" anchorCtr="0">
            <a:noAutofit/>
          </a:bodyPr>
          <a:lstStyle/>
          <a:p>
            <a:pPr>
              <a:lnSpc>
                <a:spcPct val="100000"/>
              </a:lnSpc>
            </a:pPr>
            <a:r>
              <a:rPr lang="en-US" sz="3700" b="1" dirty="0">
                <a:solidFill>
                  <a:srgbClr val="343895"/>
                </a:solidFill>
              </a:rPr>
              <a:t>OCP Adoption in Telco Ecosystem</a:t>
            </a:r>
            <a:endParaRPr sz="3700" b="1" dirty="0">
              <a:solidFill>
                <a:srgbClr val="343895"/>
              </a:solidFill>
            </a:endParaRPr>
          </a:p>
          <a:p>
            <a:endParaRPr sz="3700" dirty="0">
              <a:solidFill>
                <a:schemeClr val="lt2"/>
              </a:solidFill>
            </a:endParaRPr>
          </a:p>
          <a:p>
            <a:pPr>
              <a:buClr>
                <a:srgbClr val="5F6062"/>
              </a:buClr>
              <a:buSzPts val="6400"/>
            </a:pPr>
            <a:r>
              <a:rPr lang="en-US" sz="2400" dirty="0">
                <a:solidFill>
                  <a:srgbClr val="5F6062"/>
                </a:solidFill>
              </a:rPr>
              <a:t>Abdellah Tazi, Director, AT&amp;T</a:t>
            </a:r>
            <a:br>
              <a:rPr lang="en-US" sz="2400" dirty="0">
                <a:solidFill>
                  <a:srgbClr val="5F6062"/>
                </a:solidFill>
              </a:rPr>
            </a:br>
            <a:r>
              <a:rPr lang="en-US" sz="2400" dirty="0">
                <a:solidFill>
                  <a:srgbClr val="5F6062"/>
                </a:solidFill>
              </a:rPr>
              <a:t>Christopher Winslow, SVP, Flex Cloud Solutions</a:t>
            </a:r>
            <a:br>
              <a:rPr lang="en-US" sz="2400" dirty="0">
                <a:solidFill>
                  <a:srgbClr val="5F6062"/>
                </a:solidFill>
              </a:rPr>
            </a:br>
            <a:r>
              <a:rPr lang="en-US" sz="2400" dirty="0">
                <a:solidFill>
                  <a:srgbClr val="5F6062"/>
                </a:solidFill>
              </a:rPr>
              <a:t>Saurav Das, VP of Engineering, ONF</a:t>
            </a:r>
            <a:endParaRPr sz="2400" dirty="0">
              <a:solidFill>
                <a:schemeClr val="lt2"/>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41337AE-0F3A-4D86-BD2B-5B5078F66668}"/>
              </a:ext>
            </a:extLst>
          </p:cNvPr>
          <p:cNvSpPr/>
          <p:nvPr/>
        </p:nvSpPr>
        <p:spPr>
          <a:xfrm>
            <a:off x="606515" y="2714252"/>
            <a:ext cx="6677891" cy="1323439"/>
          </a:xfrm>
          <a:prstGeom prst="rect">
            <a:avLst/>
          </a:prstGeom>
        </p:spPr>
        <p:txBody>
          <a:bodyPr wrap="square">
            <a:spAutoFit/>
          </a:bodyPr>
          <a:lstStyle/>
          <a:p>
            <a:r>
              <a:rPr lang="en-US" sz="3200" b="1" dirty="0" err="1">
                <a:solidFill>
                  <a:srgbClr val="343895"/>
                </a:solidFill>
                <a:latin typeface="Source Sans Pro" panose="020B0503030403020204" pitchFamily="34" charset="0"/>
                <a:ea typeface="Source Sans Pro" panose="020B0503030403020204" pitchFamily="34" charset="0"/>
                <a:cs typeface="Arial" panose="020B0604020202020204" pitchFamily="34" charset="0"/>
              </a:rPr>
              <a:t>Abdellah</a:t>
            </a:r>
            <a:r>
              <a:rPr lang="en-US" sz="3200" b="1" dirty="0">
                <a:solidFill>
                  <a:srgbClr val="343895"/>
                </a:solidFill>
                <a:latin typeface="Source Sans Pro" panose="020B0503030403020204" pitchFamily="34" charset="0"/>
                <a:ea typeface="Source Sans Pro" panose="020B0503030403020204" pitchFamily="34" charset="0"/>
                <a:cs typeface="Arial" panose="020B0604020202020204" pitchFamily="34" charset="0"/>
              </a:rPr>
              <a:t> Tazi</a:t>
            </a:r>
            <a:endParaRPr lang="en-US" sz="2400" dirty="0">
              <a:latin typeface="Source Sans Pro" panose="020B0503030403020204" pitchFamily="34" charset="0"/>
              <a:ea typeface="Source Sans Pro" panose="020B0503030403020204" pitchFamily="34" charset="0"/>
              <a:cs typeface="Arial" panose="020B0604020202020204" pitchFamily="34" charset="0"/>
            </a:endParaRPr>
          </a:p>
          <a:p>
            <a:r>
              <a:rPr lang="en-US" sz="2400" dirty="0">
                <a:solidFill>
                  <a:srgbClr val="5F6062"/>
                </a:solidFill>
                <a:latin typeface="Source Sans Pro" panose="020B0503030403020204" pitchFamily="34" charset="0"/>
              </a:rPr>
              <a:t>Director Member of Technical Staff,</a:t>
            </a:r>
            <a:br>
              <a:rPr lang="en-US" sz="2400" dirty="0">
                <a:solidFill>
                  <a:srgbClr val="5F6062"/>
                </a:solidFill>
                <a:latin typeface="Source Sans Pro" panose="020B0503030403020204" pitchFamily="34" charset="0"/>
              </a:rPr>
            </a:br>
            <a:r>
              <a:rPr lang="en-US" sz="2400" dirty="0">
                <a:solidFill>
                  <a:schemeClr val="bg2">
                    <a:lumMod val="50000"/>
                  </a:schemeClr>
                </a:solidFill>
                <a:latin typeface="Source Sans Pro" panose="020B0503030403020204" pitchFamily="34" charset="0"/>
                <a:cs typeface="Arial" panose="020B0604020202020204" pitchFamily="34" charset="0"/>
              </a:rPr>
              <a:t>Converged Access and Device Technology, AT&amp;T</a:t>
            </a:r>
            <a:endParaRPr lang="en-US" sz="240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endParaRPr>
          </a:p>
        </p:txBody>
      </p:sp>
      <p:pic>
        <p:nvPicPr>
          <p:cNvPr id="5" name="Google Shape;47;p12">
            <a:extLst>
              <a:ext uri="{FF2B5EF4-FFF2-40B4-BE49-F238E27FC236}">
                <a16:creationId xmlns:a16="http://schemas.microsoft.com/office/drawing/2014/main" xmlns="" id="{325D611B-1F3A-4D0C-91B5-9ED4BC8734D5}"/>
              </a:ext>
            </a:extLst>
          </p:cNvPr>
          <p:cNvPicPr preferRelativeResize="0"/>
          <p:nvPr/>
        </p:nvPicPr>
        <p:blipFill rotWithShape="1">
          <a:blip r:embed="rId2">
            <a:alphaModFix/>
          </a:blip>
          <a:srcRect/>
          <a:stretch/>
        </p:blipFill>
        <p:spPr>
          <a:xfrm>
            <a:off x="7284406" y="628039"/>
            <a:ext cx="1729576" cy="1729576"/>
          </a:xfrm>
          <a:prstGeom prst="rect">
            <a:avLst/>
          </a:prstGeom>
          <a:noFill/>
          <a:ln>
            <a:noFill/>
          </a:ln>
        </p:spPr>
      </p:pic>
      <p:pic>
        <p:nvPicPr>
          <p:cNvPr id="2" name="Picture 1">
            <a:extLst>
              <a:ext uri="{FF2B5EF4-FFF2-40B4-BE49-F238E27FC236}">
                <a16:creationId xmlns:a16="http://schemas.microsoft.com/office/drawing/2014/main" xmlns="" id="{C8B85874-DA0E-4FE8-8ADA-8165A7784BA9}"/>
              </a:ext>
            </a:extLst>
          </p:cNvPr>
          <p:cNvPicPr>
            <a:picLocks noChangeAspect="1"/>
          </p:cNvPicPr>
          <p:nvPr/>
        </p:nvPicPr>
        <p:blipFill>
          <a:blip r:embed="rId3"/>
          <a:stretch>
            <a:fillRect/>
          </a:stretch>
        </p:blipFill>
        <p:spPr>
          <a:xfrm>
            <a:off x="8097982" y="3699879"/>
            <a:ext cx="1046018" cy="430054"/>
          </a:xfrm>
          <a:prstGeom prst="rect">
            <a:avLst/>
          </a:prstGeom>
        </p:spPr>
      </p:pic>
      <p:pic>
        <p:nvPicPr>
          <p:cNvPr id="7" name="Picture 6">
            <a:extLst>
              <a:ext uri="{FF2B5EF4-FFF2-40B4-BE49-F238E27FC236}">
                <a16:creationId xmlns:a16="http://schemas.microsoft.com/office/drawing/2014/main" xmlns="" id="{CCFE42CB-0CB1-4601-A110-FB3378280BDE}"/>
              </a:ext>
            </a:extLst>
          </p:cNvPr>
          <p:cNvPicPr>
            <a:picLocks noChangeAspect="1"/>
          </p:cNvPicPr>
          <p:nvPr/>
        </p:nvPicPr>
        <p:blipFill>
          <a:blip r:embed="rId4"/>
          <a:stretch>
            <a:fillRect/>
          </a:stretch>
        </p:blipFill>
        <p:spPr>
          <a:xfrm>
            <a:off x="747569" y="376333"/>
            <a:ext cx="2120322" cy="2156138"/>
          </a:xfrm>
          <a:prstGeom prst="rect">
            <a:avLst/>
          </a:prstGeom>
        </p:spPr>
      </p:pic>
    </p:spTree>
    <p:extLst>
      <p:ext uri="{BB962C8B-B14F-4D97-AF65-F5344CB8AC3E}">
        <p14:creationId xmlns:p14="http://schemas.microsoft.com/office/powerpoint/2010/main" val="10886841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xmlns="" id="{2136020A-9099-475F-943C-C053A988488B}"/>
              </a:ext>
            </a:extLst>
          </p:cNvPr>
          <p:cNvGrpSpPr/>
          <p:nvPr/>
        </p:nvGrpSpPr>
        <p:grpSpPr>
          <a:xfrm>
            <a:off x="1095408" y="3281551"/>
            <a:ext cx="2575398" cy="1075451"/>
            <a:chOff x="993160" y="3656867"/>
            <a:chExt cx="2923309" cy="1075451"/>
          </a:xfrm>
          <a:effectLst/>
        </p:grpSpPr>
        <p:sp>
          <p:nvSpPr>
            <p:cNvPr id="24" name="Rectangle: Rounded Corners 23">
              <a:extLst>
                <a:ext uri="{FF2B5EF4-FFF2-40B4-BE49-F238E27FC236}">
                  <a16:creationId xmlns:a16="http://schemas.microsoft.com/office/drawing/2014/main" xmlns="" id="{BE7382EB-DB80-43BE-AF2F-88A50166ADCD}"/>
                </a:ext>
              </a:extLst>
            </p:cNvPr>
            <p:cNvSpPr/>
            <p:nvPr/>
          </p:nvSpPr>
          <p:spPr>
            <a:xfrm>
              <a:off x="993160" y="3656867"/>
              <a:ext cx="2923309" cy="966599"/>
            </a:xfrm>
            <a:prstGeom prst="roundRect">
              <a:avLst/>
            </a:prstGeom>
            <a:solidFill>
              <a:srgbClr val="F4B18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cs typeface="+mn-cs"/>
              </a:endParaRPr>
            </a:p>
          </p:txBody>
        </p:sp>
        <p:sp>
          <p:nvSpPr>
            <p:cNvPr id="25" name="Rectangle 24">
              <a:extLst>
                <a:ext uri="{FF2B5EF4-FFF2-40B4-BE49-F238E27FC236}">
                  <a16:creationId xmlns:a16="http://schemas.microsoft.com/office/drawing/2014/main" xmlns="" id="{BF7FD5C2-7E0D-473D-93BA-F19E9B14E680}"/>
                </a:ext>
              </a:extLst>
            </p:cNvPr>
            <p:cNvSpPr/>
            <p:nvPr/>
          </p:nvSpPr>
          <p:spPr>
            <a:xfrm>
              <a:off x="1078386" y="3778211"/>
              <a:ext cx="2737001" cy="954107"/>
            </a:xfrm>
            <a:prstGeom prst="rect">
              <a:avLst/>
            </a:prstGeom>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Technology Standards</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ITU-T, 3GPP, IEEE, </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BBF, FSAN</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endParaRPr>
            </a:p>
          </p:txBody>
        </p:sp>
      </p:grpSp>
      <p:grpSp>
        <p:nvGrpSpPr>
          <p:cNvPr id="26" name="Group 25">
            <a:extLst>
              <a:ext uri="{FF2B5EF4-FFF2-40B4-BE49-F238E27FC236}">
                <a16:creationId xmlns:a16="http://schemas.microsoft.com/office/drawing/2014/main" xmlns="" id="{701BCD1C-2638-4DEA-BA23-0E81B90CF90A}"/>
              </a:ext>
            </a:extLst>
          </p:cNvPr>
          <p:cNvGrpSpPr/>
          <p:nvPr/>
        </p:nvGrpSpPr>
        <p:grpSpPr>
          <a:xfrm>
            <a:off x="6187886" y="1943315"/>
            <a:ext cx="2390190" cy="1125007"/>
            <a:chOff x="6228371" y="2154858"/>
            <a:chExt cx="2575398" cy="1125007"/>
          </a:xfrm>
        </p:grpSpPr>
        <p:sp>
          <p:nvSpPr>
            <p:cNvPr id="27" name="Rectangle: Rounded Corners 26">
              <a:extLst>
                <a:ext uri="{FF2B5EF4-FFF2-40B4-BE49-F238E27FC236}">
                  <a16:creationId xmlns:a16="http://schemas.microsoft.com/office/drawing/2014/main" xmlns="" id="{6CD02806-42AD-4832-802F-202EE3550A16}"/>
                </a:ext>
              </a:extLst>
            </p:cNvPr>
            <p:cNvSpPr/>
            <p:nvPr/>
          </p:nvSpPr>
          <p:spPr>
            <a:xfrm>
              <a:off x="6228371" y="2154858"/>
              <a:ext cx="2575398" cy="1125007"/>
            </a:xfrm>
            <a:prstGeom prst="roundRect">
              <a:avLst/>
            </a:prstGeom>
            <a:solidFill>
              <a:srgbClr val="FFC000"/>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cs typeface="+mn-cs"/>
              </a:endParaRPr>
            </a:p>
          </p:txBody>
        </p:sp>
        <p:sp>
          <p:nvSpPr>
            <p:cNvPr id="28" name="Rectangle 27">
              <a:extLst>
                <a:ext uri="{FF2B5EF4-FFF2-40B4-BE49-F238E27FC236}">
                  <a16:creationId xmlns:a16="http://schemas.microsoft.com/office/drawing/2014/main" xmlns="" id="{0F961BCD-9E20-449C-89DB-91EA40080972}"/>
                </a:ext>
              </a:extLst>
            </p:cNvPr>
            <p:cNvSpPr/>
            <p:nvPr/>
          </p:nvSpPr>
          <p:spPr>
            <a:xfrm>
              <a:off x="6342965" y="2312148"/>
              <a:ext cx="2388888" cy="954107"/>
            </a:xfrm>
            <a:prstGeom prst="rect">
              <a:avLst/>
            </a:prstGeom>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AUTOMATION</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Zero Touch, SON, CI/CD</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Analytics – AI, ML</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endParaRPr>
            </a:p>
          </p:txBody>
        </p:sp>
      </p:grpSp>
      <p:grpSp>
        <p:nvGrpSpPr>
          <p:cNvPr id="29" name="Group 28">
            <a:extLst>
              <a:ext uri="{FF2B5EF4-FFF2-40B4-BE49-F238E27FC236}">
                <a16:creationId xmlns:a16="http://schemas.microsoft.com/office/drawing/2014/main" xmlns="" id="{9C3B42F2-03A4-472D-B736-F9736AF80FEA}"/>
              </a:ext>
            </a:extLst>
          </p:cNvPr>
          <p:cNvGrpSpPr/>
          <p:nvPr/>
        </p:nvGrpSpPr>
        <p:grpSpPr>
          <a:xfrm>
            <a:off x="3747959" y="1983932"/>
            <a:ext cx="1616586" cy="1558654"/>
            <a:chOff x="3834778" y="2186925"/>
            <a:chExt cx="1616586" cy="1558654"/>
          </a:xfrm>
        </p:grpSpPr>
        <p:sp>
          <p:nvSpPr>
            <p:cNvPr id="30" name="Oval 29">
              <a:extLst>
                <a:ext uri="{FF2B5EF4-FFF2-40B4-BE49-F238E27FC236}">
                  <a16:creationId xmlns:a16="http://schemas.microsoft.com/office/drawing/2014/main" xmlns="" id="{4BACF5E4-BE05-4F1B-BDCF-5C21BDB5189B}"/>
                </a:ext>
              </a:extLst>
            </p:cNvPr>
            <p:cNvSpPr/>
            <p:nvPr/>
          </p:nvSpPr>
          <p:spPr>
            <a:xfrm>
              <a:off x="3834778" y="2186925"/>
              <a:ext cx="1616586" cy="1558654"/>
            </a:xfrm>
            <a:prstGeom prst="ellipse">
              <a:avLst/>
            </a:prstGeom>
            <a:solidFill>
              <a:srgbClr val="343895"/>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n-cs"/>
              </a:endParaRPr>
            </a:p>
          </p:txBody>
        </p:sp>
        <p:sp>
          <p:nvSpPr>
            <p:cNvPr id="31" name="Rectangle 30">
              <a:extLst>
                <a:ext uri="{FF2B5EF4-FFF2-40B4-BE49-F238E27FC236}">
                  <a16:creationId xmlns:a16="http://schemas.microsoft.com/office/drawing/2014/main" xmlns="" id="{360A3EF6-E46A-46F0-8DC9-5ECA423AACCB}"/>
                </a:ext>
              </a:extLst>
            </p:cNvPr>
            <p:cNvSpPr/>
            <p:nvPr/>
          </p:nvSpPr>
          <p:spPr>
            <a:xfrm>
              <a:off x="3881000" y="2467115"/>
              <a:ext cx="1555637" cy="1015663"/>
            </a:xfrm>
            <a:prstGeom prst="rect">
              <a:avLst/>
            </a:prstGeom>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Access Technology</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xPON, G.fast,  xHaul</a:t>
              </a:r>
              <a:endParaRPr kumimoji="0" lang="en-US" sz="120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TT Aleck Cd" panose="020B0506020203020204" pitchFamily="34" charset="0"/>
              </a:endParaRPr>
            </a:p>
          </p:txBody>
        </p:sp>
      </p:grpSp>
      <p:grpSp>
        <p:nvGrpSpPr>
          <p:cNvPr id="32" name="Group 31">
            <a:extLst>
              <a:ext uri="{FF2B5EF4-FFF2-40B4-BE49-F238E27FC236}">
                <a16:creationId xmlns:a16="http://schemas.microsoft.com/office/drawing/2014/main" xmlns="" id="{E4EE77FE-182A-4294-9425-7EB3E4DBE00F}"/>
              </a:ext>
            </a:extLst>
          </p:cNvPr>
          <p:cNvGrpSpPr/>
          <p:nvPr/>
        </p:nvGrpSpPr>
        <p:grpSpPr>
          <a:xfrm>
            <a:off x="3217823" y="880571"/>
            <a:ext cx="2737001" cy="1364214"/>
            <a:chOff x="3165650" y="979485"/>
            <a:chExt cx="2737001" cy="1364214"/>
          </a:xfrm>
        </p:grpSpPr>
        <p:sp>
          <p:nvSpPr>
            <p:cNvPr id="33" name="Rectangle: Rounded Corners 32">
              <a:extLst>
                <a:ext uri="{FF2B5EF4-FFF2-40B4-BE49-F238E27FC236}">
                  <a16:creationId xmlns:a16="http://schemas.microsoft.com/office/drawing/2014/main" xmlns="" id="{FEB98A9E-80D0-4306-9CE6-D659CA2F1A82}"/>
                </a:ext>
              </a:extLst>
            </p:cNvPr>
            <p:cNvSpPr/>
            <p:nvPr/>
          </p:nvSpPr>
          <p:spPr>
            <a:xfrm>
              <a:off x="3246451" y="979485"/>
              <a:ext cx="2575398" cy="1005430"/>
            </a:xfrm>
            <a:prstGeom prst="roundRect">
              <a:avLst/>
            </a:prstGeom>
            <a:solidFill>
              <a:srgbClr val="4B994B">
                <a:lumMod val="60000"/>
                <a:lumOff val="40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mn-cs"/>
              </a:endParaRPr>
            </a:p>
          </p:txBody>
        </p:sp>
        <p:sp>
          <p:nvSpPr>
            <p:cNvPr id="34" name="Rectangle 33">
              <a:extLst>
                <a:ext uri="{FF2B5EF4-FFF2-40B4-BE49-F238E27FC236}">
                  <a16:creationId xmlns:a16="http://schemas.microsoft.com/office/drawing/2014/main" xmlns="" id="{2237BB6A-CE14-4C52-95DC-B80BC2E17EBC}"/>
                </a:ext>
              </a:extLst>
            </p:cNvPr>
            <p:cNvSpPr/>
            <p:nvPr/>
          </p:nvSpPr>
          <p:spPr>
            <a:xfrm>
              <a:off x="3165650" y="989482"/>
              <a:ext cx="2737001" cy="1354217"/>
            </a:xfrm>
            <a:prstGeom prst="rect">
              <a:avLst/>
            </a:prstGeom>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DISAGGREGATE</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Software/Hardware</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Control /Data Plane </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Network Functions</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endParaRP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endParaRPr>
            </a:p>
          </p:txBody>
        </p:sp>
      </p:grpSp>
      <p:grpSp>
        <p:nvGrpSpPr>
          <p:cNvPr id="35" name="Group 34">
            <a:extLst>
              <a:ext uri="{FF2B5EF4-FFF2-40B4-BE49-F238E27FC236}">
                <a16:creationId xmlns:a16="http://schemas.microsoft.com/office/drawing/2014/main" xmlns="" id="{AE208430-1F3A-46F3-B2C3-2FA510052352}"/>
              </a:ext>
            </a:extLst>
          </p:cNvPr>
          <p:cNvGrpSpPr/>
          <p:nvPr/>
        </p:nvGrpSpPr>
        <p:grpSpPr>
          <a:xfrm>
            <a:off x="492744" y="1943315"/>
            <a:ext cx="2540171" cy="1149020"/>
            <a:chOff x="444974" y="2130846"/>
            <a:chExt cx="2737001" cy="1149020"/>
          </a:xfrm>
        </p:grpSpPr>
        <p:sp>
          <p:nvSpPr>
            <p:cNvPr id="36" name="Rectangle: Rounded Corners 35">
              <a:extLst>
                <a:ext uri="{FF2B5EF4-FFF2-40B4-BE49-F238E27FC236}">
                  <a16:creationId xmlns:a16="http://schemas.microsoft.com/office/drawing/2014/main" xmlns="" id="{034A0AA5-74E6-4421-B0EC-55C033A4F8AE}"/>
                </a:ext>
              </a:extLst>
            </p:cNvPr>
            <p:cNvSpPr/>
            <p:nvPr/>
          </p:nvSpPr>
          <p:spPr>
            <a:xfrm>
              <a:off x="525776" y="2130846"/>
              <a:ext cx="2575398" cy="1149020"/>
            </a:xfrm>
            <a:prstGeom prst="roundRect">
              <a:avLst/>
            </a:prstGeom>
            <a:solidFill>
              <a:srgbClr val="FFC000"/>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cs typeface="+mn-cs"/>
              </a:endParaRPr>
            </a:p>
          </p:txBody>
        </p:sp>
        <p:sp>
          <p:nvSpPr>
            <p:cNvPr id="37" name="Rectangle 36">
              <a:extLst>
                <a:ext uri="{FF2B5EF4-FFF2-40B4-BE49-F238E27FC236}">
                  <a16:creationId xmlns:a16="http://schemas.microsoft.com/office/drawing/2014/main" xmlns="" id="{C7D53ACC-7167-4B8E-83DD-1EF1BDB3DD9C}"/>
                </a:ext>
              </a:extLst>
            </p:cNvPr>
            <p:cNvSpPr/>
            <p:nvPr/>
          </p:nvSpPr>
          <p:spPr>
            <a:xfrm>
              <a:off x="444974" y="2197345"/>
              <a:ext cx="2737001" cy="984885"/>
            </a:xfrm>
            <a:prstGeom prst="rect">
              <a:avLst/>
            </a:prstGeom>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OPEN</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Open Hardware </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Open Access Software</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Open Interfaces/APIs</a:t>
              </a:r>
            </a:p>
          </p:txBody>
        </p:sp>
      </p:grpSp>
      <p:grpSp>
        <p:nvGrpSpPr>
          <p:cNvPr id="38" name="Group 37">
            <a:extLst>
              <a:ext uri="{FF2B5EF4-FFF2-40B4-BE49-F238E27FC236}">
                <a16:creationId xmlns:a16="http://schemas.microsoft.com/office/drawing/2014/main" xmlns="" id="{772D6EFE-9C95-4A60-8143-DAF3EB290213}"/>
              </a:ext>
            </a:extLst>
          </p:cNvPr>
          <p:cNvGrpSpPr/>
          <p:nvPr/>
        </p:nvGrpSpPr>
        <p:grpSpPr>
          <a:xfrm>
            <a:off x="5343460" y="3296416"/>
            <a:ext cx="3101673" cy="1039973"/>
            <a:chOff x="5283877" y="3671731"/>
            <a:chExt cx="3344643" cy="1247966"/>
          </a:xfrm>
          <a:effectLst/>
        </p:grpSpPr>
        <p:sp>
          <p:nvSpPr>
            <p:cNvPr id="39" name="Rectangle: Rounded Corners 38">
              <a:extLst>
                <a:ext uri="{FF2B5EF4-FFF2-40B4-BE49-F238E27FC236}">
                  <a16:creationId xmlns:a16="http://schemas.microsoft.com/office/drawing/2014/main" xmlns="" id="{92751E39-4B43-46C2-9931-1C60AAB049C8}"/>
                </a:ext>
              </a:extLst>
            </p:cNvPr>
            <p:cNvSpPr/>
            <p:nvPr/>
          </p:nvSpPr>
          <p:spPr>
            <a:xfrm>
              <a:off x="5444839" y="3671731"/>
              <a:ext cx="3049864" cy="1142081"/>
            </a:xfrm>
            <a:prstGeom prst="roundRect">
              <a:avLst/>
            </a:prstGeom>
            <a:solidFill>
              <a:srgbClr val="F4B18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cs typeface="+mn-cs"/>
              </a:endParaRPr>
            </a:p>
          </p:txBody>
        </p:sp>
        <p:sp>
          <p:nvSpPr>
            <p:cNvPr id="40" name="Rectangle 39">
              <a:extLst>
                <a:ext uri="{FF2B5EF4-FFF2-40B4-BE49-F238E27FC236}">
                  <a16:creationId xmlns:a16="http://schemas.microsoft.com/office/drawing/2014/main" xmlns="" id="{8F828CD0-5E42-4AC7-91CE-D96E7152F34C}"/>
                </a:ext>
              </a:extLst>
            </p:cNvPr>
            <p:cNvSpPr/>
            <p:nvPr/>
          </p:nvSpPr>
          <p:spPr>
            <a:xfrm>
              <a:off x="5283877" y="3774770"/>
              <a:ext cx="3344643" cy="1144927"/>
            </a:xfrm>
            <a:prstGeom prst="rect">
              <a:avLst/>
            </a:prstGeom>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Open Standards Community</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AKRAINO, OCP, ONF, ORAN, </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rPr>
                <a:t>ONAP-Linux Foundation</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endParaRPr>
            </a:p>
          </p:txBody>
        </p:sp>
      </p:grpSp>
      <p:sp>
        <p:nvSpPr>
          <p:cNvPr id="41" name="Title 1">
            <a:extLst>
              <a:ext uri="{FF2B5EF4-FFF2-40B4-BE49-F238E27FC236}">
                <a16:creationId xmlns:a16="http://schemas.microsoft.com/office/drawing/2014/main" xmlns="" id="{48C4E703-4B2C-468A-ADEF-72AFEA83A0E0}"/>
              </a:ext>
            </a:extLst>
          </p:cNvPr>
          <p:cNvSpPr txBox="1">
            <a:spLocks/>
          </p:cNvSpPr>
          <p:nvPr/>
        </p:nvSpPr>
        <p:spPr>
          <a:xfrm>
            <a:off x="567735" y="172286"/>
            <a:ext cx="7886700" cy="577612"/>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a:defRPr/>
            </a:pPr>
            <a:r>
              <a:rPr lang="en-US" dirty="0">
                <a:latin typeface="Source Sans Pro" panose="020B0503030403020204" pitchFamily="34" charset="0"/>
                <a:ea typeface="Source Sans Pro" panose="020B0503030403020204" pitchFamily="34" charset="0"/>
              </a:rPr>
              <a:t>Open Access of Tomorrow</a:t>
            </a:r>
          </a:p>
        </p:txBody>
      </p:sp>
    </p:spTree>
    <p:extLst>
      <p:ext uri="{BB962C8B-B14F-4D97-AF65-F5344CB8AC3E}">
        <p14:creationId xmlns:p14="http://schemas.microsoft.com/office/powerpoint/2010/main" val="29622500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1">
            <a:extLst>
              <a:ext uri="{FF2B5EF4-FFF2-40B4-BE49-F238E27FC236}">
                <a16:creationId xmlns:a16="http://schemas.microsoft.com/office/drawing/2014/main" xmlns="" id="{EF6A7878-4BF2-42D7-9986-C67043AD58C3}"/>
              </a:ext>
            </a:extLst>
          </p:cNvPr>
          <p:cNvSpPr txBox="1">
            <a:spLocks/>
          </p:cNvSpPr>
          <p:nvPr/>
        </p:nvSpPr>
        <p:spPr>
          <a:xfrm>
            <a:off x="367482" y="221475"/>
            <a:ext cx="8857299" cy="577612"/>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750" b="0" i="0" u="none" strike="noStrike" kern="0" cap="none" spc="0" normalizeH="0" baseline="0" noProof="0" dirty="0">
                <a:ln>
                  <a:noFill/>
                </a:ln>
                <a:effectLst/>
                <a:uLnTx/>
                <a:uFillTx/>
                <a:latin typeface="Source Sans Pro" panose="020B0503030403020204" pitchFamily="34" charset="0"/>
                <a:ea typeface="Source Sans Pro" panose="020B0503030403020204" pitchFamily="34" charset="0"/>
                <a:sym typeface="Source Sans Pro"/>
              </a:rPr>
              <a:t>What’s Driving AT&amp;T’s Whitebox Strategy?</a:t>
            </a:r>
          </a:p>
        </p:txBody>
      </p:sp>
      <p:grpSp>
        <p:nvGrpSpPr>
          <p:cNvPr id="27" name="Group 26">
            <a:extLst>
              <a:ext uri="{FF2B5EF4-FFF2-40B4-BE49-F238E27FC236}">
                <a16:creationId xmlns:a16="http://schemas.microsoft.com/office/drawing/2014/main" xmlns="" id="{E61A699C-B1DE-405C-BAB3-CDAB046D80CC}"/>
              </a:ext>
            </a:extLst>
          </p:cNvPr>
          <p:cNvGrpSpPr/>
          <p:nvPr/>
        </p:nvGrpSpPr>
        <p:grpSpPr>
          <a:xfrm>
            <a:off x="2666557" y="3939805"/>
            <a:ext cx="1706508" cy="484200"/>
            <a:chOff x="1966975" y="4622114"/>
            <a:chExt cx="1706508" cy="484200"/>
          </a:xfrm>
        </p:grpSpPr>
        <p:sp>
          <p:nvSpPr>
            <p:cNvPr id="40" name="Arrow: Striped Right 39">
              <a:extLst>
                <a:ext uri="{FF2B5EF4-FFF2-40B4-BE49-F238E27FC236}">
                  <a16:creationId xmlns:a16="http://schemas.microsoft.com/office/drawing/2014/main" xmlns="" id="{BF79103A-9CE2-48C2-B379-A66F835ABA1E}"/>
                </a:ext>
              </a:extLst>
            </p:cNvPr>
            <p:cNvSpPr/>
            <p:nvPr/>
          </p:nvSpPr>
          <p:spPr>
            <a:xfrm rot="5400000">
              <a:off x="1879867" y="4733999"/>
              <a:ext cx="459423" cy="285208"/>
            </a:xfrm>
            <a:prstGeom prst="stripedRightArrow">
              <a:avLst/>
            </a:prstGeom>
            <a:solidFill>
              <a:srgbClr val="5353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0" i="0" u="none" strike="noStrike" kern="120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sym typeface="Arial"/>
              </a:endParaRPr>
            </a:p>
          </p:txBody>
        </p:sp>
        <p:sp>
          <p:nvSpPr>
            <p:cNvPr id="58" name="TextBox 57">
              <a:extLst>
                <a:ext uri="{FF2B5EF4-FFF2-40B4-BE49-F238E27FC236}">
                  <a16:creationId xmlns:a16="http://schemas.microsoft.com/office/drawing/2014/main" xmlns="" id="{0E1AA3F1-ABCF-48AF-BD24-69065F27D3A1}"/>
                </a:ext>
              </a:extLst>
            </p:cNvPr>
            <p:cNvSpPr txBox="1"/>
            <p:nvPr/>
          </p:nvSpPr>
          <p:spPr>
            <a:xfrm>
              <a:off x="2166339" y="4622114"/>
              <a:ext cx="1507144"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6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 CAPEX / OPEX</a:t>
              </a:r>
            </a:p>
          </p:txBody>
        </p:sp>
      </p:grpSp>
      <p:grpSp>
        <p:nvGrpSpPr>
          <p:cNvPr id="26" name="Group 25">
            <a:extLst>
              <a:ext uri="{FF2B5EF4-FFF2-40B4-BE49-F238E27FC236}">
                <a16:creationId xmlns:a16="http://schemas.microsoft.com/office/drawing/2014/main" xmlns="" id="{FED2267B-F617-4B53-B493-117790370B41}"/>
              </a:ext>
            </a:extLst>
          </p:cNvPr>
          <p:cNvGrpSpPr/>
          <p:nvPr/>
        </p:nvGrpSpPr>
        <p:grpSpPr>
          <a:xfrm>
            <a:off x="2666558" y="3312100"/>
            <a:ext cx="3587790" cy="457718"/>
            <a:chOff x="1956122" y="3911949"/>
            <a:chExt cx="3322406" cy="457718"/>
          </a:xfrm>
        </p:grpSpPr>
        <p:grpSp>
          <p:nvGrpSpPr>
            <p:cNvPr id="24" name="Group 23">
              <a:extLst>
                <a:ext uri="{FF2B5EF4-FFF2-40B4-BE49-F238E27FC236}">
                  <a16:creationId xmlns:a16="http://schemas.microsoft.com/office/drawing/2014/main" xmlns="" id="{CE8D8E53-6105-453F-B8EE-55D5EFE478A4}"/>
                </a:ext>
              </a:extLst>
            </p:cNvPr>
            <p:cNvGrpSpPr/>
            <p:nvPr/>
          </p:nvGrpSpPr>
          <p:grpSpPr>
            <a:xfrm>
              <a:off x="3337796" y="4024370"/>
              <a:ext cx="567055" cy="314117"/>
              <a:chOff x="3267684" y="3833765"/>
              <a:chExt cx="567055" cy="314117"/>
            </a:xfrm>
          </p:grpSpPr>
          <p:sp>
            <p:nvSpPr>
              <p:cNvPr id="39" name="Arrow: Chevron 38">
                <a:extLst>
                  <a:ext uri="{FF2B5EF4-FFF2-40B4-BE49-F238E27FC236}">
                    <a16:creationId xmlns:a16="http://schemas.microsoft.com/office/drawing/2014/main" xmlns="" id="{67A2D82F-D4A1-4680-834C-96F35D99366C}"/>
                  </a:ext>
                </a:extLst>
              </p:cNvPr>
              <p:cNvSpPr/>
              <p:nvPr/>
            </p:nvSpPr>
            <p:spPr>
              <a:xfrm rot="10800000">
                <a:off x="3267684" y="3833765"/>
                <a:ext cx="268851" cy="314117"/>
              </a:xfrm>
              <a:prstGeom prst="chevron">
                <a:avLst/>
              </a:prstGeom>
              <a:solidFill>
                <a:srgbClr val="5353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0" i="0" u="none" strike="noStrike" kern="120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sym typeface="Arial"/>
                </a:endParaRPr>
              </a:p>
            </p:txBody>
          </p:sp>
          <p:sp>
            <p:nvSpPr>
              <p:cNvPr id="41" name="Arrow: Chevron 40">
                <a:extLst>
                  <a:ext uri="{FF2B5EF4-FFF2-40B4-BE49-F238E27FC236}">
                    <a16:creationId xmlns:a16="http://schemas.microsoft.com/office/drawing/2014/main" xmlns="" id="{41533B5A-A74B-4A15-9AA1-D2731BC7536F}"/>
                  </a:ext>
                </a:extLst>
              </p:cNvPr>
              <p:cNvSpPr/>
              <p:nvPr/>
            </p:nvSpPr>
            <p:spPr>
              <a:xfrm rot="10800000">
                <a:off x="3565888" y="3833765"/>
                <a:ext cx="268851" cy="314117"/>
              </a:xfrm>
              <a:prstGeom prst="chevron">
                <a:avLst/>
              </a:prstGeom>
              <a:solidFill>
                <a:srgbClr val="5353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0" i="0" u="none" strike="noStrike" kern="120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sym typeface="Arial"/>
                </a:endParaRPr>
              </a:p>
            </p:txBody>
          </p:sp>
        </p:grpSp>
        <p:sp>
          <p:nvSpPr>
            <p:cNvPr id="42" name="TextBox 41">
              <a:extLst>
                <a:ext uri="{FF2B5EF4-FFF2-40B4-BE49-F238E27FC236}">
                  <a16:creationId xmlns:a16="http://schemas.microsoft.com/office/drawing/2014/main" xmlns="" id="{7A80C6B9-10CC-4B36-A00C-A9C83D8E186B}"/>
                </a:ext>
              </a:extLst>
            </p:cNvPr>
            <p:cNvSpPr txBox="1"/>
            <p:nvPr/>
          </p:nvSpPr>
          <p:spPr>
            <a:xfrm>
              <a:off x="2155485" y="4031113"/>
              <a:ext cx="1247457"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lang="en-US" sz="1600" kern="1200" dirty="0">
                  <a:solidFill>
                    <a:srgbClr val="535353"/>
                  </a:solidFill>
                  <a:latin typeface="Source Sans Pro" panose="020B0503030403020204" pitchFamily="34" charset="0"/>
                  <a:ea typeface="Source Sans Pro" panose="020B0503030403020204" pitchFamily="34" charset="0"/>
                </a:rPr>
                <a:t>OCP</a:t>
              </a:r>
              <a:r>
                <a:rPr kumimoji="0" lang="en-US" sz="16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 Volume</a:t>
              </a:r>
            </a:p>
          </p:txBody>
        </p:sp>
        <p:sp>
          <p:nvSpPr>
            <p:cNvPr id="77" name="Arrow: Striped Right 76">
              <a:extLst>
                <a:ext uri="{FF2B5EF4-FFF2-40B4-BE49-F238E27FC236}">
                  <a16:creationId xmlns:a16="http://schemas.microsoft.com/office/drawing/2014/main" xmlns="" id="{54D8E7BE-6E0A-4BB8-87AC-EB99549ACBF6}"/>
                </a:ext>
              </a:extLst>
            </p:cNvPr>
            <p:cNvSpPr/>
            <p:nvPr/>
          </p:nvSpPr>
          <p:spPr>
            <a:xfrm rot="16200000">
              <a:off x="1885457" y="3982614"/>
              <a:ext cx="426538" cy="285208"/>
            </a:xfrm>
            <a:prstGeom prst="stripedRightArrow">
              <a:avLst/>
            </a:prstGeom>
            <a:solidFill>
              <a:srgbClr val="5353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0" i="0" u="none" strike="noStrike" kern="1200" cap="none" spc="0" normalizeH="0" baseline="0" noProof="0">
                <a:ln>
                  <a:noFill/>
                </a:ln>
                <a:solidFill>
                  <a:srgbClr val="535353"/>
                </a:solidFill>
                <a:effectLst/>
                <a:uLnTx/>
                <a:uFillTx/>
                <a:latin typeface="Source Sans Pro" panose="020B0503030403020204" pitchFamily="34" charset="0"/>
                <a:ea typeface="Source Sans Pro" panose="020B0503030403020204" pitchFamily="34" charset="0"/>
                <a:sym typeface="Arial"/>
              </a:endParaRPr>
            </a:p>
          </p:txBody>
        </p:sp>
        <p:sp>
          <p:nvSpPr>
            <p:cNvPr id="23" name="Rectangle 22">
              <a:extLst>
                <a:ext uri="{FF2B5EF4-FFF2-40B4-BE49-F238E27FC236}">
                  <a16:creationId xmlns:a16="http://schemas.microsoft.com/office/drawing/2014/main" xmlns="" id="{CA4AAC95-9E6A-4F60-8039-4F6D9DDE5104}"/>
                </a:ext>
              </a:extLst>
            </p:cNvPr>
            <p:cNvSpPr/>
            <p:nvPr/>
          </p:nvSpPr>
          <p:spPr>
            <a:xfrm>
              <a:off x="3865962" y="4015551"/>
              <a:ext cx="1412566" cy="338554"/>
            </a:xfrm>
            <a:prstGeom prst="rect">
              <a:avLst/>
            </a:prstGeom>
          </p:spPr>
          <p:txBody>
            <a:bodyPr wrap="none">
              <a:spAutoFit/>
            </a:bodyPr>
            <a:lstStyle/>
            <a:p>
              <a:r>
                <a:rPr lang="en-US" sz="1600" kern="1200" dirty="0">
                  <a:solidFill>
                    <a:srgbClr val="535353"/>
                  </a:solidFill>
                  <a:latin typeface="Source Sans Pro" panose="020B0503030403020204" pitchFamily="34" charset="0"/>
                  <a:ea typeface="Source Sans Pro" panose="020B0503030403020204" pitchFamily="34" charset="0"/>
                </a:rPr>
                <a:t>Closer to Edge</a:t>
              </a:r>
              <a:endParaRPr lang="en-US" sz="1600" dirty="0">
                <a:solidFill>
                  <a:srgbClr val="535353"/>
                </a:solidFill>
                <a:latin typeface="Source Sans Pro" panose="020B0503030403020204" pitchFamily="34" charset="0"/>
                <a:ea typeface="Source Sans Pro" panose="020B0503030403020204" pitchFamily="34" charset="0"/>
              </a:endParaRPr>
            </a:p>
          </p:txBody>
        </p:sp>
      </p:grpSp>
      <p:grpSp>
        <p:nvGrpSpPr>
          <p:cNvPr id="28" name="Group 27">
            <a:extLst>
              <a:ext uri="{FF2B5EF4-FFF2-40B4-BE49-F238E27FC236}">
                <a16:creationId xmlns:a16="http://schemas.microsoft.com/office/drawing/2014/main" xmlns="" id="{E530E556-0323-49D4-BD65-EFFCECF3EA8F}"/>
              </a:ext>
            </a:extLst>
          </p:cNvPr>
          <p:cNvGrpSpPr/>
          <p:nvPr/>
        </p:nvGrpSpPr>
        <p:grpSpPr>
          <a:xfrm>
            <a:off x="6190338" y="3065003"/>
            <a:ext cx="1917576" cy="1418787"/>
            <a:chOff x="6990587" y="3411793"/>
            <a:chExt cx="1747002" cy="1496617"/>
          </a:xfrm>
        </p:grpSpPr>
        <p:sp>
          <p:nvSpPr>
            <p:cNvPr id="21" name="Rectangle: Rounded Corners 20">
              <a:extLst>
                <a:ext uri="{FF2B5EF4-FFF2-40B4-BE49-F238E27FC236}">
                  <a16:creationId xmlns:a16="http://schemas.microsoft.com/office/drawing/2014/main" xmlns="" id="{61C9A0A0-5E97-4145-A22F-D5DBD07C8222}"/>
                </a:ext>
              </a:extLst>
            </p:cNvPr>
            <p:cNvSpPr/>
            <p:nvPr/>
          </p:nvSpPr>
          <p:spPr>
            <a:xfrm>
              <a:off x="7053288" y="3417694"/>
              <a:ext cx="1394758" cy="1455206"/>
            </a:xfrm>
            <a:prstGeom prst="roundRect">
              <a:avLst/>
            </a:prstGeom>
            <a:noFill/>
            <a:ln w="12700">
              <a:solidFill>
                <a:srgbClr val="53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5" b="0" i="0" u="none" strike="noStrike" kern="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sp>
          <p:nvSpPr>
            <p:cNvPr id="59" name="TextBox 58">
              <a:extLst>
                <a:ext uri="{FF2B5EF4-FFF2-40B4-BE49-F238E27FC236}">
                  <a16:creationId xmlns:a16="http://schemas.microsoft.com/office/drawing/2014/main" xmlns="" id="{8D1934AA-FAE1-4EE5-86E2-02D47705E934}"/>
                </a:ext>
              </a:extLst>
            </p:cNvPr>
            <p:cNvSpPr txBox="1"/>
            <p:nvPr/>
          </p:nvSpPr>
          <p:spPr>
            <a:xfrm>
              <a:off x="6990587" y="3411793"/>
              <a:ext cx="1454097" cy="275961"/>
            </a:xfrm>
            <a:prstGeom prst="rect">
              <a:avLst/>
            </a:prstGeom>
            <a:noFill/>
            <a:ln>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100" b="1" i="0"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OCP White Box </a:t>
              </a:r>
            </a:p>
          </p:txBody>
        </p:sp>
        <p:sp>
          <p:nvSpPr>
            <p:cNvPr id="60" name="TextBox 59">
              <a:extLst>
                <a:ext uri="{FF2B5EF4-FFF2-40B4-BE49-F238E27FC236}">
                  <a16:creationId xmlns:a16="http://schemas.microsoft.com/office/drawing/2014/main" xmlns="" id="{0CA0BDFE-18FA-4351-9C95-9E699E718642}"/>
                </a:ext>
              </a:extLst>
            </p:cNvPr>
            <p:cNvSpPr txBox="1"/>
            <p:nvPr/>
          </p:nvSpPr>
          <p:spPr>
            <a:xfrm>
              <a:off x="7081939" y="3617886"/>
              <a:ext cx="1655650" cy="1290524"/>
            </a:xfrm>
            <a:prstGeom prst="rect">
              <a:avLst/>
            </a:prstGeom>
            <a:noFill/>
            <a:ln>
              <a:noFill/>
            </a:ln>
          </p:spPr>
          <p:txBody>
            <a:bodyPr wrap="square" rtlCol="0">
              <a:spAutoFit/>
            </a:bodyPr>
            <a:lstStyle/>
            <a:p>
              <a:pPr defTabSz="685800">
                <a:buClrTx/>
                <a:defRPr/>
              </a:pPr>
              <a:r>
                <a:rPr lang="en-US" sz="1050" kern="1200" dirty="0">
                  <a:solidFill>
                    <a:srgbClr val="535353"/>
                  </a:solidFill>
                  <a:latin typeface="Source Sans Pro" panose="020B0503030403020204" pitchFamily="34" charset="0"/>
                  <a:ea typeface="Source Sans Pro" panose="020B0503030403020204" pitchFamily="34" charset="0"/>
                </a:rPr>
                <a:t>CAS </a:t>
              </a:r>
            </a:p>
            <a:p>
              <a:pPr defTabSz="685800">
                <a:buClrTx/>
                <a:defRPr/>
              </a:pPr>
              <a:r>
                <a:rPr lang="en-US" sz="1050" kern="1200" dirty="0">
                  <a:solidFill>
                    <a:srgbClr val="535353"/>
                  </a:solidFill>
                  <a:latin typeface="Source Sans Pro" panose="020B0503030403020204" pitchFamily="34" charset="0"/>
                  <a:ea typeface="Source Sans Pro" panose="020B0503030403020204" pitchFamily="34" charset="0"/>
                </a:rPr>
                <a:t>Cell Site Gateway Router</a:t>
              </a:r>
            </a:p>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05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Fiber Distribution Hub</a:t>
              </a:r>
            </a:p>
            <a:p>
              <a:pPr defTabSz="685800">
                <a:buClrTx/>
                <a:defRPr/>
              </a:pPr>
              <a:r>
                <a:rPr lang="en-US" sz="1050" kern="1200" dirty="0">
                  <a:solidFill>
                    <a:srgbClr val="535353"/>
                  </a:solidFill>
                  <a:latin typeface="Source Sans Pro" panose="020B0503030403020204" pitchFamily="34" charset="0"/>
                  <a:ea typeface="Source Sans Pro" panose="020B0503030403020204" pitchFamily="34" charset="0"/>
                </a:rPr>
                <a:t>G.Fast DPU</a:t>
              </a:r>
            </a:p>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05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GPON OLT</a:t>
              </a:r>
            </a:p>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05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XGS-PON OLT</a:t>
              </a:r>
            </a:p>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05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Universal CPE</a:t>
              </a:r>
            </a:p>
          </p:txBody>
        </p:sp>
        <p:sp>
          <p:nvSpPr>
            <p:cNvPr id="25" name="Star: 12 Points 24">
              <a:extLst>
                <a:ext uri="{FF2B5EF4-FFF2-40B4-BE49-F238E27FC236}">
                  <a16:creationId xmlns:a16="http://schemas.microsoft.com/office/drawing/2014/main" xmlns="" id="{EF8F4484-9364-40E9-9BDD-DC701C3DE9A2}"/>
                </a:ext>
              </a:extLst>
            </p:cNvPr>
            <p:cNvSpPr/>
            <p:nvPr/>
          </p:nvSpPr>
          <p:spPr>
            <a:xfrm>
              <a:off x="7492980" y="3705073"/>
              <a:ext cx="714204" cy="83547"/>
            </a:xfrm>
            <a:prstGeom prst="star12">
              <a:avLst/>
            </a:prstGeom>
            <a:ln>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1" i="0" u="none" strike="noStrike" kern="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sym typeface="Arial"/>
                </a:rPr>
                <a:t>NEW</a:t>
              </a:r>
            </a:p>
          </p:txBody>
        </p:sp>
      </p:grpSp>
      <p:grpSp>
        <p:nvGrpSpPr>
          <p:cNvPr id="33" name="Group 32">
            <a:extLst>
              <a:ext uri="{FF2B5EF4-FFF2-40B4-BE49-F238E27FC236}">
                <a16:creationId xmlns:a16="http://schemas.microsoft.com/office/drawing/2014/main" xmlns="" id="{59BFC3B8-40E4-4839-91AD-3A975B9542C8}"/>
              </a:ext>
            </a:extLst>
          </p:cNvPr>
          <p:cNvGrpSpPr/>
          <p:nvPr/>
        </p:nvGrpSpPr>
        <p:grpSpPr>
          <a:xfrm>
            <a:off x="80311" y="916069"/>
            <a:ext cx="8993227" cy="2892110"/>
            <a:chOff x="80311" y="916069"/>
            <a:chExt cx="8993227" cy="2892110"/>
          </a:xfrm>
        </p:grpSpPr>
        <p:grpSp>
          <p:nvGrpSpPr>
            <p:cNvPr id="30" name="Group 29">
              <a:extLst>
                <a:ext uri="{FF2B5EF4-FFF2-40B4-BE49-F238E27FC236}">
                  <a16:creationId xmlns:a16="http://schemas.microsoft.com/office/drawing/2014/main" xmlns="" id="{14DB28CD-7F5B-4E9A-8272-5F1E8EE5135E}"/>
                </a:ext>
              </a:extLst>
            </p:cNvPr>
            <p:cNvGrpSpPr/>
            <p:nvPr/>
          </p:nvGrpSpPr>
          <p:grpSpPr>
            <a:xfrm>
              <a:off x="80528" y="916069"/>
              <a:ext cx="8993010" cy="2732428"/>
              <a:chOff x="80528" y="958455"/>
              <a:chExt cx="8993010" cy="2732428"/>
            </a:xfrm>
          </p:grpSpPr>
          <p:pic>
            <p:nvPicPr>
              <p:cNvPr id="11" name="Picture 10">
                <a:extLst>
                  <a:ext uri="{FF2B5EF4-FFF2-40B4-BE49-F238E27FC236}">
                    <a16:creationId xmlns:a16="http://schemas.microsoft.com/office/drawing/2014/main" xmlns="" id="{C6F83ABE-47FD-43EC-A6F4-D0EC6B166063}"/>
                  </a:ext>
                </a:extLst>
              </p:cNvPr>
              <p:cNvPicPr>
                <a:picLocks noChangeAspect="1"/>
              </p:cNvPicPr>
              <p:nvPr/>
            </p:nvPicPr>
            <p:blipFill>
              <a:blip r:embed="rId3"/>
              <a:stretch>
                <a:fillRect/>
              </a:stretch>
            </p:blipFill>
            <p:spPr>
              <a:xfrm>
                <a:off x="106231" y="2272479"/>
                <a:ext cx="347502" cy="353599"/>
              </a:xfrm>
              <a:prstGeom prst="rect">
                <a:avLst/>
              </a:prstGeom>
            </p:spPr>
          </p:pic>
          <p:pic>
            <p:nvPicPr>
              <p:cNvPr id="13" name="Picture 12">
                <a:extLst>
                  <a:ext uri="{FF2B5EF4-FFF2-40B4-BE49-F238E27FC236}">
                    <a16:creationId xmlns:a16="http://schemas.microsoft.com/office/drawing/2014/main" xmlns="" id="{394A7284-CB54-423D-8C0A-C88BCEE7E873}"/>
                  </a:ext>
                </a:extLst>
              </p:cNvPr>
              <p:cNvPicPr>
                <a:picLocks noChangeAspect="1"/>
              </p:cNvPicPr>
              <p:nvPr/>
            </p:nvPicPr>
            <p:blipFill>
              <a:blip r:embed="rId4"/>
              <a:stretch>
                <a:fillRect/>
              </a:stretch>
            </p:blipFill>
            <p:spPr>
              <a:xfrm>
                <a:off x="80528" y="1990765"/>
                <a:ext cx="286537" cy="286537"/>
              </a:xfrm>
              <a:prstGeom prst="rect">
                <a:avLst/>
              </a:prstGeom>
            </p:spPr>
          </p:pic>
          <p:grpSp>
            <p:nvGrpSpPr>
              <p:cNvPr id="29" name="Group 28">
                <a:extLst>
                  <a:ext uri="{FF2B5EF4-FFF2-40B4-BE49-F238E27FC236}">
                    <a16:creationId xmlns:a16="http://schemas.microsoft.com/office/drawing/2014/main" xmlns="" id="{070A3898-8CEE-4B0A-A325-970EAFFE2FCF}"/>
                  </a:ext>
                </a:extLst>
              </p:cNvPr>
              <p:cNvGrpSpPr/>
              <p:nvPr/>
            </p:nvGrpSpPr>
            <p:grpSpPr>
              <a:xfrm>
                <a:off x="305790" y="958455"/>
                <a:ext cx="8767748" cy="2732428"/>
                <a:chOff x="305790" y="981033"/>
                <a:chExt cx="8767748" cy="2732428"/>
              </a:xfrm>
            </p:grpSpPr>
            <p:sp>
              <p:nvSpPr>
                <p:cNvPr id="63" name="Freihandform: Form 99">
                  <a:extLst>
                    <a:ext uri="{FF2B5EF4-FFF2-40B4-BE49-F238E27FC236}">
                      <a16:creationId xmlns:a16="http://schemas.microsoft.com/office/drawing/2014/main" xmlns="" id="{71617E2B-2AC4-4727-92AF-6996D7E8AEC8}"/>
                    </a:ext>
                  </a:extLst>
                </p:cNvPr>
                <p:cNvSpPr>
                  <a:spLocks noChangeAspect="1"/>
                </p:cNvSpPr>
                <p:nvPr/>
              </p:nvSpPr>
              <p:spPr>
                <a:xfrm>
                  <a:off x="7255030" y="2057436"/>
                  <a:ext cx="1536951" cy="912931"/>
                </a:xfrm>
                <a:custGeom>
                  <a:avLst/>
                  <a:gdLst>
                    <a:gd name="connsiteX0" fmla="*/ 69850 w 1311275"/>
                    <a:gd name="connsiteY0" fmla="*/ 1009650 h 1012825"/>
                    <a:gd name="connsiteX1" fmla="*/ 0 w 1311275"/>
                    <a:gd name="connsiteY1" fmla="*/ 0 h 1012825"/>
                    <a:gd name="connsiteX2" fmla="*/ 1311275 w 1311275"/>
                    <a:gd name="connsiteY2" fmla="*/ 254000 h 1012825"/>
                    <a:gd name="connsiteX3" fmla="*/ 1216025 w 1311275"/>
                    <a:gd name="connsiteY3" fmla="*/ 1012825 h 1012825"/>
                    <a:gd name="connsiteX4" fmla="*/ 69850 w 1311275"/>
                    <a:gd name="connsiteY4" fmla="*/ 1009650 h 1012825"/>
                    <a:gd name="connsiteX0" fmla="*/ 268908 w 1510333"/>
                    <a:gd name="connsiteY0" fmla="*/ 1009650 h 1012825"/>
                    <a:gd name="connsiteX1" fmla="*/ 199058 w 1510333"/>
                    <a:gd name="connsiteY1" fmla="*/ 0 h 1012825"/>
                    <a:gd name="connsiteX2" fmla="*/ 1510333 w 1510333"/>
                    <a:gd name="connsiteY2" fmla="*/ 254000 h 1012825"/>
                    <a:gd name="connsiteX3" fmla="*/ 1415083 w 1510333"/>
                    <a:gd name="connsiteY3" fmla="*/ 1012825 h 1012825"/>
                    <a:gd name="connsiteX4" fmla="*/ 268908 w 1510333"/>
                    <a:gd name="connsiteY4" fmla="*/ 1009650 h 1012825"/>
                    <a:gd name="connsiteX0" fmla="*/ 499656 w 1741081"/>
                    <a:gd name="connsiteY0" fmla="*/ 1009650 h 1012825"/>
                    <a:gd name="connsiteX1" fmla="*/ 429806 w 1741081"/>
                    <a:gd name="connsiteY1" fmla="*/ 0 h 1012825"/>
                    <a:gd name="connsiteX2" fmla="*/ 1741081 w 1741081"/>
                    <a:gd name="connsiteY2" fmla="*/ 254000 h 1012825"/>
                    <a:gd name="connsiteX3" fmla="*/ 1645831 w 1741081"/>
                    <a:gd name="connsiteY3" fmla="*/ 1012825 h 1012825"/>
                    <a:gd name="connsiteX4" fmla="*/ 499656 w 1741081"/>
                    <a:gd name="connsiteY4" fmla="*/ 1009650 h 1012825"/>
                    <a:gd name="connsiteX0" fmla="*/ 499656 w 1753308"/>
                    <a:gd name="connsiteY0" fmla="*/ 1025944 h 1029119"/>
                    <a:gd name="connsiteX1" fmla="*/ 429806 w 1753308"/>
                    <a:gd name="connsiteY1" fmla="*/ 16294 h 1029119"/>
                    <a:gd name="connsiteX2" fmla="*/ 1741081 w 1753308"/>
                    <a:gd name="connsiteY2" fmla="*/ 270294 h 1029119"/>
                    <a:gd name="connsiteX3" fmla="*/ 1645831 w 1753308"/>
                    <a:gd name="connsiteY3" fmla="*/ 1029119 h 1029119"/>
                    <a:gd name="connsiteX4" fmla="*/ 499656 w 1753308"/>
                    <a:gd name="connsiteY4" fmla="*/ 1025944 h 1029119"/>
                    <a:gd name="connsiteX0" fmla="*/ 499656 w 1751759"/>
                    <a:gd name="connsiteY0" fmla="*/ 1528695 h 1531870"/>
                    <a:gd name="connsiteX1" fmla="*/ 429806 w 1751759"/>
                    <a:gd name="connsiteY1" fmla="*/ 519045 h 1531870"/>
                    <a:gd name="connsiteX2" fmla="*/ 1741081 w 1751759"/>
                    <a:gd name="connsiteY2" fmla="*/ 773045 h 1531870"/>
                    <a:gd name="connsiteX3" fmla="*/ 1645831 w 1751759"/>
                    <a:gd name="connsiteY3" fmla="*/ 1531870 h 1531870"/>
                    <a:gd name="connsiteX4" fmla="*/ 499656 w 1751759"/>
                    <a:gd name="connsiteY4" fmla="*/ 1528695 h 1531870"/>
                    <a:gd name="connsiteX0" fmla="*/ 569651 w 1821754"/>
                    <a:gd name="connsiteY0" fmla="*/ 1528695 h 1531870"/>
                    <a:gd name="connsiteX1" fmla="*/ 499801 w 1821754"/>
                    <a:gd name="connsiteY1" fmla="*/ 519045 h 1531870"/>
                    <a:gd name="connsiteX2" fmla="*/ 1811076 w 1821754"/>
                    <a:gd name="connsiteY2" fmla="*/ 773045 h 1531870"/>
                    <a:gd name="connsiteX3" fmla="*/ 1715826 w 1821754"/>
                    <a:gd name="connsiteY3" fmla="*/ 1531870 h 1531870"/>
                    <a:gd name="connsiteX4" fmla="*/ 569651 w 1821754"/>
                    <a:gd name="connsiteY4" fmla="*/ 1528695 h 1531870"/>
                    <a:gd name="connsiteX0" fmla="*/ 569651 w 2019173"/>
                    <a:gd name="connsiteY0" fmla="*/ 1528695 h 1531870"/>
                    <a:gd name="connsiteX1" fmla="*/ 499801 w 2019173"/>
                    <a:gd name="connsiteY1" fmla="*/ 519045 h 1531870"/>
                    <a:gd name="connsiteX2" fmla="*/ 1811076 w 2019173"/>
                    <a:gd name="connsiteY2" fmla="*/ 773045 h 1531870"/>
                    <a:gd name="connsiteX3" fmla="*/ 1715826 w 2019173"/>
                    <a:gd name="connsiteY3" fmla="*/ 1531870 h 1531870"/>
                    <a:gd name="connsiteX4" fmla="*/ 569651 w 2019173"/>
                    <a:gd name="connsiteY4" fmla="*/ 1528695 h 1531870"/>
                    <a:gd name="connsiteX0" fmla="*/ 569651 w 2269745"/>
                    <a:gd name="connsiteY0" fmla="*/ 1528695 h 1532946"/>
                    <a:gd name="connsiteX1" fmla="*/ 499801 w 2269745"/>
                    <a:gd name="connsiteY1" fmla="*/ 519045 h 1532946"/>
                    <a:gd name="connsiteX2" fmla="*/ 1811076 w 2269745"/>
                    <a:gd name="connsiteY2" fmla="*/ 773045 h 1532946"/>
                    <a:gd name="connsiteX3" fmla="*/ 1715826 w 2269745"/>
                    <a:gd name="connsiteY3" fmla="*/ 1531870 h 1532946"/>
                    <a:gd name="connsiteX4" fmla="*/ 569651 w 2269745"/>
                    <a:gd name="connsiteY4" fmla="*/ 1528695 h 1532946"/>
                    <a:gd name="connsiteX0" fmla="*/ 569651 w 2282205"/>
                    <a:gd name="connsiteY0" fmla="*/ 1528695 h 1532928"/>
                    <a:gd name="connsiteX1" fmla="*/ 499801 w 2282205"/>
                    <a:gd name="connsiteY1" fmla="*/ 519045 h 1532928"/>
                    <a:gd name="connsiteX2" fmla="*/ 1811076 w 2282205"/>
                    <a:gd name="connsiteY2" fmla="*/ 773045 h 1532928"/>
                    <a:gd name="connsiteX3" fmla="*/ 1715826 w 2282205"/>
                    <a:gd name="connsiteY3" fmla="*/ 1531870 h 1532928"/>
                    <a:gd name="connsiteX4" fmla="*/ 569651 w 2282205"/>
                    <a:gd name="connsiteY4" fmla="*/ 1528695 h 1532928"/>
                    <a:gd name="connsiteX0" fmla="*/ 569651 w 2271127"/>
                    <a:gd name="connsiteY0" fmla="*/ 1528695 h 1536067"/>
                    <a:gd name="connsiteX1" fmla="*/ 499801 w 2271127"/>
                    <a:gd name="connsiteY1" fmla="*/ 519045 h 1536067"/>
                    <a:gd name="connsiteX2" fmla="*/ 1811076 w 2271127"/>
                    <a:gd name="connsiteY2" fmla="*/ 773045 h 1536067"/>
                    <a:gd name="connsiteX3" fmla="*/ 1715826 w 2271127"/>
                    <a:gd name="connsiteY3" fmla="*/ 1531870 h 1536067"/>
                    <a:gd name="connsiteX4" fmla="*/ 569651 w 2271127"/>
                    <a:gd name="connsiteY4" fmla="*/ 1528695 h 1536067"/>
                    <a:gd name="connsiteX0" fmla="*/ 569651 w 2328833"/>
                    <a:gd name="connsiteY0" fmla="*/ 1528695 h 1528695"/>
                    <a:gd name="connsiteX1" fmla="*/ 499801 w 2328833"/>
                    <a:gd name="connsiteY1" fmla="*/ 519045 h 1528695"/>
                    <a:gd name="connsiteX2" fmla="*/ 1811076 w 2328833"/>
                    <a:gd name="connsiteY2" fmla="*/ 773045 h 1528695"/>
                    <a:gd name="connsiteX3" fmla="*/ 1820601 w 2328833"/>
                    <a:gd name="connsiteY3" fmla="*/ 1522345 h 1528695"/>
                    <a:gd name="connsiteX4" fmla="*/ 569651 w 2328833"/>
                    <a:gd name="connsiteY4" fmla="*/ 1528695 h 1528695"/>
                    <a:gd name="connsiteX0" fmla="*/ 569651 w 2276224"/>
                    <a:gd name="connsiteY0" fmla="*/ 1528695 h 1528695"/>
                    <a:gd name="connsiteX1" fmla="*/ 499801 w 2276224"/>
                    <a:gd name="connsiteY1" fmla="*/ 519045 h 1528695"/>
                    <a:gd name="connsiteX2" fmla="*/ 1811076 w 2276224"/>
                    <a:gd name="connsiteY2" fmla="*/ 773045 h 1528695"/>
                    <a:gd name="connsiteX3" fmla="*/ 1820601 w 2276224"/>
                    <a:gd name="connsiteY3" fmla="*/ 1522345 h 1528695"/>
                    <a:gd name="connsiteX4" fmla="*/ 569651 w 2276224"/>
                    <a:gd name="connsiteY4" fmla="*/ 1528695 h 1528695"/>
                    <a:gd name="connsiteX0" fmla="*/ 569651 w 2276224"/>
                    <a:gd name="connsiteY0" fmla="*/ 1601744 h 1601744"/>
                    <a:gd name="connsiteX1" fmla="*/ 499801 w 2276224"/>
                    <a:gd name="connsiteY1" fmla="*/ 592094 h 1601744"/>
                    <a:gd name="connsiteX2" fmla="*/ 1811076 w 2276224"/>
                    <a:gd name="connsiteY2" fmla="*/ 846094 h 1601744"/>
                    <a:gd name="connsiteX3" fmla="*/ 1820601 w 2276224"/>
                    <a:gd name="connsiteY3" fmla="*/ 1595394 h 1601744"/>
                    <a:gd name="connsiteX4" fmla="*/ 569651 w 2276224"/>
                    <a:gd name="connsiteY4" fmla="*/ 1601744 h 1601744"/>
                    <a:gd name="connsiteX0" fmla="*/ 569651 w 2276224"/>
                    <a:gd name="connsiteY0" fmla="*/ 1561850 h 1561850"/>
                    <a:gd name="connsiteX1" fmla="*/ 499801 w 2276224"/>
                    <a:gd name="connsiteY1" fmla="*/ 552200 h 1561850"/>
                    <a:gd name="connsiteX2" fmla="*/ 1811076 w 2276224"/>
                    <a:gd name="connsiteY2" fmla="*/ 806200 h 1561850"/>
                    <a:gd name="connsiteX3" fmla="*/ 1820601 w 2276224"/>
                    <a:gd name="connsiteY3" fmla="*/ 1555500 h 1561850"/>
                    <a:gd name="connsiteX4" fmla="*/ 569651 w 2276224"/>
                    <a:gd name="connsiteY4" fmla="*/ 1561850 h 1561850"/>
                    <a:gd name="connsiteX0" fmla="*/ 569651 w 2276224"/>
                    <a:gd name="connsiteY0" fmla="*/ 1587967 h 1587967"/>
                    <a:gd name="connsiteX1" fmla="*/ 499801 w 2276224"/>
                    <a:gd name="connsiteY1" fmla="*/ 578317 h 1587967"/>
                    <a:gd name="connsiteX2" fmla="*/ 1811076 w 2276224"/>
                    <a:gd name="connsiteY2" fmla="*/ 832317 h 1587967"/>
                    <a:gd name="connsiteX3" fmla="*/ 1820601 w 2276224"/>
                    <a:gd name="connsiteY3" fmla="*/ 1581617 h 1587967"/>
                    <a:gd name="connsiteX4" fmla="*/ 569651 w 2276224"/>
                    <a:gd name="connsiteY4" fmla="*/ 1587967 h 1587967"/>
                    <a:gd name="connsiteX0" fmla="*/ 569651 w 2276224"/>
                    <a:gd name="connsiteY0" fmla="*/ 1574430 h 1574430"/>
                    <a:gd name="connsiteX1" fmla="*/ 499801 w 2276224"/>
                    <a:gd name="connsiteY1" fmla="*/ 564780 h 1574430"/>
                    <a:gd name="connsiteX2" fmla="*/ 1811076 w 2276224"/>
                    <a:gd name="connsiteY2" fmla="*/ 818780 h 1574430"/>
                    <a:gd name="connsiteX3" fmla="*/ 1820601 w 2276224"/>
                    <a:gd name="connsiteY3" fmla="*/ 1568080 h 1574430"/>
                    <a:gd name="connsiteX4" fmla="*/ 569651 w 2276224"/>
                    <a:gd name="connsiteY4" fmla="*/ 1574430 h 1574430"/>
                    <a:gd name="connsiteX0" fmla="*/ 569651 w 2276224"/>
                    <a:gd name="connsiteY0" fmla="*/ 1586070 h 1586070"/>
                    <a:gd name="connsiteX1" fmla="*/ 499801 w 2276224"/>
                    <a:gd name="connsiteY1" fmla="*/ 576420 h 1586070"/>
                    <a:gd name="connsiteX2" fmla="*/ 1811076 w 2276224"/>
                    <a:gd name="connsiteY2" fmla="*/ 830420 h 1586070"/>
                    <a:gd name="connsiteX3" fmla="*/ 1820601 w 2276224"/>
                    <a:gd name="connsiteY3" fmla="*/ 1579720 h 1586070"/>
                    <a:gd name="connsiteX4" fmla="*/ 569651 w 2276224"/>
                    <a:gd name="connsiteY4" fmla="*/ 1586070 h 1586070"/>
                    <a:gd name="connsiteX0" fmla="*/ 569651 w 2276224"/>
                    <a:gd name="connsiteY0" fmla="*/ 1584116 h 1584116"/>
                    <a:gd name="connsiteX1" fmla="*/ 499801 w 2276224"/>
                    <a:gd name="connsiteY1" fmla="*/ 574466 h 1584116"/>
                    <a:gd name="connsiteX2" fmla="*/ 1811076 w 2276224"/>
                    <a:gd name="connsiteY2" fmla="*/ 828466 h 1584116"/>
                    <a:gd name="connsiteX3" fmla="*/ 1820601 w 2276224"/>
                    <a:gd name="connsiteY3" fmla="*/ 1577766 h 1584116"/>
                    <a:gd name="connsiteX4" fmla="*/ 569651 w 2276224"/>
                    <a:gd name="connsiteY4" fmla="*/ 1584116 h 1584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24" h="1584116">
                      <a:moveTo>
                        <a:pt x="569651" y="1584116"/>
                      </a:moveTo>
                      <a:cubicBezTo>
                        <a:pt x="-190232" y="1577766"/>
                        <a:pt x="-165891" y="618916"/>
                        <a:pt x="499801" y="574466"/>
                      </a:cubicBezTo>
                      <a:cubicBezTo>
                        <a:pt x="708293" y="-382267"/>
                        <a:pt x="2002634" y="-37251"/>
                        <a:pt x="1811076" y="828466"/>
                      </a:cubicBezTo>
                      <a:cubicBezTo>
                        <a:pt x="2350826" y="728983"/>
                        <a:pt x="2503226" y="1578824"/>
                        <a:pt x="1820601" y="1577766"/>
                      </a:cubicBezTo>
                      <a:lnTo>
                        <a:pt x="569651" y="1584116"/>
                      </a:lnTo>
                      <a:close/>
                    </a:path>
                  </a:pathLst>
                </a:cu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ln w="38100" cap="flat" cmpd="sng" algn="ctr">
                  <a:noFill/>
                  <a:prstDash val="solid"/>
                </a:ln>
                <a:effectLst/>
              </p:spPr>
              <p:txBody>
                <a:bodyPr rot="0" spcFirstLastPara="0" vertOverflow="overflow" horzOverflow="overflow" vert="horz" wrap="square" lIns="72000" tIns="72000" rIns="72000" bIns="0" numCol="1" spcCol="0" rtlCol="0" fromWordArt="0" anchor="ctr" anchorCtr="0" forceAA="0" compatLnSpc="1">
                  <a:prstTxWarp prst="textNoShape">
                    <a:avLst/>
                  </a:prstTxWarp>
                  <a:noAutofit/>
                </a:bodyPr>
                <a:lstStyle/>
                <a:p>
                  <a:pPr marL="0" marR="0" lvl="0" indent="0" algn="ctr" defTabSz="457167" rtl="0" eaLnBrk="1" fontAlgn="auto" latinLnBrk="0" hangingPunct="1">
                    <a:lnSpc>
                      <a:spcPct val="90000"/>
                    </a:lnSpc>
                    <a:spcBef>
                      <a:spcPts val="0"/>
                    </a:spcBef>
                    <a:spcAft>
                      <a:spcPts val="0"/>
                    </a:spcAft>
                    <a:buClrTx/>
                    <a:buSzTx/>
                    <a:buFontTx/>
                    <a:buNone/>
                    <a:tabLst/>
                    <a:defRPr/>
                  </a:pPr>
                  <a:endParaRPr kumimoji="0" lang="en-US" sz="600" b="0" i="0" u="none" strike="noStrike" kern="0" cap="none" spc="0" normalizeH="0" baseline="0" noProof="0" dirty="0">
                    <a:ln>
                      <a:noFill/>
                    </a:ln>
                    <a:solidFill>
                      <a:srgbClr val="001135"/>
                    </a:solidFill>
                    <a:effectLst/>
                    <a:uLnTx/>
                    <a:uFillTx/>
                    <a:latin typeface="Source Sans Pro" panose="020B0503030403020204" pitchFamily="34" charset="0"/>
                    <a:ea typeface="Source Sans Pro" panose="020B0503030403020204" pitchFamily="34" charset="0"/>
                    <a:cs typeface="ATT Aleck Cd Medium" panose="020B0606020203020204" pitchFamily="34" charset="0"/>
                    <a:sym typeface="Arial"/>
                  </a:endParaRPr>
                </a:p>
              </p:txBody>
            </p:sp>
            <p:sp>
              <p:nvSpPr>
                <p:cNvPr id="62" name="Freihandform: Form 99">
                  <a:extLst>
                    <a:ext uri="{FF2B5EF4-FFF2-40B4-BE49-F238E27FC236}">
                      <a16:creationId xmlns:a16="http://schemas.microsoft.com/office/drawing/2014/main" xmlns="" id="{DF0AA55E-ECD1-405C-BDD7-BEC976C81002}"/>
                    </a:ext>
                  </a:extLst>
                </p:cNvPr>
                <p:cNvSpPr>
                  <a:spLocks noChangeAspect="1"/>
                </p:cNvSpPr>
                <p:nvPr/>
              </p:nvSpPr>
              <p:spPr>
                <a:xfrm>
                  <a:off x="2938216" y="2043576"/>
                  <a:ext cx="1536951" cy="912931"/>
                </a:xfrm>
                <a:custGeom>
                  <a:avLst/>
                  <a:gdLst>
                    <a:gd name="connsiteX0" fmla="*/ 69850 w 1311275"/>
                    <a:gd name="connsiteY0" fmla="*/ 1009650 h 1012825"/>
                    <a:gd name="connsiteX1" fmla="*/ 0 w 1311275"/>
                    <a:gd name="connsiteY1" fmla="*/ 0 h 1012825"/>
                    <a:gd name="connsiteX2" fmla="*/ 1311275 w 1311275"/>
                    <a:gd name="connsiteY2" fmla="*/ 254000 h 1012825"/>
                    <a:gd name="connsiteX3" fmla="*/ 1216025 w 1311275"/>
                    <a:gd name="connsiteY3" fmla="*/ 1012825 h 1012825"/>
                    <a:gd name="connsiteX4" fmla="*/ 69850 w 1311275"/>
                    <a:gd name="connsiteY4" fmla="*/ 1009650 h 1012825"/>
                    <a:gd name="connsiteX0" fmla="*/ 268908 w 1510333"/>
                    <a:gd name="connsiteY0" fmla="*/ 1009650 h 1012825"/>
                    <a:gd name="connsiteX1" fmla="*/ 199058 w 1510333"/>
                    <a:gd name="connsiteY1" fmla="*/ 0 h 1012825"/>
                    <a:gd name="connsiteX2" fmla="*/ 1510333 w 1510333"/>
                    <a:gd name="connsiteY2" fmla="*/ 254000 h 1012825"/>
                    <a:gd name="connsiteX3" fmla="*/ 1415083 w 1510333"/>
                    <a:gd name="connsiteY3" fmla="*/ 1012825 h 1012825"/>
                    <a:gd name="connsiteX4" fmla="*/ 268908 w 1510333"/>
                    <a:gd name="connsiteY4" fmla="*/ 1009650 h 1012825"/>
                    <a:gd name="connsiteX0" fmla="*/ 499656 w 1741081"/>
                    <a:gd name="connsiteY0" fmla="*/ 1009650 h 1012825"/>
                    <a:gd name="connsiteX1" fmla="*/ 429806 w 1741081"/>
                    <a:gd name="connsiteY1" fmla="*/ 0 h 1012825"/>
                    <a:gd name="connsiteX2" fmla="*/ 1741081 w 1741081"/>
                    <a:gd name="connsiteY2" fmla="*/ 254000 h 1012825"/>
                    <a:gd name="connsiteX3" fmla="*/ 1645831 w 1741081"/>
                    <a:gd name="connsiteY3" fmla="*/ 1012825 h 1012825"/>
                    <a:gd name="connsiteX4" fmla="*/ 499656 w 1741081"/>
                    <a:gd name="connsiteY4" fmla="*/ 1009650 h 1012825"/>
                    <a:gd name="connsiteX0" fmla="*/ 499656 w 1753308"/>
                    <a:gd name="connsiteY0" fmla="*/ 1025944 h 1029119"/>
                    <a:gd name="connsiteX1" fmla="*/ 429806 w 1753308"/>
                    <a:gd name="connsiteY1" fmla="*/ 16294 h 1029119"/>
                    <a:gd name="connsiteX2" fmla="*/ 1741081 w 1753308"/>
                    <a:gd name="connsiteY2" fmla="*/ 270294 h 1029119"/>
                    <a:gd name="connsiteX3" fmla="*/ 1645831 w 1753308"/>
                    <a:gd name="connsiteY3" fmla="*/ 1029119 h 1029119"/>
                    <a:gd name="connsiteX4" fmla="*/ 499656 w 1753308"/>
                    <a:gd name="connsiteY4" fmla="*/ 1025944 h 1029119"/>
                    <a:gd name="connsiteX0" fmla="*/ 499656 w 1751759"/>
                    <a:gd name="connsiteY0" fmla="*/ 1528695 h 1531870"/>
                    <a:gd name="connsiteX1" fmla="*/ 429806 w 1751759"/>
                    <a:gd name="connsiteY1" fmla="*/ 519045 h 1531870"/>
                    <a:gd name="connsiteX2" fmla="*/ 1741081 w 1751759"/>
                    <a:gd name="connsiteY2" fmla="*/ 773045 h 1531870"/>
                    <a:gd name="connsiteX3" fmla="*/ 1645831 w 1751759"/>
                    <a:gd name="connsiteY3" fmla="*/ 1531870 h 1531870"/>
                    <a:gd name="connsiteX4" fmla="*/ 499656 w 1751759"/>
                    <a:gd name="connsiteY4" fmla="*/ 1528695 h 1531870"/>
                    <a:gd name="connsiteX0" fmla="*/ 569651 w 1821754"/>
                    <a:gd name="connsiteY0" fmla="*/ 1528695 h 1531870"/>
                    <a:gd name="connsiteX1" fmla="*/ 499801 w 1821754"/>
                    <a:gd name="connsiteY1" fmla="*/ 519045 h 1531870"/>
                    <a:gd name="connsiteX2" fmla="*/ 1811076 w 1821754"/>
                    <a:gd name="connsiteY2" fmla="*/ 773045 h 1531870"/>
                    <a:gd name="connsiteX3" fmla="*/ 1715826 w 1821754"/>
                    <a:gd name="connsiteY3" fmla="*/ 1531870 h 1531870"/>
                    <a:gd name="connsiteX4" fmla="*/ 569651 w 1821754"/>
                    <a:gd name="connsiteY4" fmla="*/ 1528695 h 1531870"/>
                    <a:gd name="connsiteX0" fmla="*/ 569651 w 2019173"/>
                    <a:gd name="connsiteY0" fmla="*/ 1528695 h 1531870"/>
                    <a:gd name="connsiteX1" fmla="*/ 499801 w 2019173"/>
                    <a:gd name="connsiteY1" fmla="*/ 519045 h 1531870"/>
                    <a:gd name="connsiteX2" fmla="*/ 1811076 w 2019173"/>
                    <a:gd name="connsiteY2" fmla="*/ 773045 h 1531870"/>
                    <a:gd name="connsiteX3" fmla="*/ 1715826 w 2019173"/>
                    <a:gd name="connsiteY3" fmla="*/ 1531870 h 1531870"/>
                    <a:gd name="connsiteX4" fmla="*/ 569651 w 2019173"/>
                    <a:gd name="connsiteY4" fmla="*/ 1528695 h 1531870"/>
                    <a:gd name="connsiteX0" fmla="*/ 569651 w 2269745"/>
                    <a:gd name="connsiteY0" fmla="*/ 1528695 h 1532946"/>
                    <a:gd name="connsiteX1" fmla="*/ 499801 w 2269745"/>
                    <a:gd name="connsiteY1" fmla="*/ 519045 h 1532946"/>
                    <a:gd name="connsiteX2" fmla="*/ 1811076 w 2269745"/>
                    <a:gd name="connsiteY2" fmla="*/ 773045 h 1532946"/>
                    <a:gd name="connsiteX3" fmla="*/ 1715826 w 2269745"/>
                    <a:gd name="connsiteY3" fmla="*/ 1531870 h 1532946"/>
                    <a:gd name="connsiteX4" fmla="*/ 569651 w 2269745"/>
                    <a:gd name="connsiteY4" fmla="*/ 1528695 h 1532946"/>
                    <a:gd name="connsiteX0" fmla="*/ 569651 w 2282205"/>
                    <a:gd name="connsiteY0" fmla="*/ 1528695 h 1532928"/>
                    <a:gd name="connsiteX1" fmla="*/ 499801 w 2282205"/>
                    <a:gd name="connsiteY1" fmla="*/ 519045 h 1532928"/>
                    <a:gd name="connsiteX2" fmla="*/ 1811076 w 2282205"/>
                    <a:gd name="connsiteY2" fmla="*/ 773045 h 1532928"/>
                    <a:gd name="connsiteX3" fmla="*/ 1715826 w 2282205"/>
                    <a:gd name="connsiteY3" fmla="*/ 1531870 h 1532928"/>
                    <a:gd name="connsiteX4" fmla="*/ 569651 w 2282205"/>
                    <a:gd name="connsiteY4" fmla="*/ 1528695 h 1532928"/>
                    <a:gd name="connsiteX0" fmla="*/ 569651 w 2271127"/>
                    <a:gd name="connsiteY0" fmla="*/ 1528695 h 1536067"/>
                    <a:gd name="connsiteX1" fmla="*/ 499801 w 2271127"/>
                    <a:gd name="connsiteY1" fmla="*/ 519045 h 1536067"/>
                    <a:gd name="connsiteX2" fmla="*/ 1811076 w 2271127"/>
                    <a:gd name="connsiteY2" fmla="*/ 773045 h 1536067"/>
                    <a:gd name="connsiteX3" fmla="*/ 1715826 w 2271127"/>
                    <a:gd name="connsiteY3" fmla="*/ 1531870 h 1536067"/>
                    <a:gd name="connsiteX4" fmla="*/ 569651 w 2271127"/>
                    <a:gd name="connsiteY4" fmla="*/ 1528695 h 1536067"/>
                    <a:gd name="connsiteX0" fmla="*/ 569651 w 2328833"/>
                    <a:gd name="connsiteY0" fmla="*/ 1528695 h 1528695"/>
                    <a:gd name="connsiteX1" fmla="*/ 499801 w 2328833"/>
                    <a:gd name="connsiteY1" fmla="*/ 519045 h 1528695"/>
                    <a:gd name="connsiteX2" fmla="*/ 1811076 w 2328833"/>
                    <a:gd name="connsiteY2" fmla="*/ 773045 h 1528695"/>
                    <a:gd name="connsiteX3" fmla="*/ 1820601 w 2328833"/>
                    <a:gd name="connsiteY3" fmla="*/ 1522345 h 1528695"/>
                    <a:gd name="connsiteX4" fmla="*/ 569651 w 2328833"/>
                    <a:gd name="connsiteY4" fmla="*/ 1528695 h 1528695"/>
                    <a:gd name="connsiteX0" fmla="*/ 569651 w 2276224"/>
                    <a:gd name="connsiteY0" fmla="*/ 1528695 h 1528695"/>
                    <a:gd name="connsiteX1" fmla="*/ 499801 w 2276224"/>
                    <a:gd name="connsiteY1" fmla="*/ 519045 h 1528695"/>
                    <a:gd name="connsiteX2" fmla="*/ 1811076 w 2276224"/>
                    <a:gd name="connsiteY2" fmla="*/ 773045 h 1528695"/>
                    <a:gd name="connsiteX3" fmla="*/ 1820601 w 2276224"/>
                    <a:gd name="connsiteY3" fmla="*/ 1522345 h 1528695"/>
                    <a:gd name="connsiteX4" fmla="*/ 569651 w 2276224"/>
                    <a:gd name="connsiteY4" fmla="*/ 1528695 h 1528695"/>
                    <a:gd name="connsiteX0" fmla="*/ 569651 w 2276224"/>
                    <a:gd name="connsiteY0" fmla="*/ 1601744 h 1601744"/>
                    <a:gd name="connsiteX1" fmla="*/ 499801 w 2276224"/>
                    <a:gd name="connsiteY1" fmla="*/ 592094 h 1601744"/>
                    <a:gd name="connsiteX2" fmla="*/ 1811076 w 2276224"/>
                    <a:gd name="connsiteY2" fmla="*/ 846094 h 1601744"/>
                    <a:gd name="connsiteX3" fmla="*/ 1820601 w 2276224"/>
                    <a:gd name="connsiteY3" fmla="*/ 1595394 h 1601744"/>
                    <a:gd name="connsiteX4" fmla="*/ 569651 w 2276224"/>
                    <a:gd name="connsiteY4" fmla="*/ 1601744 h 1601744"/>
                    <a:gd name="connsiteX0" fmla="*/ 569651 w 2276224"/>
                    <a:gd name="connsiteY0" fmla="*/ 1561850 h 1561850"/>
                    <a:gd name="connsiteX1" fmla="*/ 499801 w 2276224"/>
                    <a:gd name="connsiteY1" fmla="*/ 552200 h 1561850"/>
                    <a:gd name="connsiteX2" fmla="*/ 1811076 w 2276224"/>
                    <a:gd name="connsiteY2" fmla="*/ 806200 h 1561850"/>
                    <a:gd name="connsiteX3" fmla="*/ 1820601 w 2276224"/>
                    <a:gd name="connsiteY3" fmla="*/ 1555500 h 1561850"/>
                    <a:gd name="connsiteX4" fmla="*/ 569651 w 2276224"/>
                    <a:gd name="connsiteY4" fmla="*/ 1561850 h 1561850"/>
                    <a:gd name="connsiteX0" fmla="*/ 569651 w 2276224"/>
                    <a:gd name="connsiteY0" fmla="*/ 1587967 h 1587967"/>
                    <a:gd name="connsiteX1" fmla="*/ 499801 w 2276224"/>
                    <a:gd name="connsiteY1" fmla="*/ 578317 h 1587967"/>
                    <a:gd name="connsiteX2" fmla="*/ 1811076 w 2276224"/>
                    <a:gd name="connsiteY2" fmla="*/ 832317 h 1587967"/>
                    <a:gd name="connsiteX3" fmla="*/ 1820601 w 2276224"/>
                    <a:gd name="connsiteY3" fmla="*/ 1581617 h 1587967"/>
                    <a:gd name="connsiteX4" fmla="*/ 569651 w 2276224"/>
                    <a:gd name="connsiteY4" fmla="*/ 1587967 h 1587967"/>
                    <a:gd name="connsiteX0" fmla="*/ 569651 w 2276224"/>
                    <a:gd name="connsiteY0" fmla="*/ 1574430 h 1574430"/>
                    <a:gd name="connsiteX1" fmla="*/ 499801 w 2276224"/>
                    <a:gd name="connsiteY1" fmla="*/ 564780 h 1574430"/>
                    <a:gd name="connsiteX2" fmla="*/ 1811076 w 2276224"/>
                    <a:gd name="connsiteY2" fmla="*/ 818780 h 1574430"/>
                    <a:gd name="connsiteX3" fmla="*/ 1820601 w 2276224"/>
                    <a:gd name="connsiteY3" fmla="*/ 1568080 h 1574430"/>
                    <a:gd name="connsiteX4" fmla="*/ 569651 w 2276224"/>
                    <a:gd name="connsiteY4" fmla="*/ 1574430 h 1574430"/>
                    <a:gd name="connsiteX0" fmla="*/ 569651 w 2276224"/>
                    <a:gd name="connsiteY0" fmla="*/ 1586070 h 1586070"/>
                    <a:gd name="connsiteX1" fmla="*/ 499801 w 2276224"/>
                    <a:gd name="connsiteY1" fmla="*/ 576420 h 1586070"/>
                    <a:gd name="connsiteX2" fmla="*/ 1811076 w 2276224"/>
                    <a:gd name="connsiteY2" fmla="*/ 830420 h 1586070"/>
                    <a:gd name="connsiteX3" fmla="*/ 1820601 w 2276224"/>
                    <a:gd name="connsiteY3" fmla="*/ 1579720 h 1586070"/>
                    <a:gd name="connsiteX4" fmla="*/ 569651 w 2276224"/>
                    <a:gd name="connsiteY4" fmla="*/ 1586070 h 1586070"/>
                    <a:gd name="connsiteX0" fmla="*/ 569651 w 2276224"/>
                    <a:gd name="connsiteY0" fmla="*/ 1584116 h 1584116"/>
                    <a:gd name="connsiteX1" fmla="*/ 499801 w 2276224"/>
                    <a:gd name="connsiteY1" fmla="*/ 574466 h 1584116"/>
                    <a:gd name="connsiteX2" fmla="*/ 1811076 w 2276224"/>
                    <a:gd name="connsiteY2" fmla="*/ 828466 h 1584116"/>
                    <a:gd name="connsiteX3" fmla="*/ 1820601 w 2276224"/>
                    <a:gd name="connsiteY3" fmla="*/ 1577766 h 1584116"/>
                    <a:gd name="connsiteX4" fmla="*/ 569651 w 2276224"/>
                    <a:gd name="connsiteY4" fmla="*/ 1584116 h 1584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24" h="1584116">
                      <a:moveTo>
                        <a:pt x="569651" y="1584116"/>
                      </a:moveTo>
                      <a:cubicBezTo>
                        <a:pt x="-190232" y="1577766"/>
                        <a:pt x="-165891" y="618916"/>
                        <a:pt x="499801" y="574466"/>
                      </a:cubicBezTo>
                      <a:cubicBezTo>
                        <a:pt x="708293" y="-382267"/>
                        <a:pt x="2002634" y="-37251"/>
                        <a:pt x="1811076" y="828466"/>
                      </a:cubicBezTo>
                      <a:cubicBezTo>
                        <a:pt x="2350826" y="728983"/>
                        <a:pt x="2503226" y="1578824"/>
                        <a:pt x="1820601" y="1577766"/>
                      </a:cubicBezTo>
                      <a:lnTo>
                        <a:pt x="569651" y="1584116"/>
                      </a:lnTo>
                      <a:close/>
                    </a:path>
                  </a:pathLst>
                </a:cu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ln w="38100" cap="flat" cmpd="sng" algn="ctr">
                  <a:noFill/>
                  <a:prstDash val="solid"/>
                </a:ln>
                <a:effectLst/>
              </p:spPr>
              <p:txBody>
                <a:bodyPr rot="0" spcFirstLastPara="0" vertOverflow="overflow" horzOverflow="overflow" vert="horz" wrap="square" lIns="72000" tIns="72000" rIns="72000" bIns="0" numCol="1" spcCol="0" rtlCol="0" fromWordArt="0" anchor="ctr" anchorCtr="0" forceAA="0" compatLnSpc="1">
                  <a:prstTxWarp prst="textNoShape">
                    <a:avLst/>
                  </a:prstTxWarp>
                  <a:noAutofit/>
                </a:bodyPr>
                <a:lstStyle/>
                <a:p>
                  <a:pPr marL="0" marR="0" lvl="0" indent="0" algn="ctr" defTabSz="457167" rtl="0" eaLnBrk="1" fontAlgn="auto" latinLnBrk="0" hangingPunct="1">
                    <a:lnSpc>
                      <a:spcPct val="90000"/>
                    </a:lnSpc>
                    <a:spcBef>
                      <a:spcPts val="0"/>
                    </a:spcBef>
                    <a:spcAft>
                      <a:spcPts val="0"/>
                    </a:spcAft>
                    <a:buClrTx/>
                    <a:buSzTx/>
                    <a:buFontTx/>
                    <a:buNone/>
                    <a:tabLst/>
                    <a:defRPr/>
                  </a:pPr>
                  <a:endParaRPr kumimoji="0" lang="en-US" sz="600" b="0" i="0" u="none" strike="noStrike" kern="0" cap="none" spc="0" normalizeH="0" baseline="0" noProof="0" dirty="0">
                    <a:ln>
                      <a:noFill/>
                    </a:ln>
                    <a:solidFill>
                      <a:srgbClr val="001135"/>
                    </a:solidFill>
                    <a:effectLst/>
                    <a:uLnTx/>
                    <a:uFillTx/>
                    <a:latin typeface="Source Sans Pro" panose="020B0503030403020204" pitchFamily="34" charset="0"/>
                    <a:ea typeface="Source Sans Pro" panose="020B0503030403020204" pitchFamily="34" charset="0"/>
                    <a:cs typeface="ATT Aleck Cd Medium" panose="020B0606020203020204" pitchFamily="34" charset="0"/>
                    <a:sym typeface="Arial"/>
                  </a:endParaRPr>
                </a:p>
              </p:txBody>
            </p:sp>
            <p:sp>
              <p:nvSpPr>
                <p:cNvPr id="61" name="Freihandform: Form 99">
                  <a:extLst>
                    <a:ext uri="{FF2B5EF4-FFF2-40B4-BE49-F238E27FC236}">
                      <a16:creationId xmlns:a16="http://schemas.microsoft.com/office/drawing/2014/main" xmlns="" id="{F38C5A5A-FBB2-4F31-8F93-E92D103C5B3C}"/>
                    </a:ext>
                  </a:extLst>
                </p:cNvPr>
                <p:cNvSpPr>
                  <a:spLocks noChangeAspect="1"/>
                </p:cNvSpPr>
                <p:nvPr/>
              </p:nvSpPr>
              <p:spPr>
                <a:xfrm>
                  <a:off x="5136671" y="2011708"/>
                  <a:ext cx="1579105" cy="937970"/>
                </a:xfrm>
                <a:custGeom>
                  <a:avLst/>
                  <a:gdLst>
                    <a:gd name="connsiteX0" fmla="*/ 69850 w 1311275"/>
                    <a:gd name="connsiteY0" fmla="*/ 1009650 h 1012825"/>
                    <a:gd name="connsiteX1" fmla="*/ 0 w 1311275"/>
                    <a:gd name="connsiteY1" fmla="*/ 0 h 1012825"/>
                    <a:gd name="connsiteX2" fmla="*/ 1311275 w 1311275"/>
                    <a:gd name="connsiteY2" fmla="*/ 254000 h 1012825"/>
                    <a:gd name="connsiteX3" fmla="*/ 1216025 w 1311275"/>
                    <a:gd name="connsiteY3" fmla="*/ 1012825 h 1012825"/>
                    <a:gd name="connsiteX4" fmla="*/ 69850 w 1311275"/>
                    <a:gd name="connsiteY4" fmla="*/ 1009650 h 1012825"/>
                    <a:gd name="connsiteX0" fmla="*/ 268908 w 1510333"/>
                    <a:gd name="connsiteY0" fmla="*/ 1009650 h 1012825"/>
                    <a:gd name="connsiteX1" fmla="*/ 199058 w 1510333"/>
                    <a:gd name="connsiteY1" fmla="*/ 0 h 1012825"/>
                    <a:gd name="connsiteX2" fmla="*/ 1510333 w 1510333"/>
                    <a:gd name="connsiteY2" fmla="*/ 254000 h 1012825"/>
                    <a:gd name="connsiteX3" fmla="*/ 1415083 w 1510333"/>
                    <a:gd name="connsiteY3" fmla="*/ 1012825 h 1012825"/>
                    <a:gd name="connsiteX4" fmla="*/ 268908 w 1510333"/>
                    <a:gd name="connsiteY4" fmla="*/ 1009650 h 1012825"/>
                    <a:gd name="connsiteX0" fmla="*/ 499656 w 1741081"/>
                    <a:gd name="connsiteY0" fmla="*/ 1009650 h 1012825"/>
                    <a:gd name="connsiteX1" fmla="*/ 429806 w 1741081"/>
                    <a:gd name="connsiteY1" fmla="*/ 0 h 1012825"/>
                    <a:gd name="connsiteX2" fmla="*/ 1741081 w 1741081"/>
                    <a:gd name="connsiteY2" fmla="*/ 254000 h 1012825"/>
                    <a:gd name="connsiteX3" fmla="*/ 1645831 w 1741081"/>
                    <a:gd name="connsiteY3" fmla="*/ 1012825 h 1012825"/>
                    <a:gd name="connsiteX4" fmla="*/ 499656 w 1741081"/>
                    <a:gd name="connsiteY4" fmla="*/ 1009650 h 1012825"/>
                    <a:gd name="connsiteX0" fmla="*/ 499656 w 1753308"/>
                    <a:gd name="connsiteY0" fmla="*/ 1025944 h 1029119"/>
                    <a:gd name="connsiteX1" fmla="*/ 429806 w 1753308"/>
                    <a:gd name="connsiteY1" fmla="*/ 16294 h 1029119"/>
                    <a:gd name="connsiteX2" fmla="*/ 1741081 w 1753308"/>
                    <a:gd name="connsiteY2" fmla="*/ 270294 h 1029119"/>
                    <a:gd name="connsiteX3" fmla="*/ 1645831 w 1753308"/>
                    <a:gd name="connsiteY3" fmla="*/ 1029119 h 1029119"/>
                    <a:gd name="connsiteX4" fmla="*/ 499656 w 1753308"/>
                    <a:gd name="connsiteY4" fmla="*/ 1025944 h 1029119"/>
                    <a:gd name="connsiteX0" fmla="*/ 499656 w 1751759"/>
                    <a:gd name="connsiteY0" fmla="*/ 1528695 h 1531870"/>
                    <a:gd name="connsiteX1" fmla="*/ 429806 w 1751759"/>
                    <a:gd name="connsiteY1" fmla="*/ 519045 h 1531870"/>
                    <a:gd name="connsiteX2" fmla="*/ 1741081 w 1751759"/>
                    <a:gd name="connsiteY2" fmla="*/ 773045 h 1531870"/>
                    <a:gd name="connsiteX3" fmla="*/ 1645831 w 1751759"/>
                    <a:gd name="connsiteY3" fmla="*/ 1531870 h 1531870"/>
                    <a:gd name="connsiteX4" fmla="*/ 499656 w 1751759"/>
                    <a:gd name="connsiteY4" fmla="*/ 1528695 h 1531870"/>
                    <a:gd name="connsiteX0" fmla="*/ 569651 w 1821754"/>
                    <a:gd name="connsiteY0" fmla="*/ 1528695 h 1531870"/>
                    <a:gd name="connsiteX1" fmla="*/ 499801 w 1821754"/>
                    <a:gd name="connsiteY1" fmla="*/ 519045 h 1531870"/>
                    <a:gd name="connsiteX2" fmla="*/ 1811076 w 1821754"/>
                    <a:gd name="connsiteY2" fmla="*/ 773045 h 1531870"/>
                    <a:gd name="connsiteX3" fmla="*/ 1715826 w 1821754"/>
                    <a:gd name="connsiteY3" fmla="*/ 1531870 h 1531870"/>
                    <a:gd name="connsiteX4" fmla="*/ 569651 w 1821754"/>
                    <a:gd name="connsiteY4" fmla="*/ 1528695 h 1531870"/>
                    <a:gd name="connsiteX0" fmla="*/ 569651 w 2019173"/>
                    <a:gd name="connsiteY0" fmla="*/ 1528695 h 1531870"/>
                    <a:gd name="connsiteX1" fmla="*/ 499801 w 2019173"/>
                    <a:gd name="connsiteY1" fmla="*/ 519045 h 1531870"/>
                    <a:gd name="connsiteX2" fmla="*/ 1811076 w 2019173"/>
                    <a:gd name="connsiteY2" fmla="*/ 773045 h 1531870"/>
                    <a:gd name="connsiteX3" fmla="*/ 1715826 w 2019173"/>
                    <a:gd name="connsiteY3" fmla="*/ 1531870 h 1531870"/>
                    <a:gd name="connsiteX4" fmla="*/ 569651 w 2019173"/>
                    <a:gd name="connsiteY4" fmla="*/ 1528695 h 1531870"/>
                    <a:gd name="connsiteX0" fmla="*/ 569651 w 2269745"/>
                    <a:gd name="connsiteY0" fmla="*/ 1528695 h 1532946"/>
                    <a:gd name="connsiteX1" fmla="*/ 499801 w 2269745"/>
                    <a:gd name="connsiteY1" fmla="*/ 519045 h 1532946"/>
                    <a:gd name="connsiteX2" fmla="*/ 1811076 w 2269745"/>
                    <a:gd name="connsiteY2" fmla="*/ 773045 h 1532946"/>
                    <a:gd name="connsiteX3" fmla="*/ 1715826 w 2269745"/>
                    <a:gd name="connsiteY3" fmla="*/ 1531870 h 1532946"/>
                    <a:gd name="connsiteX4" fmla="*/ 569651 w 2269745"/>
                    <a:gd name="connsiteY4" fmla="*/ 1528695 h 1532946"/>
                    <a:gd name="connsiteX0" fmla="*/ 569651 w 2282205"/>
                    <a:gd name="connsiteY0" fmla="*/ 1528695 h 1532928"/>
                    <a:gd name="connsiteX1" fmla="*/ 499801 w 2282205"/>
                    <a:gd name="connsiteY1" fmla="*/ 519045 h 1532928"/>
                    <a:gd name="connsiteX2" fmla="*/ 1811076 w 2282205"/>
                    <a:gd name="connsiteY2" fmla="*/ 773045 h 1532928"/>
                    <a:gd name="connsiteX3" fmla="*/ 1715826 w 2282205"/>
                    <a:gd name="connsiteY3" fmla="*/ 1531870 h 1532928"/>
                    <a:gd name="connsiteX4" fmla="*/ 569651 w 2282205"/>
                    <a:gd name="connsiteY4" fmla="*/ 1528695 h 1532928"/>
                    <a:gd name="connsiteX0" fmla="*/ 569651 w 2271127"/>
                    <a:gd name="connsiteY0" fmla="*/ 1528695 h 1536067"/>
                    <a:gd name="connsiteX1" fmla="*/ 499801 w 2271127"/>
                    <a:gd name="connsiteY1" fmla="*/ 519045 h 1536067"/>
                    <a:gd name="connsiteX2" fmla="*/ 1811076 w 2271127"/>
                    <a:gd name="connsiteY2" fmla="*/ 773045 h 1536067"/>
                    <a:gd name="connsiteX3" fmla="*/ 1715826 w 2271127"/>
                    <a:gd name="connsiteY3" fmla="*/ 1531870 h 1536067"/>
                    <a:gd name="connsiteX4" fmla="*/ 569651 w 2271127"/>
                    <a:gd name="connsiteY4" fmla="*/ 1528695 h 1536067"/>
                    <a:gd name="connsiteX0" fmla="*/ 569651 w 2328833"/>
                    <a:gd name="connsiteY0" fmla="*/ 1528695 h 1528695"/>
                    <a:gd name="connsiteX1" fmla="*/ 499801 w 2328833"/>
                    <a:gd name="connsiteY1" fmla="*/ 519045 h 1528695"/>
                    <a:gd name="connsiteX2" fmla="*/ 1811076 w 2328833"/>
                    <a:gd name="connsiteY2" fmla="*/ 773045 h 1528695"/>
                    <a:gd name="connsiteX3" fmla="*/ 1820601 w 2328833"/>
                    <a:gd name="connsiteY3" fmla="*/ 1522345 h 1528695"/>
                    <a:gd name="connsiteX4" fmla="*/ 569651 w 2328833"/>
                    <a:gd name="connsiteY4" fmla="*/ 1528695 h 1528695"/>
                    <a:gd name="connsiteX0" fmla="*/ 569651 w 2276224"/>
                    <a:gd name="connsiteY0" fmla="*/ 1528695 h 1528695"/>
                    <a:gd name="connsiteX1" fmla="*/ 499801 w 2276224"/>
                    <a:gd name="connsiteY1" fmla="*/ 519045 h 1528695"/>
                    <a:gd name="connsiteX2" fmla="*/ 1811076 w 2276224"/>
                    <a:gd name="connsiteY2" fmla="*/ 773045 h 1528695"/>
                    <a:gd name="connsiteX3" fmla="*/ 1820601 w 2276224"/>
                    <a:gd name="connsiteY3" fmla="*/ 1522345 h 1528695"/>
                    <a:gd name="connsiteX4" fmla="*/ 569651 w 2276224"/>
                    <a:gd name="connsiteY4" fmla="*/ 1528695 h 1528695"/>
                    <a:gd name="connsiteX0" fmla="*/ 569651 w 2276224"/>
                    <a:gd name="connsiteY0" fmla="*/ 1601744 h 1601744"/>
                    <a:gd name="connsiteX1" fmla="*/ 499801 w 2276224"/>
                    <a:gd name="connsiteY1" fmla="*/ 592094 h 1601744"/>
                    <a:gd name="connsiteX2" fmla="*/ 1811076 w 2276224"/>
                    <a:gd name="connsiteY2" fmla="*/ 846094 h 1601744"/>
                    <a:gd name="connsiteX3" fmla="*/ 1820601 w 2276224"/>
                    <a:gd name="connsiteY3" fmla="*/ 1595394 h 1601744"/>
                    <a:gd name="connsiteX4" fmla="*/ 569651 w 2276224"/>
                    <a:gd name="connsiteY4" fmla="*/ 1601744 h 1601744"/>
                    <a:gd name="connsiteX0" fmla="*/ 569651 w 2276224"/>
                    <a:gd name="connsiteY0" fmla="*/ 1561850 h 1561850"/>
                    <a:gd name="connsiteX1" fmla="*/ 499801 w 2276224"/>
                    <a:gd name="connsiteY1" fmla="*/ 552200 h 1561850"/>
                    <a:gd name="connsiteX2" fmla="*/ 1811076 w 2276224"/>
                    <a:gd name="connsiteY2" fmla="*/ 806200 h 1561850"/>
                    <a:gd name="connsiteX3" fmla="*/ 1820601 w 2276224"/>
                    <a:gd name="connsiteY3" fmla="*/ 1555500 h 1561850"/>
                    <a:gd name="connsiteX4" fmla="*/ 569651 w 2276224"/>
                    <a:gd name="connsiteY4" fmla="*/ 1561850 h 1561850"/>
                    <a:gd name="connsiteX0" fmla="*/ 569651 w 2276224"/>
                    <a:gd name="connsiteY0" fmla="*/ 1587967 h 1587967"/>
                    <a:gd name="connsiteX1" fmla="*/ 499801 w 2276224"/>
                    <a:gd name="connsiteY1" fmla="*/ 578317 h 1587967"/>
                    <a:gd name="connsiteX2" fmla="*/ 1811076 w 2276224"/>
                    <a:gd name="connsiteY2" fmla="*/ 832317 h 1587967"/>
                    <a:gd name="connsiteX3" fmla="*/ 1820601 w 2276224"/>
                    <a:gd name="connsiteY3" fmla="*/ 1581617 h 1587967"/>
                    <a:gd name="connsiteX4" fmla="*/ 569651 w 2276224"/>
                    <a:gd name="connsiteY4" fmla="*/ 1587967 h 1587967"/>
                    <a:gd name="connsiteX0" fmla="*/ 569651 w 2276224"/>
                    <a:gd name="connsiteY0" fmla="*/ 1574430 h 1574430"/>
                    <a:gd name="connsiteX1" fmla="*/ 499801 w 2276224"/>
                    <a:gd name="connsiteY1" fmla="*/ 564780 h 1574430"/>
                    <a:gd name="connsiteX2" fmla="*/ 1811076 w 2276224"/>
                    <a:gd name="connsiteY2" fmla="*/ 818780 h 1574430"/>
                    <a:gd name="connsiteX3" fmla="*/ 1820601 w 2276224"/>
                    <a:gd name="connsiteY3" fmla="*/ 1568080 h 1574430"/>
                    <a:gd name="connsiteX4" fmla="*/ 569651 w 2276224"/>
                    <a:gd name="connsiteY4" fmla="*/ 1574430 h 1574430"/>
                    <a:gd name="connsiteX0" fmla="*/ 569651 w 2276224"/>
                    <a:gd name="connsiteY0" fmla="*/ 1586070 h 1586070"/>
                    <a:gd name="connsiteX1" fmla="*/ 499801 w 2276224"/>
                    <a:gd name="connsiteY1" fmla="*/ 576420 h 1586070"/>
                    <a:gd name="connsiteX2" fmla="*/ 1811076 w 2276224"/>
                    <a:gd name="connsiteY2" fmla="*/ 830420 h 1586070"/>
                    <a:gd name="connsiteX3" fmla="*/ 1820601 w 2276224"/>
                    <a:gd name="connsiteY3" fmla="*/ 1579720 h 1586070"/>
                    <a:gd name="connsiteX4" fmla="*/ 569651 w 2276224"/>
                    <a:gd name="connsiteY4" fmla="*/ 1586070 h 1586070"/>
                    <a:gd name="connsiteX0" fmla="*/ 569651 w 2276224"/>
                    <a:gd name="connsiteY0" fmla="*/ 1584116 h 1584116"/>
                    <a:gd name="connsiteX1" fmla="*/ 499801 w 2276224"/>
                    <a:gd name="connsiteY1" fmla="*/ 574466 h 1584116"/>
                    <a:gd name="connsiteX2" fmla="*/ 1811076 w 2276224"/>
                    <a:gd name="connsiteY2" fmla="*/ 828466 h 1584116"/>
                    <a:gd name="connsiteX3" fmla="*/ 1820601 w 2276224"/>
                    <a:gd name="connsiteY3" fmla="*/ 1577766 h 1584116"/>
                    <a:gd name="connsiteX4" fmla="*/ 569651 w 2276224"/>
                    <a:gd name="connsiteY4" fmla="*/ 1584116 h 1584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24" h="1584116">
                      <a:moveTo>
                        <a:pt x="569651" y="1584116"/>
                      </a:moveTo>
                      <a:cubicBezTo>
                        <a:pt x="-190232" y="1577766"/>
                        <a:pt x="-165891" y="618916"/>
                        <a:pt x="499801" y="574466"/>
                      </a:cubicBezTo>
                      <a:cubicBezTo>
                        <a:pt x="708293" y="-382267"/>
                        <a:pt x="2002634" y="-37251"/>
                        <a:pt x="1811076" y="828466"/>
                      </a:cubicBezTo>
                      <a:cubicBezTo>
                        <a:pt x="2350826" y="728983"/>
                        <a:pt x="2503226" y="1578824"/>
                        <a:pt x="1820601" y="1577766"/>
                      </a:cubicBezTo>
                      <a:lnTo>
                        <a:pt x="569651" y="1584116"/>
                      </a:lnTo>
                      <a:close/>
                    </a:path>
                  </a:pathLst>
                </a:cu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ln w="38100" cap="flat" cmpd="sng" algn="ctr">
                  <a:noFill/>
                  <a:prstDash val="solid"/>
                </a:ln>
                <a:effectLst/>
              </p:spPr>
              <p:txBody>
                <a:bodyPr rot="0" spcFirstLastPara="0" vertOverflow="overflow" horzOverflow="overflow" vert="horz" wrap="square" lIns="72000" tIns="72000" rIns="72000" bIns="0" numCol="1" spcCol="0" rtlCol="0" fromWordArt="0" anchor="ctr" anchorCtr="0" forceAA="0" compatLnSpc="1">
                  <a:prstTxWarp prst="textNoShape">
                    <a:avLst/>
                  </a:prstTxWarp>
                  <a:noAutofit/>
                </a:bodyPr>
                <a:lstStyle/>
                <a:p>
                  <a:pPr marL="0" marR="0" lvl="0" indent="0" algn="ctr" defTabSz="457167" rtl="0" eaLnBrk="1" fontAlgn="auto" latinLnBrk="0" hangingPunct="1">
                    <a:lnSpc>
                      <a:spcPct val="90000"/>
                    </a:lnSpc>
                    <a:spcBef>
                      <a:spcPts val="0"/>
                    </a:spcBef>
                    <a:spcAft>
                      <a:spcPts val="0"/>
                    </a:spcAft>
                    <a:buClrTx/>
                    <a:buSzTx/>
                    <a:buFontTx/>
                    <a:buNone/>
                    <a:tabLst/>
                    <a:defRPr/>
                  </a:pPr>
                  <a:endParaRPr kumimoji="0" lang="en-US" sz="600" b="0" i="0" u="none" strike="noStrike" kern="0" cap="none" spc="0" normalizeH="0" baseline="0" noProof="0" dirty="0">
                    <a:ln>
                      <a:noFill/>
                    </a:ln>
                    <a:solidFill>
                      <a:srgbClr val="001135"/>
                    </a:solidFill>
                    <a:effectLst/>
                    <a:uLnTx/>
                    <a:uFillTx/>
                    <a:latin typeface="Source Sans Pro" panose="020B0503030403020204" pitchFamily="34" charset="0"/>
                    <a:ea typeface="Source Sans Pro" panose="020B0503030403020204" pitchFamily="34" charset="0"/>
                    <a:cs typeface="ATT Aleck Cd Medium" panose="020B0606020203020204" pitchFamily="34" charset="0"/>
                    <a:sym typeface="Arial"/>
                  </a:endParaRPr>
                </a:p>
              </p:txBody>
            </p:sp>
            <p:sp>
              <p:nvSpPr>
                <p:cNvPr id="56" name="Rectangle 55">
                  <a:extLst>
                    <a:ext uri="{FF2B5EF4-FFF2-40B4-BE49-F238E27FC236}">
                      <a16:creationId xmlns:a16="http://schemas.microsoft.com/office/drawing/2014/main" xmlns="" id="{2689C93C-7970-4FFC-A395-F8FA9D183F86}"/>
                    </a:ext>
                  </a:extLst>
                </p:cNvPr>
                <p:cNvSpPr/>
                <p:nvPr/>
              </p:nvSpPr>
              <p:spPr>
                <a:xfrm>
                  <a:off x="7047527" y="1060501"/>
                  <a:ext cx="2026011" cy="702113"/>
                </a:xfrm>
                <a:prstGeom prst="rect">
                  <a:avLst/>
                </a:prstGeom>
                <a:solidFill>
                  <a:srgbClr val="FFC000"/>
                </a:solidFill>
                <a:ln w="9525" cap="flat" cmpd="sng" algn="ctr">
                  <a:noFill/>
                  <a:prstDash val="solid"/>
                </a:ln>
                <a:effectLst/>
              </p:spPr>
              <p:txBody>
                <a:bodyPr vert="vert" lIns="0" tIns="0" rIns="0" bIns="0"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sym typeface="Arial"/>
                  </a:endParaRPr>
                </a:p>
              </p:txBody>
            </p:sp>
            <p:sp>
              <p:nvSpPr>
                <p:cNvPr id="55" name="Rectangle 54">
                  <a:extLst>
                    <a:ext uri="{FF2B5EF4-FFF2-40B4-BE49-F238E27FC236}">
                      <a16:creationId xmlns:a16="http://schemas.microsoft.com/office/drawing/2014/main" xmlns="" id="{524B0616-1BA3-46F1-A9C1-4476D7A11EFC}"/>
                    </a:ext>
                  </a:extLst>
                </p:cNvPr>
                <p:cNvSpPr/>
                <p:nvPr/>
              </p:nvSpPr>
              <p:spPr>
                <a:xfrm>
                  <a:off x="2761623" y="1073465"/>
                  <a:ext cx="2082252" cy="696167"/>
                </a:xfrm>
                <a:prstGeom prst="rect">
                  <a:avLst/>
                </a:prstGeom>
                <a:solidFill>
                  <a:srgbClr val="A9D18E"/>
                </a:solidFill>
                <a:ln w="9525" cap="flat" cmpd="sng" algn="ctr">
                  <a:noFill/>
                  <a:prstDash val="solid"/>
                </a:ln>
                <a:effectLst/>
              </p:spPr>
              <p:txBody>
                <a:bodyPr vert="vert" lIns="0" tIns="0" rIns="0" bIns="0"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sym typeface="Arial"/>
                  </a:endParaRPr>
                </a:p>
              </p:txBody>
            </p:sp>
            <p:sp>
              <p:nvSpPr>
                <p:cNvPr id="54" name="Rectangle 53">
                  <a:extLst>
                    <a:ext uri="{FF2B5EF4-FFF2-40B4-BE49-F238E27FC236}">
                      <a16:creationId xmlns:a16="http://schemas.microsoft.com/office/drawing/2014/main" xmlns="" id="{B267DD79-1904-4862-A921-6B7967DFCFFD}"/>
                    </a:ext>
                  </a:extLst>
                </p:cNvPr>
                <p:cNvSpPr/>
                <p:nvPr/>
              </p:nvSpPr>
              <p:spPr>
                <a:xfrm>
                  <a:off x="4946249" y="1060501"/>
                  <a:ext cx="2026011" cy="709131"/>
                </a:xfrm>
                <a:prstGeom prst="rect">
                  <a:avLst/>
                </a:prstGeom>
                <a:solidFill>
                  <a:schemeClr val="accent2">
                    <a:lumMod val="60000"/>
                    <a:lumOff val="40000"/>
                  </a:schemeClr>
                </a:solidFill>
                <a:ln w="9525" cap="flat" cmpd="sng" algn="ctr">
                  <a:noFill/>
                  <a:prstDash val="solid"/>
                </a:ln>
                <a:effectLst/>
              </p:spPr>
              <p:txBody>
                <a:bodyPr vert="vert" lIns="0" tIns="0" rIns="0" bIns="0"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sym typeface="Arial"/>
                  </a:endParaRPr>
                </a:p>
              </p:txBody>
            </p:sp>
            <p:grpSp>
              <p:nvGrpSpPr>
                <p:cNvPr id="4" name="Group 3">
                  <a:extLst>
                    <a:ext uri="{FF2B5EF4-FFF2-40B4-BE49-F238E27FC236}">
                      <a16:creationId xmlns:a16="http://schemas.microsoft.com/office/drawing/2014/main" xmlns="" id="{613C884A-3457-48F5-BA5E-634C52F35574}"/>
                    </a:ext>
                  </a:extLst>
                </p:cNvPr>
                <p:cNvGrpSpPr/>
                <p:nvPr/>
              </p:nvGrpSpPr>
              <p:grpSpPr>
                <a:xfrm>
                  <a:off x="305790" y="1302639"/>
                  <a:ext cx="2969312" cy="2009094"/>
                  <a:chOff x="5335643" y="1736365"/>
                  <a:chExt cx="4314566" cy="2342492"/>
                </a:xfrm>
              </p:grpSpPr>
              <p:pic>
                <p:nvPicPr>
                  <p:cNvPr id="5" name="Picture 4">
                    <a:extLst>
                      <a:ext uri="{FF2B5EF4-FFF2-40B4-BE49-F238E27FC236}">
                        <a16:creationId xmlns:a16="http://schemas.microsoft.com/office/drawing/2014/main" xmlns="" id="{2BB3D7A8-DC46-425B-A110-D86D781B4CA7}"/>
                      </a:ext>
                    </a:extLst>
                  </p:cNvPr>
                  <p:cNvPicPr>
                    <a:picLocks noChangeAspect="1"/>
                  </p:cNvPicPr>
                  <p:nvPr/>
                </p:nvPicPr>
                <p:blipFill>
                  <a:blip r:embed="rId5">
                    <a:clrChange>
                      <a:clrFrom>
                        <a:srgbClr val="F5F3F3"/>
                      </a:clrFrom>
                      <a:clrTo>
                        <a:srgbClr val="F5F3F3">
                          <a:alpha val="0"/>
                        </a:srgbClr>
                      </a:clrTo>
                    </a:clrChange>
                  </a:blip>
                  <a:stretch>
                    <a:fillRect/>
                  </a:stretch>
                </p:blipFill>
                <p:spPr>
                  <a:xfrm>
                    <a:off x="6237907" y="1820501"/>
                    <a:ext cx="308515" cy="577038"/>
                  </a:xfrm>
                  <a:prstGeom prst="rect">
                    <a:avLst/>
                  </a:prstGeom>
                </p:spPr>
              </p:pic>
              <p:sp>
                <p:nvSpPr>
                  <p:cNvPr id="6" name="TextBox 5">
                    <a:extLst>
                      <a:ext uri="{FF2B5EF4-FFF2-40B4-BE49-F238E27FC236}">
                        <a16:creationId xmlns:a16="http://schemas.microsoft.com/office/drawing/2014/main" xmlns="" id="{AED511B3-19A3-424B-9862-5AFA1462E67C}"/>
                      </a:ext>
                    </a:extLst>
                  </p:cNvPr>
                  <p:cNvSpPr txBox="1"/>
                  <p:nvPr/>
                </p:nvSpPr>
                <p:spPr>
                  <a:xfrm>
                    <a:off x="5965769" y="1736365"/>
                    <a:ext cx="724297" cy="198099"/>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LTE / 5G Macro</a:t>
                    </a:r>
                  </a:p>
                </p:txBody>
              </p:sp>
              <p:pic>
                <p:nvPicPr>
                  <p:cNvPr id="7" name="Picture 6">
                    <a:extLst>
                      <a:ext uri="{FF2B5EF4-FFF2-40B4-BE49-F238E27FC236}">
                        <a16:creationId xmlns:a16="http://schemas.microsoft.com/office/drawing/2014/main" xmlns="" id="{1C4F7149-517E-411E-8A57-1E1301D414FC}"/>
                      </a:ext>
                    </a:extLst>
                  </p:cNvPr>
                  <p:cNvPicPr>
                    <a:picLocks noChangeAspect="1"/>
                  </p:cNvPicPr>
                  <p:nvPr/>
                </p:nvPicPr>
                <p:blipFill>
                  <a:blip r:embed="rId5">
                    <a:clrChange>
                      <a:clrFrom>
                        <a:srgbClr val="F5F3F3"/>
                      </a:clrFrom>
                      <a:clrTo>
                        <a:srgbClr val="F5F3F3">
                          <a:alpha val="0"/>
                        </a:srgbClr>
                      </a:clrTo>
                    </a:clrChange>
                  </a:blip>
                  <a:stretch>
                    <a:fillRect/>
                  </a:stretch>
                </p:blipFill>
                <p:spPr>
                  <a:xfrm>
                    <a:off x="5546881" y="2646033"/>
                    <a:ext cx="308515" cy="577038"/>
                  </a:xfrm>
                  <a:prstGeom prst="rect">
                    <a:avLst/>
                  </a:prstGeom>
                </p:spPr>
              </p:pic>
              <p:sp>
                <p:nvSpPr>
                  <p:cNvPr id="8" name="TextBox 7">
                    <a:extLst>
                      <a:ext uri="{FF2B5EF4-FFF2-40B4-BE49-F238E27FC236}">
                        <a16:creationId xmlns:a16="http://schemas.microsoft.com/office/drawing/2014/main" xmlns="" id="{B49E1CB9-4959-4AE9-BA02-933D562BCE9B}"/>
                      </a:ext>
                    </a:extLst>
                  </p:cNvPr>
                  <p:cNvSpPr txBox="1"/>
                  <p:nvPr/>
                </p:nvSpPr>
                <p:spPr>
                  <a:xfrm>
                    <a:off x="5335643" y="2415461"/>
                    <a:ext cx="865241" cy="177819"/>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5G mmW </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Micro</a:t>
                    </a:r>
                  </a:p>
                </p:txBody>
              </p:sp>
              <p:pic>
                <p:nvPicPr>
                  <p:cNvPr id="9" name="Content Placeholder 4">
                    <a:extLst>
                      <a:ext uri="{FF2B5EF4-FFF2-40B4-BE49-F238E27FC236}">
                        <a16:creationId xmlns:a16="http://schemas.microsoft.com/office/drawing/2014/main" xmlns="" id="{2248CC29-3B53-46E7-A805-BF8E3117EC4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057870" y="3672250"/>
                    <a:ext cx="402400" cy="402400"/>
                  </a:xfrm>
                  <a:prstGeom prst="rect">
                    <a:avLst/>
                  </a:prstGeom>
                </p:spPr>
              </p:pic>
              <p:sp>
                <p:nvSpPr>
                  <p:cNvPr id="10" name="TextBox 9">
                    <a:extLst>
                      <a:ext uri="{FF2B5EF4-FFF2-40B4-BE49-F238E27FC236}">
                        <a16:creationId xmlns:a16="http://schemas.microsoft.com/office/drawing/2014/main" xmlns="" id="{86833330-AA97-4DCE-BC26-264F27CD80D9}"/>
                      </a:ext>
                    </a:extLst>
                  </p:cNvPr>
                  <p:cNvSpPr txBox="1"/>
                  <p:nvPr/>
                </p:nvSpPr>
                <p:spPr>
                  <a:xfrm>
                    <a:off x="5897059" y="3470344"/>
                    <a:ext cx="760565" cy="177819"/>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LTE / 5G mmW </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Pico</a:t>
                    </a:r>
                  </a:p>
                </p:txBody>
              </p:sp>
              <p:sp>
                <p:nvSpPr>
                  <p:cNvPr id="12" name="Oval 11">
                    <a:extLst>
                      <a:ext uri="{FF2B5EF4-FFF2-40B4-BE49-F238E27FC236}">
                        <a16:creationId xmlns:a16="http://schemas.microsoft.com/office/drawing/2014/main" xmlns="" id="{05AA4115-9473-443A-9FD7-018F10FA34F5}"/>
                      </a:ext>
                    </a:extLst>
                  </p:cNvPr>
                  <p:cNvSpPr/>
                  <p:nvPr/>
                </p:nvSpPr>
                <p:spPr>
                  <a:xfrm rot="16200000">
                    <a:off x="7104698" y="2923107"/>
                    <a:ext cx="778257" cy="205694"/>
                  </a:xfrm>
                  <a:prstGeom prst="ellipse">
                    <a:avLst/>
                  </a:prstGeom>
                  <a:solidFill>
                    <a:schemeClr val="bg1">
                      <a:lumMod val="85000"/>
                    </a:schemeClr>
                  </a:solidFill>
                  <a:ln w="9525" cap="flat" cmpd="sng" algn="ctr">
                    <a:solidFill>
                      <a:srgbClr val="000000"/>
                    </a:solid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cxnSp>
                <p:nvCxnSpPr>
                  <p:cNvPr id="14" name="Connector: Elbow 13">
                    <a:extLst>
                      <a:ext uri="{FF2B5EF4-FFF2-40B4-BE49-F238E27FC236}">
                        <a16:creationId xmlns:a16="http://schemas.microsoft.com/office/drawing/2014/main" xmlns="" id="{AEB7A414-EF38-45ED-ABFE-0AE6A81926CB}"/>
                      </a:ext>
                    </a:extLst>
                  </p:cNvPr>
                  <p:cNvCxnSpPr>
                    <a:cxnSpLocks/>
                  </p:cNvCxnSpPr>
                  <p:nvPr/>
                </p:nvCxnSpPr>
                <p:spPr>
                  <a:xfrm>
                    <a:off x="6720586" y="2230246"/>
                    <a:ext cx="827024" cy="577038"/>
                  </a:xfrm>
                  <a:prstGeom prst="bentConnector3">
                    <a:avLst>
                      <a:gd name="adj1" fmla="val 50000"/>
                    </a:avLst>
                  </a:prstGeom>
                  <a:noFill/>
                  <a:ln w="12700" cap="flat" cmpd="sng" algn="ctr">
                    <a:solidFill>
                      <a:srgbClr val="535353"/>
                    </a:solidFill>
                    <a:prstDash val="solid"/>
                    <a:headEnd type="none" w="med" len="med"/>
                    <a:tailEnd type="none" w="med" len="med"/>
                  </a:ln>
                  <a:effectLst/>
                </p:spPr>
              </p:cxnSp>
              <p:cxnSp>
                <p:nvCxnSpPr>
                  <p:cNvPr id="15" name="Connector: Elbow 14">
                    <a:extLst>
                      <a:ext uri="{FF2B5EF4-FFF2-40B4-BE49-F238E27FC236}">
                        <a16:creationId xmlns:a16="http://schemas.microsoft.com/office/drawing/2014/main" xmlns="" id="{C007912B-F8DE-4548-BC0B-40992EF02FEA}"/>
                      </a:ext>
                    </a:extLst>
                  </p:cNvPr>
                  <p:cNvCxnSpPr>
                    <a:cxnSpLocks/>
                    <a:stCxn id="7" idx="3"/>
                  </p:cNvCxnSpPr>
                  <p:nvPr/>
                </p:nvCxnSpPr>
                <p:spPr>
                  <a:xfrm>
                    <a:off x="5855395" y="2934552"/>
                    <a:ext cx="1741279" cy="56043"/>
                  </a:xfrm>
                  <a:prstGeom prst="bentConnector3">
                    <a:avLst>
                      <a:gd name="adj1" fmla="val 50000"/>
                    </a:avLst>
                  </a:prstGeom>
                  <a:noFill/>
                  <a:ln w="12700" cap="flat" cmpd="sng" algn="ctr">
                    <a:solidFill>
                      <a:srgbClr val="535353"/>
                    </a:solidFill>
                    <a:prstDash val="solid"/>
                    <a:headEnd type="none" w="med" len="med"/>
                    <a:tailEnd type="none" w="med" len="med"/>
                  </a:ln>
                  <a:effectLst/>
                </p:spPr>
              </p:cxnSp>
              <p:cxnSp>
                <p:nvCxnSpPr>
                  <p:cNvPr id="16" name="Connector: Elbow 15">
                    <a:extLst>
                      <a:ext uri="{FF2B5EF4-FFF2-40B4-BE49-F238E27FC236}">
                        <a16:creationId xmlns:a16="http://schemas.microsoft.com/office/drawing/2014/main" xmlns="" id="{B4CB2DE0-6D4D-47D2-9491-8C4481D1C58D}"/>
                      </a:ext>
                    </a:extLst>
                  </p:cNvPr>
                  <p:cNvCxnSpPr>
                    <a:cxnSpLocks/>
                    <a:stCxn id="9" idx="3"/>
                  </p:cNvCxnSpPr>
                  <p:nvPr/>
                </p:nvCxnSpPr>
                <p:spPr>
                  <a:xfrm flipV="1">
                    <a:off x="6460270" y="3183096"/>
                    <a:ext cx="1103308" cy="690355"/>
                  </a:xfrm>
                  <a:prstGeom prst="bentConnector3">
                    <a:avLst>
                      <a:gd name="adj1" fmla="val 50000"/>
                    </a:avLst>
                  </a:prstGeom>
                  <a:noFill/>
                  <a:ln w="12700" cap="flat" cmpd="sng" algn="ctr">
                    <a:solidFill>
                      <a:srgbClr val="535353"/>
                    </a:solidFill>
                    <a:prstDash val="solid"/>
                    <a:headEnd type="none" w="med" len="med"/>
                    <a:tailEnd type="none" w="med" len="med"/>
                  </a:ln>
                  <a:effectLst/>
                </p:spPr>
              </p:cxnSp>
              <p:sp>
                <p:nvSpPr>
                  <p:cNvPr id="17" name="TextBox 16">
                    <a:extLst>
                      <a:ext uri="{FF2B5EF4-FFF2-40B4-BE49-F238E27FC236}">
                        <a16:creationId xmlns:a16="http://schemas.microsoft.com/office/drawing/2014/main" xmlns="" id="{4C8656B4-FFF9-4C3E-B15E-0AC8BF020E10}"/>
                      </a:ext>
                    </a:extLst>
                  </p:cNvPr>
                  <p:cNvSpPr txBox="1"/>
                  <p:nvPr/>
                </p:nvSpPr>
                <p:spPr>
                  <a:xfrm>
                    <a:off x="7577231" y="2543497"/>
                    <a:ext cx="2072978" cy="419077"/>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1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Fronthaul Wireline Access Transport</a:t>
                    </a:r>
                  </a:p>
                </p:txBody>
              </p:sp>
              <p:sp>
                <p:nvSpPr>
                  <p:cNvPr id="18" name="TextBox 17">
                    <a:extLst>
                      <a:ext uri="{FF2B5EF4-FFF2-40B4-BE49-F238E27FC236}">
                        <a16:creationId xmlns:a16="http://schemas.microsoft.com/office/drawing/2014/main" xmlns="" id="{E301926E-692F-4078-B95D-B3131F8EC1F9}"/>
                      </a:ext>
                    </a:extLst>
                  </p:cNvPr>
                  <p:cNvSpPr txBox="1"/>
                  <p:nvPr/>
                </p:nvSpPr>
                <p:spPr>
                  <a:xfrm>
                    <a:off x="5933325" y="2798351"/>
                    <a:ext cx="865241" cy="177819"/>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eCPRI</a:t>
                    </a:r>
                  </a:p>
                </p:txBody>
              </p:sp>
              <p:sp>
                <p:nvSpPr>
                  <p:cNvPr id="19" name="TextBox 18">
                    <a:extLst>
                      <a:ext uri="{FF2B5EF4-FFF2-40B4-BE49-F238E27FC236}">
                        <a16:creationId xmlns:a16="http://schemas.microsoft.com/office/drawing/2014/main" xmlns="" id="{0F8CA12D-3814-451B-9ECF-D2A2B0D6B245}"/>
                      </a:ext>
                    </a:extLst>
                  </p:cNvPr>
                  <p:cNvSpPr txBox="1"/>
                  <p:nvPr/>
                </p:nvSpPr>
                <p:spPr>
                  <a:xfrm>
                    <a:off x="6587538" y="3901038"/>
                    <a:ext cx="865241" cy="177819"/>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CPRI and eCPRI</a:t>
                    </a:r>
                  </a:p>
                </p:txBody>
              </p:sp>
              <p:pic>
                <p:nvPicPr>
                  <p:cNvPr id="20" name="Picture 19">
                    <a:extLst>
                      <a:ext uri="{FF2B5EF4-FFF2-40B4-BE49-F238E27FC236}">
                        <a16:creationId xmlns:a16="http://schemas.microsoft.com/office/drawing/2014/main" xmlns="" id="{66BF0F6C-A760-4C33-9732-28C02305578B}"/>
                      </a:ext>
                    </a:extLst>
                  </p:cNvPr>
                  <p:cNvPicPr>
                    <a:picLocks noChangeAspect="1"/>
                  </p:cNvPicPr>
                  <p:nvPr/>
                </p:nvPicPr>
                <p:blipFill>
                  <a:blip r:embed="rId7" cstate="print">
                    <a:duotone>
                      <a:srgbClr val="D2D2D2">
                        <a:shade val="45000"/>
                        <a:satMod val="135000"/>
                      </a:srgbClr>
                      <a:prstClr val="white"/>
                    </a:duotone>
                    <a:extLst>
                      <a:ext uri="{28A0092B-C50C-407E-A947-70E740481C1C}">
                        <a14:useLocalDpi xmlns:a14="http://schemas.microsoft.com/office/drawing/2010/main" val="0"/>
                      </a:ext>
                    </a:extLst>
                  </a:blip>
                  <a:stretch>
                    <a:fillRect/>
                  </a:stretch>
                </p:blipFill>
                <p:spPr>
                  <a:xfrm>
                    <a:off x="6397406" y="2032545"/>
                    <a:ext cx="380265" cy="35566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cxnSp>
              <p:nvCxnSpPr>
                <p:cNvPr id="22" name="Connector: Elbow 21">
                  <a:extLst>
                    <a:ext uri="{FF2B5EF4-FFF2-40B4-BE49-F238E27FC236}">
                      <a16:creationId xmlns:a16="http://schemas.microsoft.com/office/drawing/2014/main" xmlns="" id="{BA0085A2-5137-4974-8AD8-474CA81E7AE5}"/>
                    </a:ext>
                  </a:extLst>
                </p:cNvPr>
                <p:cNvCxnSpPr>
                  <a:cxnSpLocks/>
                  <a:endCxn id="12" idx="2"/>
                </p:cNvCxnSpPr>
                <p:nvPr/>
              </p:nvCxnSpPr>
              <p:spPr>
                <a:xfrm rot="5400000" flipH="1" flipV="1">
                  <a:off x="1121962" y="2827129"/>
                  <a:ext cx="753797" cy="584400"/>
                </a:xfrm>
                <a:prstGeom prst="bentConnector3">
                  <a:avLst>
                    <a:gd name="adj1" fmla="val 375"/>
                  </a:avLst>
                </a:prstGeom>
                <a:noFill/>
                <a:ln w="12700" cap="flat" cmpd="sng" algn="ctr">
                  <a:solidFill>
                    <a:srgbClr val="535353"/>
                  </a:solidFill>
                  <a:prstDash val="solid"/>
                  <a:headEnd type="none" w="med" len="med"/>
                  <a:tailEnd type="none" w="med" len="med"/>
                </a:ln>
                <a:effectLst/>
              </p:spPr>
            </p:cxnSp>
            <p:sp>
              <p:nvSpPr>
                <p:cNvPr id="35" name="Arrow: Left-Right 34">
                  <a:extLst>
                    <a:ext uri="{FF2B5EF4-FFF2-40B4-BE49-F238E27FC236}">
                      <a16:creationId xmlns:a16="http://schemas.microsoft.com/office/drawing/2014/main" xmlns="" id="{E794F858-6F83-4DBC-8043-AFF04039527D}"/>
                    </a:ext>
                  </a:extLst>
                </p:cNvPr>
                <p:cNvSpPr/>
                <p:nvPr/>
              </p:nvSpPr>
              <p:spPr>
                <a:xfrm>
                  <a:off x="6421515" y="2330226"/>
                  <a:ext cx="996783" cy="158587"/>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sp>
              <p:nvSpPr>
                <p:cNvPr id="36" name="Arrow: Left-Right 35">
                  <a:extLst>
                    <a:ext uri="{FF2B5EF4-FFF2-40B4-BE49-F238E27FC236}">
                      <a16:creationId xmlns:a16="http://schemas.microsoft.com/office/drawing/2014/main" xmlns="" id="{4C4F4038-2704-4161-B2D5-75643450E683}"/>
                    </a:ext>
                  </a:extLst>
                </p:cNvPr>
                <p:cNvSpPr/>
                <p:nvPr/>
              </p:nvSpPr>
              <p:spPr>
                <a:xfrm>
                  <a:off x="1874906" y="2355058"/>
                  <a:ext cx="1175770" cy="158628"/>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sp>
              <p:nvSpPr>
                <p:cNvPr id="37" name="TextBox 36">
                  <a:extLst>
                    <a:ext uri="{FF2B5EF4-FFF2-40B4-BE49-F238E27FC236}">
                      <a16:creationId xmlns:a16="http://schemas.microsoft.com/office/drawing/2014/main" xmlns="" id="{79878441-238F-4ECC-8DCC-54A7CA6A533A}"/>
                    </a:ext>
                  </a:extLst>
                </p:cNvPr>
                <p:cNvSpPr txBox="1"/>
                <p:nvPr/>
              </p:nvSpPr>
              <p:spPr>
                <a:xfrm>
                  <a:off x="4181284" y="2065974"/>
                  <a:ext cx="1178314" cy="359431"/>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1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Midhaul/Backhaul</a:t>
                  </a:r>
                </a:p>
              </p:txBody>
            </p:sp>
            <p:sp>
              <p:nvSpPr>
                <p:cNvPr id="38" name="TextBox 37">
                  <a:extLst>
                    <a:ext uri="{FF2B5EF4-FFF2-40B4-BE49-F238E27FC236}">
                      <a16:creationId xmlns:a16="http://schemas.microsoft.com/office/drawing/2014/main" xmlns="" id="{2B7E59E9-0038-4D44-B8D3-EAFBC15F88EE}"/>
                    </a:ext>
                  </a:extLst>
                </p:cNvPr>
                <p:cNvSpPr txBox="1"/>
                <p:nvPr/>
              </p:nvSpPr>
              <p:spPr>
                <a:xfrm>
                  <a:off x="6421485" y="2074940"/>
                  <a:ext cx="1096590" cy="311366"/>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1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Backhaul</a:t>
                  </a:r>
                  <a:endParaRPr kumimoji="0" lang="en-US" sz="105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endParaRPr>
                </a:p>
              </p:txBody>
            </p:sp>
            <p:pic>
              <p:nvPicPr>
                <p:cNvPr id="45" name="Picture 44">
                  <a:extLst>
                    <a:ext uri="{FF2B5EF4-FFF2-40B4-BE49-F238E27FC236}">
                      <a16:creationId xmlns:a16="http://schemas.microsoft.com/office/drawing/2014/main" xmlns="" id="{29CA2FE4-75D6-4DD5-866A-D960B71C4025}"/>
                    </a:ext>
                  </a:extLst>
                </p:cNvPr>
                <p:cNvPicPr>
                  <a:picLocks noChangeAspect="1"/>
                </p:cNvPicPr>
                <p:nvPr/>
              </p:nvPicPr>
              <p:blipFill rotWithShape="1">
                <a:blip r:embed="rId8"/>
                <a:srcRect l="17941" r="18801" b="4802"/>
                <a:stretch/>
              </p:blipFill>
              <p:spPr>
                <a:xfrm flipV="1">
                  <a:off x="3675612" y="2083509"/>
                  <a:ext cx="262222" cy="893040"/>
                </a:xfrm>
                <a:prstGeom prst="rect">
                  <a:avLst/>
                </a:prstGeom>
              </p:spPr>
            </p:pic>
            <p:sp>
              <p:nvSpPr>
                <p:cNvPr id="2" name="TextBox 1">
                  <a:extLst>
                    <a:ext uri="{FF2B5EF4-FFF2-40B4-BE49-F238E27FC236}">
                      <a16:creationId xmlns:a16="http://schemas.microsoft.com/office/drawing/2014/main" xmlns="" id="{69429EE6-29E9-495C-8A1A-0A9FF1658A53}"/>
                    </a:ext>
                  </a:extLst>
                </p:cNvPr>
                <p:cNvSpPr txBox="1"/>
                <p:nvPr/>
              </p:nvSpPr>
              <p:spPr>
                <a:xfrm>
                  <a:off x="2685738" y="981033"/>
                  <a:ext cx="2252638" cy="55399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Access Aggregation</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      Central Office/HUB</a:t>
                  </a:r>
                </a:p>
              </p:txBody>
            </p:sp>
            <p:sp>
              <p:nvSpPr>
                <p:cNvPr id="52" name="TextBox 51">
                  <a:extLst>
                    <a:ext uri="{FF2B5EF4-FFF2-40B4-BE49-F238E27FC236}">
                      <a16:creationId xmlns:a16="http://schemas.microsoft.com/office/drawing/2014/main" xmlns="" id="{1E8BFFB9-A5EA-4D9D-94B5-8656B01F0D29}"/>
                    </a:ext>
                  </a:extLst>
                </p:cNvPr>
                <p:cNvSpPr txBox="1"/>
                <p:nvPr/>
              </p:nvSpPr>
              <p:spPr>
                <a:xfrm>
                  <a:off x="5238626" y="1146980"/>
                  <a:ext cx="1407757" cy="55399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Regional DC</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MTSO</a:t>
                  </a:r>
                </a:p>
              </p:txBody>
            </p:sp>
            <p:sp>
              <p:nvSpPr>
                <p:cNvPr id="53" name="TextBox 52">
                  <a:extLst>
                    <a:ext uri="{FF2B5EF4-FFF2-40B4-BE49-F238E27FC236}">
                      <a16:creationId xmlns:a16="http://schemas.microsoft.com/office/drawing/2014/main" xmlns="" id="{8F2BE722-523C-43A9-81E1-7472C93768EF}"/>
                    </a:ext>
                  </a:extLst>
                </p:cNvPr>
                <p:cNvSpPr txBox="1"/>
                <p:nvPr/>
              </p:nvSpPr>
              <p:spPr>
                <a:xfrm>
                  <a:off x="7439821" y="1146980"/>
                  <a:ext cx="1265090" cy="55399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Central DC</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Core</a:t>
                  </a:r>
                </a:p>
              </p:txBody>
            </p:sp>
            <p:pic>
              <p:nvPicPr>
                <p:cNvPr id="3" name="Picture 2">
                  <a:extLst>
                    <a:ext uri="{FF2B5EF4-FFF2-40B4-BE49-F238E27FC236}">
                      <a16:creationId xmlns:a16="http://schemas.microsoft.com/office/drawing/2014/main" xmlns="" id="{887464B5-4541-4CD0-88CF-D11103AE6B33}"/>
                    </a:ext>
                  </a:extLst>
                </p:cNvPr>
                <p:cNvPicPr>
                  <a:picLocks noChangeAspect="1"/>
                </p:cNvPicPr>
                <p:nvPr/>
              </p:nvPicPr>
              <p:blipFill>
                <a:blip r:embed="rId9"/>
                <a:stretch>
                  <a:fillRect/>
                </a:stretch>
              </p:blipFill>
              <p:spPr>
                <a:xfrm>
                  <a:off x="768840" y="3408635"/>
                  <a:ext cx="310923" cy="304826"/>
                </a:xfrm>
                <a:prstGeom prst="rect">
                  <a:avLst/>
                </a:prstGeom>
              </p:spPr>
            </p:pic>
            <p:pic>
              <p:nvPicPr>
                <p:cNvPr id="64" name="Picture 63">
                  <a:extLst>
                    <a:ext uri="{FF2B5EF4-FFF2-40B4-BE49-F238E27FC236}">
                      <a16:creationId xmlns:a16="http://schemas.microsoft.com/office/drawing/2014/main" xmlns="" id="{6868063F-53A4-4B8F-9CCD-BDD87289C239}"/>
                    </a:ext>
                  </a:extLst>
                </p:cNvPr>
                <p:cNvPicPr>
                  <a:picLocks noChangeAspect="1"/>
                </p:cNvPicPr>
                <p:nvPr/>
              </p:nvPicPr>
              <p:blipFill rotWithShape="1">
                <a:blip r:embed="rId8"/>
                <a:srcRect l="17941" r="18801" b="4802"/>
                <a:stretch/>
              </p:blipFill>
              <p:spPr>
                <a:xfrm flipV="1">
                  <a:off x="5934708" y="2076351"/>
                  <a:ext cx="262222" cy="893040"/>
                </a:xfrm>
                <a:prstGeom prst="rect">
                  <a:avLst/>
                </a:prstGeom>
              </p:spPr>
            </p:pic>
            <p:pic>
              <p:nvPicPr>
                <p:cNvPr id="65" name="Picture 64">
                  <a:extLst>
                    <a:ext uri="{FF2B5EF4-FFF2-40B4-BE49-F238E27FC236}">
                      <a16:creationId xmlns:a16="http://schemas.microsoft.com/office/drawing/2014/main" xmlns="" id="{6FF08248-FACA-4881-B098-63A5CDD5BBBC}"/>
                    </a:ext>
                  </a:extLst>
                </p:cNvPr>
                <p:cNvPicPr>
                  <a:picLocks noChangeAspect="1"/>
                </p:cNvPicPr>
                <p:nvPr/>
              </p:nvPicPr>
              <p:blipFill rotWithShape="1">
                <a:blip r:embed="rId8"/>
                <a:srcRect l="17941" r="18801" b="4802"/>
                <a:stretch/>
              </p:blipFill>
              <p:spPr>
                <a:xfrm flipV="1">
                  <a:off x="5649458" y="2076351"/>
                  <a:ext cx="262222" cy="893040"/>
                </a:xfrm>
                <a:prstGeom prst="rect">
                  <a:avLst/>
                </a:prstGeom>
              </p:spPr>
            </p:pic>
            <p:pic>
              <p:nvPicPr>
                <p:cNvPr id="72" name="Picture 71">
                  <a:extLst>
                    <a:ext uri="{FF2B5EF4-FFF2-40B4-BE49-F238E27FC236}">
                      <a16:creationId xmlns:a16="http://schemas.microsoft.com/office/drawing/2014/main" xmlns="" id="{638983E1-34DC-4635-816F-8A7981059831}"/>
                    </a:ext>
                  </a:extLst>
                </p:cNvPr>
                <p:cNvPicPr>
                  <a:picLocks noChangeAspect="1"/>
                </p:cNvPicPr>
                <p:nvPr/>
              </p:nvPicPr>
              <p:blipFill rotWithShape="1">
                <a:blip r:embed="rId8"/>
                <a:srcRect l="17941" r="18801" b="4802"/>
                <a:stretch/>
              </p:blipFill>
              <p:spPr>
                <a:xfrm flipV="1">
                  <a:off x="8122991" y="2099462"/>
                  <a:ext cx="262222" cy="893040"/>
                </a:xfrm>
                <a:prstGeom prst="rect">
                  <a:avLst/>
                </a:prstGeom>
              </p:spPr>
            </p:pic>
            <p:pic>
              <p:nvPicPr>
                <p:cNvPr id="73" name="Picture 72">
                  <a:extLst>
                    <a:ext uri="{FF2B5EF4-FFF2-40B4-BE49-F238E27FC236}">
                      <a16:creationId xmlns:a16="http://schemas.microsoft.com/office/drawing/2014/main" xmlns="" id="{EC00FB3C-953F-4A0D-9B07-181AF9E84B0F}"/>
                    </a:ext>
                  </a:extLst>
                </p:cNvPr>
                <p:cNvPicPr>
                  <a:picLocks noChangeAspect="1"/>
                </p:cNvPicPr>
                <p:nvPr/>
              </p:nvPicPr>
              <p:blipFill rotWithShape="1">
                <a:blip r:embed="rId8"/>
                <a:srcRect l="17941" r="18801" b="4802"/>
                <a:stretch/>
              </p:blipFill>
              <p:spPr>
                <a:xfrm flipV="1">
                  <a:off x="7845692" y="2099462"/>
                  <a:ext cx="262222" cy="893040"/>
                </a:xfrm>
                <a:prstGeom prst="rect">
                  <a:avLst/>
                </a:prstGeom>
              </p:spPr>
            </p:pic>
            <p:pic>
              <p:nvPicPr>
                <p:cNvPr id="74" name="Picture 73">
                  <a:extLst>
                    <a:ext uri="{FF2B5EF4-FFF2-40B4-BE49-F238E27FC236}">
                      <a16:creationId xmlns:a16="http://schemas.microsoft.com/office/drawing/2014/main" xmlns="" id="{492DB3AA-6520-4EF6-8DEB-716171E9334E}"/>
                    </a:ext>
                  </a:extLst>
                </p:cNvPr>
                <p:cNvPicPr>
                  <a:picLocks noChangeAspect="1"/>
                </p:cNvPicPr>
                <p:nvPr/>
              </p:nvPicPr>
              <p:blipFill rotWithShape="1">
                <a:blip r:embed="rId8"/>
                <a:srcRect l="17941" r="18801" b="4802"/>
                <a:stretch/>
              </p:blipFill>
              <p:spPr>
                <a:xfrm flipV="1">
                  <a:off x="7570909" y="2100995"/>
                  <a:ext cx="262222" cy="893040"/>
                </a:xfrm>
                <a:prstGeom prst="rect">
                  <a:avLst/>
                </a:prstGeom>
              </p:spPr>
            </p:pic>
            <p:pic>
              <p:nvPicPr>
                <p:cNvPr id="75" name="Picture 74">
                  <a:extLst>
                    <a:ext uri="{FF2B5EF4-FFF2-40B4-BE49-F238E27FC236}">
                      <a16:creationId xmlns:a16="http://schemas.microsoft.com/office/drawing/2014/main" xmlns="" id="{F1232110-F93E-4639-B860-86CE66A2A9FB}"/>
                    </a:ext>
                  </a:extLst>
                </p:cNvPr>
                <p:cNvPicPr>
                  <a:picLocks noChangeAspect="1"/>
                </p:cNvPicPr>
                <p:nvPr/>
              </p:nvPicPr>
              <p:blipFill>
                <a:blip r:embed="rId3"/>
                <a:stretch>
                  <a:fillRect/>
                </a:stretch>
              </p:blipFill>
              <p:spPr>
                <a:xfrm>
                  <a:off x="464603" y="3225085"/>
                  <a:ext cx="347502" cy="353599"/>
                </a:xfrm>
                <a:prstGeom prst="rect">
                  <a:avLst/>
                </a:prstGeom>
                <a:ln>
                  <a:noFill/>
                </a:ln>
              </p:spPr>
            </p:pic>
            <p:pic>
              <p:nvPicPr>
                <p:cNvPr id="76" name="Picture 75">
                  <a:extLst>
                    <a:ext uri="{FF2B5EF4-FFF2-40B4-BE49-F238E27FC236}">
                      <a16:creationId xmlns:a16="http://schemas.microsoft.com/office/drawing/2014/main" xmlns="" id="{28F6257B-F7AE-4CAC-A843-6013F5A7BBF4}"/>
                    </a:ext>
                  </a:extLst>
                </p:cNvPr>
                <p:cNvPicPr>
                  <a:picLocks noChangeAspect="1"/>
                </p:cNvPicPr>
                <p:nvPr/>
              </p:nvPicPr>
              <p:blipFill>
                <a:blip r:embed="rId4"/>
                <a:stretch>
                  <a:fillRect/>
                </a:stretch>
              </p:blipFill>
              <p:spPr>
                <a:xfrm>
                  <a:off x="441820" y="2839511"/>
                  <a:ext cx="286537" cy="286537"/>
                </a:xfrm>
                <a:prstGeom prst="rect">
                  <a:avLst/>
                </a:prstGeom>
              </p:spPr>
            </p:pic>
            <p:sp>
              <p:nvSpPr>
                <p:cNvPr id="78" name="TextBox 77">
                  <a:extLst>
                    <a:ext uri="{FF2B5EF4-FFF2-40B4-BE49-F238E27FC236}">
                      <a16:creationId xmlns:a16="http://schemas.microsoft.com/office/drawing/2014/main" xmlns="" id="{AAABE74D-02AC-44F3-A1F2-C96B543F4423}"/>
                    </a:ext>
                  </a:extLst>
                </p:cNvPr>
                <p:cNvSpPr txBox="1"/>
                <p:nvPr/>
              </p:nvSpPr>
              <p:spPr>
                <a:xfrm>
                  <a:off x="1225432" y="3367378"/>
                  <a:ext cx="595464" cy="152511"/>
                </a:xfrm>
                <a:prstGeom prst="rect">
                  <a:avLst/>
                </a:prstGeom>
                <a:noFill/>
                <a:ln>
                  <a:noFill/>
                </a:ln>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60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xPON</a:t>
                  </a:r>
                </a:p>
              </p:txBody>
            </p:sp>
            <p:sp>
              <p:nvSpPr>
                <p:cNvPr id="34" name="Arrow: Left-Right 33">
                  <a:extLst>
                    <a:ext uri="{FF2B5EF4-FFF2-40B4-BE49-F238E27FC236}">
                      <a16:creationId xmlns:a16="http://schemas.microsoft.com/office/drawing/2014/main" xmlns="" id="{5505993D-4B95-4DC8-9285-630797AE1853}"/>
                    </a:ext>
                  </a:extLst>
                </p:cNvPr>
                <p:cNvSpPr/>
                <p:nvPr/>
              </p:nvSpPr>
              <p:spPr>
                <a:xfrm>
                  <a:off x="4177558" y="2330227"/>
                  <a:ext cx="1094375" cy="149768"/>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grpSp>
        </p:grpSp>
        <p:pic>
          <p:nvPicPr>
            <p:cNvPr id="32" name="Picture 31">
              <a:extLst>
                <a:ext uri="{FF2B5EF4-FFF2-40B4-BE49-F238E27FC236}">
                  <a16:creationId xmlns:a16="http://schemas.microsoft.com/office/drawing/2014/main" xmlns="" id="{8BD2AB9E-ECEB-4F58-9FDB-F2965DDF872C}"/>
                </a:ext>
              </a:extLst>
            </p:cNvPr>
            <p:cNvPicPr>
              <a:picLocks noChangeAspect="1"/>
            </p:cNvPicPr>
            <p:nvPr/>
          </p:nvPicPr>
          <p:blipFill>
            <a:blip r:embed="rId10"/>
            <a:stretch>
              <a:fillRect/>
            </a:stretch>
          </p:blipFill>
          <p:spPr>
            <a:xfrm>
              <a:off x="80311" y="1466301"/>
              <a:ext cx="704541" cy="286538"/>
            </a:xfrm>
            <a:prstGeom prst="rect">
              <a:avLst/>
            </a:prstGeom>
          </p:spPr>
        </p:pic>
        <p:pic>
          <p:nvPicPr>
            <p:cNvPr id="79" name="Picture 78">
              <a:extLst>
                <a:ext uri="{FF2B5EF4-FFF2-40B4-BE49-F238E27FC236}">
                  <a16:creationId xmlns:a16="http://schemas.microsoft.com/office/drawing/2014/main" xmlns="" id="{3A6C49EA-737A-495B-B5A8-738A4CCA38CD}"/>
                </a:ext>
              </a:extLst>
            </p:cNvPr>
            <p:cNvPicPr>
              <a:picLocks noChangeAspect="1"/>
            </p:cNvPicPr>
            <p:nvPr/>
          </p:nvPicPr>
          <p:blipFill>
            <a:blip r:embed="rId10"/>
            <a:stretch>
              <a:fillRect/>
            </a:stretch>
          </p:blipFill>
          <p:spPr>
            <a:xfrm>
              <a:off x="1258917" y="1213315"/>
              <a:ext cx="704541" cy="286538"/>
            </a:xfrm>
            <a:prstGeom prst="rect">
              <a:avLst/>
            </a:prstGeom>
          </p:spPr>
        </p:pic>
        <p:pic>
          <p:nvPicPr>
            <p:cNvPr id="80" name="Picture 79">
              <a:extLst>
                <a:ext uri="{FF2B5EF4-FFF2-40B4-BE49-F238E27FC236}">
                  <a16:creationId xmlns:a16="http://schemas.microsoft.com/office/drawing/2014/main" xmlns="" id="{031663B8-3DB3-4105-A84B-CD560E3EB5D7}"/>
                </a:ext>
              </a:extLst>
            </p:cNvPr>
            <p:cNvPicPr>
              <a:picLocks noChangeAspect="1"/>
            </p:cNvPicPr>
            <p:nvPr/>
          </p:nvPicPr>
          <p:blipFill>
            <a:blip r:embed="rId10"/>
            <a:stretch>
              <a:fillRect/>
            </a:stretch>
          </p:blipFill>
          <p:spPr>
            <a:xfrm>
              <a:off x="1055566" y="3521641"/>
              <a:ext cx="704541" cy="286538"/>
            </a:xfrm>
            <a:prstGeom prst="rect">
              <a:avLst/>
            </a:prstGeom>
          </p:spPr>
        </p:pic>
        <p:pic>
          <p:nvPicPr>
            <p:cNvPr id="81" name="Picture 80">
              <a:extLst>
                <a:ext uri="{FF2B5EF4-FFF2-40B4-BE49-F238E27FC236}">
                  <a16:creationId xmlns:a16="http://schemas.microsoft.com/office/drawing/2014/main" xmlns="" id="{E6049A4A-E2CF-4D93-9A2F-7A6515B121CF}"/>
                </a:ext>
              </a:extLst>
            </p:cNvPr>
            <p:cNvPicPr>
              <a:picLocks noChangeAspect="1"/>
            </p:cNvPicPr>
            <p:nvPr/>
          </p:nvPicPr>
          <p:blipFill>
            <a:blip r:embed="rId10"/>
            <a:stretch>
              <a:fillRect/>
            </a:stretch>
          </p:blipFill>
          <p:spPr>
            <a:xfrm>
              <a:off x="3345948" y="2933090"/>
              <a:ext cx="704541" cy="286538"/>
            </a:xfrm>
            <a:prstGeom prst="rect">
              <a:avLst/>
            </a:prstGeom>
          </p:spPr>
        </p:pic>
      </p:grpSp>
    </p:spTree>
    <p:extLst>
      <p:ext uri="{BB962C8B-B14F-4D97-AF65-F5344CB8AC3E}">
        <p14:creationId xmlns:p14="http://schemas.microsoft.com/office/powerpoint/2010/main" val="32253085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itle 1">
            <a:extLst>
              <a:ext uri="{FF2B5EF4-FFF2-40B4-BE49-F238E27FC236}">
                <a16:creationId xmlns:a16="http://schemas.microsoft.com/office/drawing/2014/main" xmlns="" id="{A9F3C4CD-3637-4AF9-9B70-66FBF0E3C0E6}"/>
              </a:ext>
            </a:extLst>
          </p:cNvPr>
          <p:cNvSpPr txBox="1">
            <a:spLocks/>
          </p:cNvSpPr>
          <p:nvPr/>
        </p:nvSpPr>
        <p:spPr>
          <a:xfrm>
            <a:off x="566190" y="127396"/>
            <a:ext cx="7886700" cy="577612"/>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750" b="0" i="0" u="none" strike="noStrike" kern="0" cap="none" spc="0" normalizeH="0" baseline="0" noProof="0" dirty="0">
                <a:ln>
                  <a:noFill/>
                </a:ln>
                <a:effectLst/>
                <a:uLnTx/>
                <a:uFillTx/>
                <a:latin typeface="Source Sans Pro" panose="020B0503030403020204" pitchFamily="34" charset="0"/>
                <a:ea typeface="Source Sans Pro" panose="020B0503030403020204" pitchFamily="34" charset="0"/>
                <a:sym typeface="Source Sans Pro"/>
              </a:rPr>
              <a:t>AT&amp;T Transformation Journey</a:t>
            </a:r>
          </a:p>
        </p:txBody>
      </p:sp>
      <p:sp>
        <p:nvSpPr>
          <p:cNvPr id="12" name="Arrow: Right 11">
            <a:extLst>
              <a:ext uri="{FF2B5EF4-FFF2-40B4-BE49-F238E27FC236}">
                <a16:creationId xmlns:a16="http://schemas.microsoft.com/office/drawing/2014/main" xmlns="" id="{62186D1D-C053-40D7-B797-F45BE7AD83B9}"/>
              </a:ext>
            </a:extLst>
          </p:cNvPr>
          <p:cNvSpPr/>
          <p:nvPr/>
        </p:nvSpPr>
        <p:spPr>
          <a:xfrm>
            <a:off x="3041236" y="1923460"/>
            <a:ext cx="2353269" cy="850995"/>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latin typeface="Source Sans Pro" panose="020B0503030403020204" pitchFamily="34" charset="0"/>
                <a:ea typeface="Source Sans Pro" panose="020B0503030403020204" pitchFamily="34" charset="0"/>
              </a:rPr>
              <a:t>DISAGGREGATE</a:t>
            </a:r>
          </a:p>
        </p:txBody>
      </p:sp>
      <p:grpSp>
        <p:nvGrpSpPr>
          <p:cNvPr id="17" name="Group 16">
            <a:extLst>
              <a:ext uri="{FF2B5EF4-FFF2-40B4-BE49-F238E27FC236}">
                <a16:creationId xmlns:a16="http://schemas.microsoft.com/office/drawing/2014/main" xmlns="" id="{7F1550E2-8DCB-49C9-B9BF-26F1F37D6157}"/>
              </a:ext>
            </a:extLst>
          </p:cNvPr>
          <p:cNvGrpSpPr/>
          <p:nvPr/>
        </p:nvGrpSpPr>
        <p:grpSpPr>
          <a:xfrm>
            <a:off x="880433" y="1302322"/>
            <a:ext cx="2744603" cy="2729574"/>
            <a:chOff x="599584" y="1302322"/>
            <a:chExt cx="2744603" cy="2729574"/>
          </a:xfrm>
        </p:grpSpPr>
        <p:grpSp>
          <p:nvGrpSpPr>
            <p:cNvPr id="2" name="Group 1">
              <a:extLst>
                <a:ext uri="{FF2B5EF4-FFF2-40B4-BE49-F238E27FC236}">
                  <a16:creationId xmlns:a16="http://schemas.microsoft.com/office/drawing/2014/main" xmlns="" id="{E768B5F5-EFE0-4963-8E6A-3C11603C49D3}"/>
                </a:ext>
              </a:extLst>
            </p:cNvPr>
            <p:cNvGrpSpPr/>
            <p:nvPr/>
          </p:nvGrpSpPr>
          <p:grpSpPr>
            <a:xfrm>
              <a:off x="710618" y="1302322"/>
              <a:ext cx="1196161" cy="1550300"/>
              <a:chOff x="1292181" y="1597461"/>
              <a:chExt cx="981141" cy="1296145"/>
            </a:xfrm>
          </p:grpSpPr>
          <p:pic>
            <p:nvPicPr>
              <p:cNvPr id="3" name="Picture 2" descr="A close up of a computer&#10;&#10;Description generated with very high confidence">
                <a:extLst>
                  <a:ext uri="{FF2B5EF4-FFF2-40B4-BE49-F238E27FC236}">
                    <a16:creationId xmlns:a16="http://schemas.microsoft.com/office/drawing/2014/main" xmlns="" id="{E137A6BE-07F6-4CF2-BAD8-12FE6C11D397}"/>
                  </a:ext>
                </a:extLst>
              </p:cNvPr>
              <p:cNvPicPr>
                <a:picLocks noChangeAspect="1"/>
              </p:cNvPicPr>
              <p:nvPr/>
            </p:nvPicPr>
            <p:blipFill>
              <a:blip r:embed="rId3"/>
              <a:stretch>
                <a:fillRect/>
              </a:stretch>
            </p:blipFill>
            <p:spPr>
              <a:xfrm>
                <a:off x="1292181" y="1597461"/>
                <a:ext cx="981141" cy="1296145"/>
              </a:xfrm>
              <a:prstGeom prst="rect">
                <a:avLst/>
              </a:prstGeom>
            </p:spPr>
          </p:pic>
          <p:pic>
            <p:nvPicPr>
              <p:cNvPr id="8" name="Picture 7">
                <a:extLst>
                  <a:ext uri="{FF2B5EF4-FFF2-40B4-BE49-F238E27FC236}">
                    <a16:creationId xmlns:a16="http://schemas.microsoft.com/office/drawing/2014/main" xmlns="" id="{E2E97B43-EEF1-476C-A3D7-9797422EE6EB}"/>
                  </a:ext>
                </a:extLst>
              </p:cNvPr>
              <p:cNvPicPr>
                <a:picLocks noChangeAspect="1"/>
              </p:cNvPicPr>
              <p:nvPr/>
            </p:nvPicPr>
            <p:blipFill>
              <a:blip r:embed="rId4"/>
              <a:stretch>
                <a:fillRect/>
              </a:stretch>
            </p:blipFill>
            <p:spPr>
              <a:xfrm flipH="1">
                <a:off x="1982900" y="2655915"/>
                <a:ext cx="148957" cy="223436"/>
              </a:xfrm>
              <a:prstGeom prst="rect">
                <a:avLst/>
              </a:prstGeom>
            </p:spPr>
          </p:pic>
        </p:grpSp>
        <p:pic>
          <p:nvPicPr>
            <p:cNvPr id="47" name="Picture 46">
              <a:extLst>
                <a:ext uri="{FF2B5EF4-FFF2-40B4-BE49-F238E27FC236}">
                  <a16:creationId xmlns:a16="http://schemas.microsoft.com/office/drawing/2014/main" xmlns="" id="{A2BBCF3C-B31C-443F-961D-3B7CA1D0463C}"/>
                </a:ext>
              </a:extLst>
            </p:cNvPr>
            <p:cNvPicPr>
              <a:picLocks noChangeAspect="1"/>
            </p:cNvPicPr>
            <p:nvPr/>
          </p:nvPicPr>
          <p:blipFill>
            <a:blip r:embed="rId5"/>
            <a:stretch>
              <a:fillRect/>
            </a:stretch>
          </p:blipFill>
          <p:spPr>
            <a:xfrm>
              <a:off x="1900611" y="1527288"/>
              <a:ext cx="317020" cy="317020"/>
            </a:xfrm>
            <a:prstGeom prst="rect">
              <a:avLst/>
            </a:prstGeom>
          </p:spPr>
        </p:pic>
        <p:sp>
          <p:nvSpPr>
            <p:cNvPr id="50" name="Rectangle 49">
              <a:extLst>
                <a:ext uri="{FF2B5EF4-FFF2-40B4-BE49-F238E27FC236}">
                  <a16:creationId xmlns:a16="http://schemas.microsoft.com/office/drawing/2014/main" xmlns="" id="{017AA8CE-ACE2-45C8-B30A-E6DD8C06CBE1}"/>
                </a:ext>
              </a:extLst>
            </p:cNvPr>
            <p:cNvSpPr/>
            <p:nvPr/>
          </p:nvSpPr>
          <p:spPr>
            <a:xfrm>
              <a:off x="1817540" y="1312323"/>
              <a:ext cx="763349" cy="276999"/>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20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cs typeface="ATT Aleck Cd" panose="020B0506020203020204" pitchFamily="34" charset="0"/>
                  <a:sym typeface="Arial"/>
                </a:rPr>
                <a:t>Software</a:t>
              </a:r>
            </a:p>
          </p:txBody>
        </p:sp>
        <p:sp>
          <p:nvSpPr>
            <p:cNvPr id="53" name="TextBox 52">
              <a:extLst>
                <a:ext uri="{FF2B5EF4-FFF2-40B4-BE49-F238E27FC236}">
                  <a16:creationId xmlns:a16="http://schemas.microsoft.com/office/drawing/2014/main" xmlns="" id="{D69EFD8A-3DF0-436A-8E3E-B3F2B169EF96}"/>
                </a:ext>
              </a:extLst>
            </p:cNvPr>
            <p:cNvSpPr txBox="1"/>
            <p:nvPr/>
          </p:nvSpPr>
          <p:spPr>
            <a:xfrm>
              <a:off x="599584" y="2889852"/>
              <a:ext cx="2744603" cy="1142044"/>
            </a:xfrm>
            <a:prstGeom prst="rect">
              <a:avLst/>
            </a:prstGeom>
            <a:noFill/>
            <a:ln>
              <a:noFill/>
            </a:ln>
          </p:spPr>
          <p:txBody>
            <a:bodyPr wrap="square" rtlCol="0">
              <a:spAutoFit/>
            </a:bodyPr>
            <a:lstStyle/>
            <a:p>
              <a:pPr defTabSz="685800">
                <a:lnSpc>
                  <a:spcPct val="150000"/>
                </a:lnSpc>
                <a:buClrTx/>
                <a:defRPr/>
              </a:pPr>
              <a:r>
                <a:rPr lang="en-US" sz="2400" kern="1200" dirty="0">
                  <a:solidFill>
                    <a:srgbClr val="002060"/>
                  </a:solidFill>
                  <a:latin typeface="Source Sans Pro" panose="020B0503030403020204" pitchFamily="34" charset="0"/>
                  <a:ea typeface="Source Sans Pro" panose="020B0503030403020204" pitchFamily="34" charset="0"/>
                  <a:cs typeface="ATT Aleck Cd" panose="020B0506020203020204" pitchFamily="34" charset="0"/>
                </a:rPr>
                <a:t>Closed Solution</a:t>
              </a:r>
            </a:p>
            <a:p>
              <a:pPr defTabSz="685800">
                <a:lnSpc>
                  <a:spcPct val="150000"/>
                </a:lnSpc>
                <a:buClrTx/>
                <a:defRPr/>
              </a:pPr>
              <a:r>
                <a:rPr lang="en-US" sz="2400" kern="1200" dirty="0">
                  <a:solidFill>
                    <a:srgbClr val="002060"/>
                  </a:solidFill>
                  <a:latin typeface="Source Sans Pro" panose="020B0503030403020204" pitchFamily="34" charset="0"/>
                  <a:ea typeface="Source Sans Pro" panose="020B0503030403020204" pitchFamily="34" charset="0"/>
                  <a:cs typeface="ATT Aleck Cd" panose="020B0506020203020204" pitchFamily="34" charset="0"/>
                </a:rPr>
                <a:t>Rigid Model</a:t>
              </a:r>
            </a:p>
          </p:txBody>
        </p:sp>
      </p:grpSp>
      <p:grpSp>
        <p:nvGrpSpPr>
          <p:cNvPr id="16" name="Group 15">
            <a:extLst>
              <a:ext uri="{FF2B5EF4-FFF2-40B4-BE49-F238E27FC236}">
                <a16:creationId xmlns:a16="http://schemas.microsoft.com/office/drawing/2014/main" xmlns="" id="{A1CEB45A-E5A1-4ED9-99BD-71443ECB9F8D}"/>
              </a:ext>
            </a:extLst>
          </p:cNvPr>
          <p:cNvGrpSpPr/>
          <p:nvPr/>
        </p:nvGrpSpPr>
        <p:grpSpPr>
          <a:xfrm>
            <a:off x="5705357" y="1343456"/>
            <a:ext cx="3245169" cy="2393323"/>
            <a:chOff x="5705357" y="1343456"/>
            <a:chExt cx="3245169" cy="2393323"/>
          </a:xfrm>
        </p:grpSpPr>
        <p:pic>
          <p:nvPicPr>
            <p:cNvPr id="7" name="Picture 6" descr="A large white building&#10;&#10;Description generated with very high confidence">
              <a:extLst>
                <a:ext uri="{FF2B5EF4-FFF2-40B4-BE49-F238E27FC236}">
                  <a16:creationId xmlns:a16="http://schemas.microsoft.com/office/drawing/2014/main" xmlns="" id="{C6EA3D31-A127-4B42-B9F5-49F26A9C2706}"/>
                </a:ext>
              </a:extLst>
            </p:cNvPr>
            <p:cNvPicPr>
              <a:picLocks noChangeAspect="1"/>
            </p:cNvPicPr>
            <p:nvPr/>
          </p:nvPicPr>
          <p:blipFill>
            <a:blip r:embed="rId6"/>
            <a:stretch>
              <a:fillRect/>
            </a:stretch>
          </p:blipFill>
          <p:spPr>
            <a:xfrm>
              <a:off x="5705357" y="1821044"/>
              <a:ext cx="1379454" cy="360976"/>
            </a:xfrm>
            <a:prstGeom prst="rect">
              <a:avLst/>
            </a:prstGeom>
          </p:spPr>
        </p:pic>
        <p:sp>
          <p:nvSpPr>
            <p:cNvPr id="33" name="Plus Sign 32">
              <a:extLst>
                <a:ext uri="{FF2B5EF4-FFF2-40B4-BE49-F238E27FC236}">
                  <a16:creationId xmlns:a16="http://schemas.microsoft.com/office/drawing/2014/main" xmlns="" id="{F14554BD-9E8A-4487-9011-9DB1B15AA1C7}"/>
                </a:ext>
              </a:extLst>
            </p:cNvPr>
            <p:cNvSpPr/>
            <p:nvPr/>
          </p:nvSpPr>
          <p:spPr>
            <a:xfrm>
              <a:off x="7235303" y="1539823"/>
              <a:ext cx="368379" cy="360976"/>
            </a:xfrm>
            <a:prstGeom prst="mathPlus">
              <a:avLst/>
            </a:prstGeom>
            <a:solidFill>
              <a:srgbClr val="4472C4"/>
            </a:solidFill>
            <a:ln w="9525" cap="flat" cmpd="sng" algn="ctr">
              <a:noFill/>
              <a:prstDash val="solid"/>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pic>
          <p:nvPicPr>
            <p:cNvPr id="34" name="Picture 33">
              <a:extLst>
                <a:ext uri="{FF2B5EF4-FFF2-40B4-BE49-F238E27FC236}">
                  <a16:creationId xmlns:a16="http://schemas.microsoft.com/office/drawing/2014/main" xmlns="" id="{05AC5C74-ACC2-40A8-82E8-9B86C8DF6EDA}"/>
                </a:ext>
              </a:extLst>
            </p:cNvPr>
            <p:cNvPicPr>
              <a:picLocks noChangeAspect="1"/>
            </p:cNvPicPr>
            <p:nvPr/>
          </p:nvPicPr>
          <p:blipFill rotWithShape="1">
            <a:blip r:embed="rId7"/>
            <a:srcRect b="43530"/>
            <a:stretch/>
          </p:blipFill>
          <p:spPr>
            <a:xfrm>
              <a:off x="5841800" y="2679712"/>
              <a:ext cx="2787006" cy="1057067"/>
            </a:xfrm>
            <a:prstGeom prst="rect">
              <a:avLst/>
            </a:prstGeom>
            <a:effectLst/>
          </p:spPr>
        </p:pic>
        <p:sp>
          <p:nvSpPr>
            <p:cNvPr id="40" name="Rectangle 39">
              <a:extLst>
                <a:ext uri="{FF2B5EF4-FFF2-40B4-BE49-F238E27FC236}">
                  <a16:creationId xmlns:a16="http://schemas.microsoft.com/office/drawing/2014/main" xmlns="" id="{7FD518D8-C878-4601-93F5-23CD817EF2FF}"/>
                </a:ext>
              </a:extLst>
            </p:cNvPr>
            <p:cNvSpPr/>
            <p:nvPr/>
          </p:nvSpPr>
          <p:spPr>
            <a:xfrm>
              <a:off x="7603682" y="1441317"/>
              <a:ext cx="1346844" cy="46166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400" i="0" u="none" strike="noStrike" kern="1200" cap="none" spc="0" normalizeH="0" baseline="0" noProof="0" dirty="0">
                  <a:ln>
                    <a:noFill/>
                  </a:ln>
                  <a:solidFill>
                    <a:srgbClr val="002060"/>
                  </a:solidFill>
                  <a:effectLst/>
                  <a:uLnTx/>
                  <a:uFillTx/>
                  <a:latin typeface="Source Sans Pro" panose="020B0503030403020204" pitchFamily="34" charset="0"/>
                  <a:ea typeface="Source Sans Pro" panose="020B0503030403020204" pitchFamily="34" charset="0"/>
                  <a:cs typeface="ATT Aleck Cd" panose="020B0506020203020204" pitchFamily="34" charset="0"/>
                  <a:sym typeface="Arial"/>
                </a:rPr>
                <a:t>Software</a:t>
              </a:r>
            </a:p>
          </p:txBody>
        </p:sp>
        <p:pic>
          <p:nvPicPr>
            <p:cNvPr id="41" name="Picture 40">
              <a:extLst>
                <a:ext uri="{FF2B5EF4-FFF2-40B4-BE49-F238E27FC236}">
                  <a16:creationId xmlns:a16="http://schemas.microsoft.com/office/drawing/2014/main" xmlns="" id="{7D0726E9-CAEC-4E8B-B4C9-D549CD65D649}"/>
                </a:ext>
              </a:extLst>
            </p:cNvPr>
            <p:cNvPicPr>
              <a:picLocks noChangeAspect="1"/>
            </p:cNvPicPr>
            <p:nvPr/>
          </p:nvPicPr>
          <p:blipFill>
            <a:blip r:embed="rId8"/>
            <a:stretch>
              <a:fillRect/>
            </a:stretch>
          </p:blipFill>
          <p:spPr>
            <a:xfrm>
              <a:off x="7149643" y="2396557"/>
              <a:ext cx="331194" cy="369782"/>
            </a:xfrm>
            <a:prstGeom prst="rect">
              <a:avLst/>
            </a:prstGeom>
          </p:spPr>
        </p:pic>
        <p:pic>
          <p:nvPicPr>
            <p:cNvPr id="43" name="Picture 42">
              <a:extLst>
                <a:ext uri="{FF2B5EF4-FFF2-40B4-BE49-F238E27FC236}">
                  <a16:creationId xmlns:a16="http://schemas.microsoft.com/office/drawing/2014/main" xmlns="" id="{8324D9EA-97F6-4E2E-AF04-B2071F7E389B}"/>
                </a:ext>
              </a:extLst>
            </p:cNvPr>
            <p:cNvPicPr>
              <a:picLocks noChangeAspect="1"/>
            </p:cNvPicPr>
            <p:nvPr/>
          </p:nvPicPr>
          <p:blipFill>
            <a:blip r:embed="rId9"/>
            <a:stretch>
              <a:fillRect/>
            </a:stretch>
          </p:blipFill>
          <p:spPr>
            <a:xfrm>
              <a:off x="8025620" y="1947205"/>
              <a:ext cx="623623" cy="368504"/>
            </a:xfrm>
            <a:prstGeom prst="rect">
              <a:avLst/>
            </a:prstGeom>
          </p:spPr>
        </p:pic>
        <p:pic>
          <p:nvPicPr>
            <p:cNvPr id="14" name="Picture 13">
              <a:extLst>
                <a:ext uri="{FF2B5EF4-FFF2-40B4-BE49-F238E27FC236}">
                  <a16:creationId xmlns:a16="http://schemas.microsoft.com/office/drawing/2014/main" xmlns="" id="{D48E367F-887E-4C1B-9EB8-4B74E38AEB88}"/>
                </a:ext>
              </a:extLst>
            </p:cNvPr>
            <p:cNvPicPr>
              <a:picLocks noChangeAspect="1"/>
            </p:cNvPicPr>
            <p:nvPr/>
          </p:nvPicPr>
          <p:blipFill rotWithShape="1">
            <a:blip r:embed="rId10"/>
            <a:srcRect l="486" r="1" b="21931"/>
            <a:stretch/>
          </p:blipFill>
          <p:spPr>
            <a:xfrm>
              <a:off x="5737967" y="1343456"/>
              <a:ext cx="1346844" cy="461666"/>
            </a:xfrm>
            <a:prstGeom prst="rect">
              <a:avLst/>
            </a:prstGeom>
          </p:spPr>
        </p:pic>
        <p:pic>
          <p:nvPicPr>
            <p:cNvPr id="54" name="Picture 53">
              <a:extLst>
                <a:ext uri="{FF2B5EF4-FFF2-40B4-BE49-F238E27FC236}">
                  <a16:creationId xmlns:a16="http://schemas.microsoft.com/office/drawing/2014/main" xmlns="" id="{1944049A-D749-4CA1-A2AD-3CC50A39B2AB}"/>
                </a:ext>
              </a:extLst>
            </p:cNvPr>
            <p:cNvPicPr>
              <a:picLocks noChangeAspect="1"/>
            </p:cNvPicPr>
            <p:nvPr/>
          </p:nvPicPr>
          <p:blipFill>
            <a:blip r:embed="rId11"/>
            <a:stretch>
              <a:fillRect/>
            </a:stretch>
          </p:blipFill>
          <p:spPr>
            <a:xfrm>
              <a:off x="5931237" y="2294908"/>
              <a:ext cx="887567" cy="360975"/>
            </a:xfrm>
            <a:prstGeom prst="rect">
              <a:avLst/>
            </a:prstGeom>
          </p:spPr>
        </p:pic>
      </p:grpSp>
    </p:spTree>
    <p:extLst>
      <p:ext uri="{BB962C8B-B14F-4D97-AF65-F5344CB8AC3E}">
        <p14:creationId xmlns:p14="http://schemas.microsoft.com/office/powerpoint/2010/main" val="2360806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xmlns="" id="{C819A6F0-9194-4C27-ADFF-DF08887B7CE9}"/>
              </a:ext>
            </a:extLst>
          </p:cNvPr>
          <p:cNvSpPr txBox="1">
            <a:spLocks/>
          </p:cNvSpPr>
          <p:nvPr/>
        </p:nvSpPr>
        <p:spPr>
          <a:xfrm>
            <a:off x="524668" y="280991"/>
            <a:ext cx="7886700" cy="577612"/>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750" b="0" i="0" u="none" strike="noStrike" kern="0" cap="none" spc="0" normalizeH="0" baseline="0" noProof="0" dirty="0">
                <a:ln>
                  <a:noFill/>
                </a:ln>
                <a:effectLst/>
                <a:uLnTx/>
                <a:uFillTx/>
                <a:latin typeface="Source Sans Pro"/>
                <a:ea typeface="Source Sans Pro"/>
                <a:sym typeface="Source Sans Pro"/>
              </a:rPr>
              <a:t>Open Solution - Broadband Service</a:t>
            </a:r>
          </a:p>
        </p:txBody>
      </p:sp>
      <p:sp>
        <p:nvSpPr>
          <p:cNvPr id="33" name="Cloud 32">
            <a:extLst>
              <a:ext uri="{FF2B5EF4-FFF2-40B4-BE49-F238E27FC236}">
                <a16:creationId xmlns:a16="http://schemas.microsoft.com/office/drawing/2014/main" xmlns="" id="{9003826F-E8F7-4DFB-8D4D-6AC26AB9D4C4}"/>
              </a:ext>
            </a:extLst>
          </p:cNvPr>
          <p:cNvSpPr/>
          <p:nvPr/>
        </p:nvSpPr>
        <p:spPr>
          <a:xfrm>
            <a:off x="6053239" y="3710677"/>
            <a:ext cx="2446088" cy="646331"/>
          </a:xfrm>
          <a:prstGeom prst="clou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sym typeface="Arial"/>
              </a:rPr>
              <a:t>JOIN THE COMMUNITY!</a:t>
            </a:r>
          </a:p>
        </p:txBody>
      </p:sp>
      <p:grpSp>
        <p:nvGrpSpPr>
          <p:cNvPr id="21" name="Group 20">
            <a:extLst>
              <a:ext uri="{FF2B5EF4-FFF2-40B4-BE49-F238E27FC236}">
                <a16:creationId xmlns:a16="http://schemas.microsoft.com/office/drawing/2014/main" xmlns="" id="{CE85E773-A6A1-4718-8489-BCB671669CD3}"/>
              </a:ext>
            </a:extLst>
          </p:cNvPr>
          <p:cNvGrpSpPr/>
          <p:nvPr/>
        </p:nvGrpSpPr>
        <p:grpSpPr>
          <a:xfrm>
            <a:off x="5308975" y="1071675"/>
            <a:ext cx="2154423" cy="981742"/>
            <a:chOff x="5455582" y="1188562"/>
            <a:chExt cx="2154423" cy="981742"/>
          </a:xfrm>
        </p:grpSpPr>
        <p:pic>
          <p:nvPicPr>
            <p:cNvPr id="29" name="Picture 28">
              <a:extLst>
                <a:ext uri="{FF2B5EF4-FFF2-40B4-BE49-F238E27FC236}">
                  <a16:creationId xmlns:a16="http://schemas.microsoft.com/office/drawing/2014/main" xmlns="" id="{895B1E6D-FA7F-43AB-BD7C-02614CE42955}"/>
                </a:ext>
              </a:extLst>
            </p:cNvPr>
            <p:cNvPicPr>
              <a:picLocks noChangeAspect="1"/>
            </p:cNvPicPr>
            <p:nvPr/>
          </p:nvPicPr>
          <p:blipFill>
            <a:blip r:embed="rId3"/>
            <a:stretch>
              <a:fillRect/>
            </a:stretch>
          </p:blipFill>
          <p:spPr>
            <a:xfrm>
              <a:off x="6556171" y="1188562"/>
              <a:ext cx="1053834" cy="646352"/>
            </a:xfrm>
            <a:prstGeom prst="rect">
              <a:avLst/>
            </a:prstGeom>
          </p:spPr>
        </p:pic>
        <p:pic>
          <p:nvPicPr>
            <p:cNvPr id="30" name="Picture 29">
              <a:extLst>
                <a:ext uri="{FF2B5EF4-FFF2-40B4-BE49-F238E27FC236}">
                  <a16:creationId xmlns:a16="http://schemas.microsoft.com/office/drawing/2014/main" xmlns="" id="{D3E78751-1A1B-42C4-8D7B-1737314A080F}"/>
                </a:ext>
              </a:extLst>
            </p:cNvPr>
            <p:cNvPicPr>
              <a:picLocks noChangeAspect="1"/>
            </p:cNvPicPr>
            <p:nvPr/>
          </p:nvPicPr>
          <p:blipFill>
            <a:blip r:embed="rId4"/>
            <a:stretch>
              <a:fillRect/>
            </a:stretch>
          </p:blipFill>
          <p:spPr>
            <a:xfrm>
              <a:off x="5455582" y="1425390"/>
              <a:ext cx="1013414" cy="217885"/>
            </a:xfrm>
            <a:prstGeom prst="rect">
              <a:avLst/>
            </a:prstGeom>
          </p:spPr>
        </p:pic>
        <p:sp>
          <p:nvSpPr>
            <p:cNvPr id="34" name="Arrow: Left-Right 33">
              <a:extLst>
                <a:ext uri="{FF2B5EF4-FFF2-40B4-BE49-F238E27FC236}">
                  <a16:creationId xmlns:a16="http://schemas.microsoft.com/office/drawing/2014/main" xmlns="" id="{BA0BCB71-53B5-4B33-AD4B-C80DF8A6AB23}"/>
                </a:ext>
              </a:extLst>
            </p:cNvPr>
            <p:cNvSpPr/>
            <p:nvPr/>
          </p:nvSpPr>
          <p:spPr>
            <a:xfrm rot="16200000">
              <a:off x="6798552" y="1836917"/>
              <a:ext cx="473827" cy="192947"/>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sp>
          <p:nvSpPr>
            <p:cNvPr id="35" name="Arrow: Left-Right 34">
              <a:extLst>
                <a:ext uri="{FF2B5EF4-FFF2-40B4-BE49-F238E27FC236}">
                  <a16:creationId xmlns:a16="http://schemas.microsoft.com/office/drawing/2014/main" xmlns="" id="{CCFFEDFA-5A3D-4E02-90CE-84767FAF9724}"/>
                </a:ext>
              </a:extLst>
            </p:cNvPr>
            <p:cNvSpPr/>
            <p:nvPr/>
          </p:nvSpPr>
          <p:spPr>
            <a:xfrm rot="16200000">
              <a:off x="5718348" y="1841228"/>
              <a:ext cx="430752" cy="192947"/>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grpSp>
      <p:sp>
        <p:nvSpPr>
          <p:cNvPr id="3" name="TextBox 2">
            <a:extLst>
              <a:ext uri="{FF2B5EF4-FFF2-40B4-BE49-F238E27FC236}">
                <a16:creationId xmlns:a16="http://schemas.microsoft.com/office/drawing/2014/main" xmlns="" id="{1019D465-EDDC-4AFB-9EC7-BC0C7B37EC69}"/>
              </a:ext>
            </a:extLst>
          </p:cNvPr>
          <p:cNvSpPr txBox="1"/>
          <p:nvPr/>
        </p:nvSpPr>
        <p:spPr>
          <a:xfrm>
            <a:off x="205976" y="958404"/>
            <a:ext cx="4954176" cy="505395"/>
          </a:xfrm>
          <a:prstGeom prst="rect">
            <a:avLst/>
          </a:prstGeom>
          <a:noFill/>
          <a:ln>
            <a:noFill/>
          </a:ln>
        </p:spPr>
        <p:txBody>
          <a:bodyPr wrap="square" rtlCol="0">
            <a:spAutoFit/>
          </a:bodyPr>
          <a:lstStyle/>
          <a:p>
            <a:pPr marL="342900" indent="-342900" defTabSz="685800">
              <a:lnSpc>
                <a:spcPct val="150000"/>
              </a:lnSpc>
              <a:buClrTx/>
              <a:buFont typeface="Arial" panose="020B0604020202020204" pitchFamily="34" charset="0"/>
              <a:buChar char="•"/>
              <a:defRPr/>
            </a:pPr>
            <a:r>
              <a:rPr lang="en-US" sz="2000" kern="1200" dirty="0">
                <a:solidFill>
                  <a:srgbClr val="535353"/>
                </a:solidFill>
                <a:latin typeface="Source Sans Pro" panose="020B0503030403020204" pitchFamily="34" charset="0"/>
                <a:ea typeface="Source Sans Pro" panose="020B0503030403020204" pitchFamily="34" charset="0"/>
                <a:cs typeface="ATT Aleck Cd" panose="020B0506020203020204" pitchFamily="34" charset="0"/>
              </a:rPr>
              <a:t>Disaggregated PON OLT Solution</a:t>
            </a:r>
          </a:p>
        </p:txBody>
      </p:sp>
      <p:grpSp>
        <p:nvGrpSpPr>
          <p:cNvPr id="19" name="Group 18">
            <a:extLst>
              <a:ext uri="{FF2B5EF4-FFF2-40B4-BE49-F238E27FC236}">
                <a16:creationId xmlns:a16="http://schemas.microsoft.com/office/drawing/2014/main" xmlns="" id="{AD83DD56-6B9A-4738-876D-0E070D544B49}"/>
              </a:ext>
            </a:extLst>
          </p:cNvPr>
          <p:cNvGrpSpPr/>
          <p:nvPr/>
        </p:nvGrpSpPr>
        <p:grpSpPr>
          <a:xfrm>
            <a:off x="210750" y="1460269"/>
            <a:ext cx="5126729" cy="777113"/>
            <a:chOff x="229450" y="1475796"/>
            <a:chExt cx="5126729" cy="777113"/>
          </a:xfrm>
        </p:grpSpPr>
        <p:sp>
          <p:nvSpPr>
            <p:cNvPr id="6" name="TextBox 5">
              <a:extLst>
                <a:ext uri="{FF2B5EF4-FFF2-40B4-BE49-F238E27FC236}">
                  <a16:creationId xmlns:a16="http://schemas.microsoft.com/office/drawing/2014/main" xmlns="" id="{87E68CF1-C078-42C2-B3C8-728ED6700599}"/>
                </a:ext>
              </a:extLst>
            </p:cNvPr>
            <p:cNvSpPr txBox="1"/>
            <p:nvPr/>
          </p:nvSpPr>
          <p:spPr>
            <a:xfrm>
              <a:off x="229450" y="1475796"/>
              <a:ext cx="5126729" cy="505395"/>
            </a:xfrm>
            <a:prstGeom prst="rect">
              <a:avLst/>
            </a:prstGeom>
            <a:noFill/>
          </p:spPr>
          <p:txBody>
            <a:bodyPr wrap="square" rtlCol="0">
              <a:spAutoFit/>
            </a:bodyPr>
            <a:lstStyle/>
            <a:p>
              <a:pPr marL="342900" indent="-342900" defTabSz="685800">
                <a:lnSpc>
                  <a:spcPct val="150000"/>
                </a:lnSpc>
                <a:buClrTx/>
                <a:buFont typeface="Arial" panose="020B0604020202020204" pitchFamily="34" charset="0"/>
                <a:buChar char="•"/>
                <a:defRPr/>
              </a:pPr>
              <a:r>
                <a:rPr lang="en-US" sz="2000" kern="1200" dirty="0">
                  <a:solidFill>
                    <a:srgbClr val="535353"/>
                  </a:solidFill>
                  <a:latin typeface="Source Sans Pro" panose="020B0503030403020204" pitchFamily="34" charset="0"/>
                  <a:ea typeface="Source Sans Pro" panose="020B0503030403020204" pitchFamily="34" charset="0"/>
                  <a:cs typeface="ATT Aleck Cd" panose="020B0506020203020204" pitchFamily="34" charset="0"/>
                </a:rPr>
                <a:t>OCP based PON OLT, ToR, Compute</a:t>
              </a:r>
            </a:p>
          </p:txBody>
        </p:sp>
        <p:pic>
          <p:nvPicPr>
            <p:cNvPr id="27" name="Picture 26">
              <a:extLst>
                <a:ext uri="{FF2B5EF4-FFF2-40B4-BE49-F238E27FC236}">
                  <a16:creationId xmlns:a16="http://schemas.microsoft.com/office/drawing/2014/main" xmlns="" id="{72E0827A-5B12-4C27-959A-2548B835D25D}"/>
                </a:ext>
              </a:extLst>
            </p:cNvPr>
            <p:cNvPicPr>
              <a:picLocks noChangeAspect="1"/>
            </p:cNvPicPr>
            <p:nvPr/>
          </p:nvPicPr>
          <p:blipFill>
            <a:blip r:embed="rId5"/>
            <a:stretch>
              <a:fillRect/>
            </a:stretch>
          </p:blipFill>
          <p:spPr>
            <a:xfrm>
              <a:off x="708414" y="2002951"/>
              <a:ext cx="1639966" cy="249958"/>
            </a:xfrm>
            <a:prstGeom prst="rect">
              <a:avLst/>
            </a:prstGeom>
          </p:spPr>
        </p:pic>
      </p:grpSp>
      <p:sp>
        <p:nvSpPr>
          <p:cNvPr id="7" name="TextBox 6">
            <a:extLst>
              <a:ext uri="{FF2B5EF4-FFF2-40B4-BE49-F238E27FC236}">
                <a16:creationId xmlns:a16="http://schemas.microsoft.com/office/drawing/2014/main" xmlns="" id="{F37A10AC-6789-4CDF-AC80-6D75E499D9B6}"/>
              </a:ext>
            </a:extLst>
          </p:cNvPr>
          <p:cNvSpPr txBox="1"/>
          <p:nvPr/>
        </p:nvSpPr>
        <p:spPr>
          <a:xfrm>
            <a:off x="205975" y="2294832"/>
            <a:ext cx="5298829" cy="528350"/>
          </a:xfrm>
          <a:prstGeom prst="rect">
            <a:avLst/>
          </a:prstGeom>
          <a:noFill/>
        </p:spPr>
        <p:txBody>
          <a:bodyPr wrap="square" rtlCol="0">
            <a:spAutoFit/>
          </a:bodyPr>
          <a:lstStyle/>
          <a:p>
            <a:pPr marL="342900" indent="-342900" defTabSz="685800">
              <a:lnSpc>
                <a:spcPct val="150000"/>
              </a:lnSpc>
              <a:buClrTx/>
              <a:buFont typeface="Arial" panose="020B0604020202020204" pitchFamily="34" charset="0"/>
              <a:buChar char="•"/>
            </a:pPr>
            <a:r>
              <a:rPr lang="en-US" sz="2000" kern="1200" dirty="0">
                <a:solidFill>
                  <a:srgbClr val="535353"/>
                </a:solidFill>
                <a:latin typeface="Source Sans Pro" panose="020B0503030403020204" pitchFamily="34" charset="0"/>
                <a:ea typeface="Source Sans Pro" panose="020B0503030403020204" pitchFamily="34" charset="0"/>
                <a:cs typeface="ATT Aleck Cd" panose="020B0506020203020204" pitchFamily="34" charset="0"/>
              </a:rPr>
              <a:t>Open Source Software - SEBA from ONF</a:t>
            </a:r>
          </a:p>
        </p:txBody>
      </p:sp>
      <p:sp>
        <p:nvSpPr>
          <p:cNvPr id="13" name="TextBox 12">
            <a:extLst>
              <a:ext uri="{FF2B5EF4-FFF2-40B4-BE49-F238E27FC236}">
                <a16:creationId xmlns:a16="http://schemas.microsoft.com/office/drawing/2014/main" xmlns="" id="{B124FC77-DC3A-4714-AEB3-2C2D02D53B37}"/>
              </a:ext>
            </a:extLst>
          </p:cNvPr>
          <p:cNvSpPr txBox="1"/>
          <p:nvPr/>
        </p:nvSpPr>
        <p:spPr>
          <a:xfrm>
            <a:off x="205976" y="2811022"/>
            <a:ext cx="4959176" cy="505395"/>
          </a:xfrm>
          <a:prstGeom prst="rect">
            <a:avLst/>
          </a:prstGeom>
          <a:noFill/>
        </p:spPr>
        <p:txBody>
          <a:bodyPr wrap="square" rtlCol="0">
            <a:spAutoFit/>
          </a:bodyPr>
          <a:lstStyle/>
          <a:p>
            <a:pPr marL="342900" indent="-342900" defTabSz="685800">
              <a:lnSpc>
                <a:spcPct val="150000"/>
              </a:lnSpc>
              <a:buClrTx/>
              <a:buFont typeface="Arial" panose="020B0604020202020204" pitchFamily="34" charset="0"/>
              <a:buChar char="•"/>
            </a:pPr>
            <a:r>
              <a:rPr lang="en-US" sz="2000" kern="1200" dirty="0">
                <a:solidFill>
                  <a:srgbClr val="535353"/>
                </a:solidFill>
                <a:latin typeface="Source Sans Pro" panose="020B0503030403020204" pitchFamily="34" charset="0"/>
                <a:ea typeface="Source Sans Pro" panose="020B0503030403020204" pitchFamily="34" charset="0"/>
                <a:cs typeface="ATT Aleck Cd" panose="020B0506020203020204" pitchFamily="34" charset="0"/>
              </a:rPr>
              <a:t>Orchestration and Management</a:t>
            </a:r>
          </a:p>
        </p:txBody>
      </p:sp>
      <p:sp>
        <p:nvSpPr>
          <p:cNvPr id="18" name="TextBox 17">
            <a:extLst>
              <a:ext uri="{FF2B5EF4-FFF2-40B4-BE49-F238E27FC236}">
                <a16:creationId xmlns:a16="http://schemas.microsoft.com/office/drawing/2014/main" xmlns="" id="{3D46D985-B7AE-4C57-B3A9-54C0F3759747}"/>
              </a:ext>
            </a:extLst>
          </p:cNvPr>
          <p:cNvSpPr txBox="1"/>
          <p:nvPr/>
        </p:nvSpPr>
        <p:spPr>
          <a:xfrm>
            <a:off x="205976" y="3327212"/>
            <a:ext cx="3384887" cy="505395"/>
          </a:xfrm>
          <a:prstGeom prst="rect">
            <a:avLst/>
          </a:prstGeom>
          <a:noFill/>
        </p:spPr>
        <p:txBody>
          <a:bodyPr wrap="square" rtlCol="0">
            <a:spAutoFit/>
          </a:bodyPr>
          <a:lstStyle/>
          <a:p>
            <a:pPr marL="342900" indent="-342900" defTabSz="685800">
              <a:lnSpc>
                <a:spcPct val="150000"/>
              </a:lnSpc>
              <a:buClrTx/>
              <a:buFont typeface="Arial" panose="020B0604020202020204" pitchFamily="34" charset="0"/>
              <a:buChar char="•"/>
            </a:pPr>
            <a:r>
              <a:rPr lang="en-US" sz="2000" kern="1200" dirty="0">
                <a:solidFill>
                  <a:srgbClr val="535353"/>
                </a:solidFill>
                <a:latin typeface="Source Sans Pro" panose="020B0503030403020204" pitchFamily="34" charset="0"/>
                <a:ea typeface="Source Sans Pro" panose="020B0503030403020204" pitchFamily="34" charset="0"/>
                <a:cs typeface="ATT Aleck Cd" panose="020B0506020203020204" pitchFamily="34" charset="0"/>
              </a:rPr>
              <a:t>Community Collaboration</a:t>
            </a:r>
          </a:p>
        </p:txBody>
      </p:sp>
      <p:grpSp>
        <p:nvGrpSpPr>
          <p:cNvPr id="43" name="Group 42">
            <a:extLst>
              <a:ext uri="{FF2B5EF4-FFF2-40B4-BE49-F238E27FC236}">
                <a16:creationId xmlns:a16="http://schemas.microsoft.com/office/drawing/2014/main" xmlns="" id="{134837A5-781E-4A38-A4B7-D69A07AD15C5}"/>
              </a:ext>
            </a:extLst>
          </p:cNvPr>
          <p:cNvGrpSpPr/>
          <p:nvPr/>
        </p:nvGrpSpPr>
        <p:grpSpPr>
          <a:xfrm>
            <a:off x="7201770" y="2165010"/>
            <a:ext cx="1825107" cy="1248707"/>
            <a:chOff x="7387563" y="2301490"/>
            <a:chExt cx="1825107" cy="1248707"/>
          </a:xfrm>
        </p:grpSpPr>
        <p:grpSp>
          <p:nvGrpSpPr>
            <p:cNvPr id="41" name="Group 40">
              <a:extLst>
                <a:ext uri="{FF2B5EF4-FFF2-40B4-BE49-F238E27FC236}">
                  <a16:creationId xmlns:a16="http://schemas.microsoft.com/office/drawing/2014/main" xmlns="" id="{42731BD9-A0CD-45F0-AD00-36B9B1AF6ACC}"/>
                </a:ext>
              </a:extLst>
            </p:cNvPr>
            <p:cNvGrpSpPr/>
            <p:nvPr/>
          </p:nvGrpSpPr>
          <p:grpSpPr>
            <a:xfrm>
              <a:off x="8061393" y="2301490"/>
              <a:ext cx="1151277" cy="403758"/>
              <a:chOff x="8273092" y="1654354"/>
              <a:chExt cx="1151277" cy="403758"/>
            </a:xfrm>
          </p:grpSpPr>
          <p:sp>
            <p:nvSpPr>
              <p:cNvPr id="24" name="Rectangle 23">
                <a:extLst>
                  <a:ext uri="{FF2B5EF4-FFF2-40B4-BE49-F238E27FC236}">
                    <a16:creationId xmlns:a16="http://schemas.microsoft.com/office/drawing/2014/main" xmlns="" id="{A6B6B59C-7039-4840-B624-CA2E66B82960}"/>
                  </a:ext>
                </a:extLst>
              </p:cNvPr>
              <p:cNvSpPr/>
              <p:nvPr/>
            </p:nvSpPr>
            <p:spPr>
              <a:xfrm>
                <a:off x="8354727" y="1654354"/>
                <a:ext cx="936899" cy="403758"/>
              </a:xfrm>
              <a:prstGeom prst="rect">
                <a:avLst/>
              </a:prstGeom>
              <a:solidFill>
                <a:srgbClr val="FFC000"/>
              </a:solidFill>
              <a:ln w="9525" cap="flat" cmpd="sng" algn="ctr">
                <a:noFill/>
                <a:prstDash val="solid"/>
              </a:ln>
              <a:effectLst/>
            </p:spPr>
            <p:txBody>
              <a:bodyPr vert="vert" lIns="0" tIns="0" rIns="0" bIns="0"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sym typeface="Arial"/>
                </a:endParaRPr>
              </a:p>
            </p:txBody>
          </p:sp>
          <p:sp>
            <p:nvSpPr>
              <p:cNvPr id="12" name="Rectangle 11">
                <a:extLst>
                  <a:ext uri="{FF2B5EF4-FFF2-40B4-BE49-F238E27FC236}">
                    <a16:creationId xmlns:a16="http://schemas.microsoft.com/office/drawing/2014/main" xmlns="" id="{25BF0608-93D4-4434-A537-4697D4D1CEEE}"/>
                  </a:ext>
                </a:extLst>
              </p:cNvPr>
              <p:cNvSpPr/>
              <p:nvPr/>
            </p:nvSpPr>
            <p:spPr>
              <a:xfrm>
                <a:off x="8273092" y="1702344"/>
                <a:ext cx="1151277" cy="307777"/>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cs typeface="ATT Aleck Cd" panose="020B0506020203020204" pitchFamily="34" charset="0"/>
                    <a:sym typeface="Arial"/>
                  </a:rPr>
                  <a:t>Operators </a:t>
                </a:r>
              </a:p>
            </p:txBody>
          </p:sp>
        </p:grpSp>
        <p:sp>
          <p:nvSpPr>
            <p:cNvPr id="14" name="Arrow: Left-Right 13">
              <a:extLst>
                <a:ext uri="{FF2B5EF4-FFF2-40B4-BE49-F238E27FC236}">
                  <a16:creationId xmlns:a16="http://schemas.microsoft.com/office/drawing/2014/main" xmlns="" id="{21264C1F-B339-4DAA-B2D9-C643C70352FB}"/>
                </a:ext>
              </a:extLst>
            </p:cNvPr>
            <p:cNvSpPr/>
            <p:nvPr/>
          </p:nvSpPr>
          <p:spPr>
            <a:xfrm>
              <a:off x="7387563" y="2391994"/>
              <a:ext cx="735608" cy="192947"/>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sp>
          <p:nvSpPr>
            <p:cNvPr id="15" name="Arrow: Left-Right 14">
              <a:extLst>
                <a:ext uri="{FF2B5EF4-FFF2-40B4-BE49-F238E27FC236}">
                  <a16:creationId xmlns:a16="http://schemas.microsoft.com/office/drawing/2014/main" xmlns="" id="{1623C221-69D7-4A88-875B-23CC7488D051}"/>
                </a:ext>
              </a:extLst>
            </p:cNvPr>
            <p:cNvSpPr/>
            <p:nvPr/>
          </p:nvSpPr>
          <p:spPr>
            <a:xfrm>
              <a:off x="7391095" y="2844710"/>
              <a:ext cx="735608" cy="192947"/>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sp>
          <p:nvSpPr>
            <p:cNvPr id="16" name="Arrow: Left-Right 15">
              <a:extLst>
                <a:ext uri="{FF2B5EF4-FFF2-40B4-BE49-F238E27FC236}">
                  <a16:creationId xmlns:a16="http://schemas.microsoft.com/office/drawing/2014/main" xmlns="" id="{1F4188C2-0ABC-4B1A-A65D-6367021DEB3C}"/>
                </a:ext>
              </a:extLst>
            </p:cNvPr>
            <p:cNvSpPr/>
            <p:nvPr/>
          </p:nvSpPr>
          <p:spPr>
            <a:xfrm>
              <a:off x="7387563" y="3267446"/>
              <a:ext cx="739140" cy="192947"/>
            </a:xfrm>
            <a:prstGeom prst="leftRightArrow">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grpSp>
          <p:nvGrpSpPr>
            <p:cNvPr id="28" name="Group 27">
              <a:extLst>
                <a:ext uri="{FF2B5EF4-FFF2-40B4-BE49-F238E27FC236}">
                  <a16:creationId xmlns:a16="http://schemas.microsoft.com/office/drawing/2014/main" xmlns="" id="{2591504A-FB1D-42E1-ABDC-51308E9E214F}"/>
                </a:ext>
              </a:extLst>
            </p:cNvPr>
            <p:cNvGrpSpPr/>
            <p:nvPr/>
          </p:nvGrpSpPr>
          <p:grpSpPr>
            <a:xfrm>
              <a:off x="8161060" y="3179552"/>
              <a:ext cx="907869" cy="370645"/>
              <a:chOff x="7867069" y="4564188"/>
              <a:chExt cx="907869" cy="370645"/>
            </a:xfrm>
          </p:grpSpPr>
          <p:sp>
            <p:nvSpPr>
              <p:cNvPr id="23" name="Rectangle 22">
                <a:extLst>
                  <a:ext uri="{FF2B5EF4-FFF2-40B4-BE49-F238E27FC236}">
                    <a16:creationId xmlns:a16="http://schemas.microsoft.com/office/drawing/2014/main" xmlns="" id="{9D0CA879-360C-4A39-BC45-C203E68CDA6A}"/>
                  </a:ext>
                </a:extLst>
              </p:cNvPr>
              <p:cNvSpPr/>
              <p:nvPr/>
            </p:nvSpPr>
            <p:spPr>
              <a:xfrm>
                <a:off x="7867069" y="4565501"/>
                <a:ext cx="907869" cy="369332"/>
              </a:xfrm>
              <a:prstGeom prst="rect">
                <a:avLst/>
              </a:prstGeom>
              <a:solidFill>
                <a:schemeClr val="accent2">
                  <a:lumMod val="60000"/>
                  <a:lumOff val="40000"/>
                </a:schemeClr>
              </a:solidFill>
              <a:ln w="9525" cap="flat" cmpd="sng" algn="ctr">
                <a:noFill/>
                <a:prstDash val="solid"/>
              </a:ln>
              <a:effectLst/>
            </p:spPr>
            <p:txBody>
              <a:bodyPr vert="vert" lIns="0" tIns="0" rIns="0" bIns="0"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sym typeface="Arial"/>
                </a:endParaRPr>
              </a:p>
            </p:txBody>
          </p:sp>
          <p:sp>
            <p:nvSpPr>
              <p:cNvPr id="9" name="Rectangle 8">
                <a:extLst>
                  <a:ext uri="{FF2B5EF4-FFF2-40B4-BE49-F238E27FC236}">
                    <a16:creationId xmlns:a16="http://schemas.microsoft.com/office/drawing/2014/main" xmlns="" id="{E0F91F87-64C3-42D9-8C45-CD71DFBAA207}"/>
                  </a:ext>
                </a:extLst>
              </p:cNvPr>
              <p:cNvSpPr/>
              <p:nvPr/>
            </p:nvSpPr>
            <p:spPr>
              <a:xfrm>
                <a:off x="8173763" y="4564188"/>
                <a:ext cx="338554" cy="307777"/>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cs typeface="ATT Aleck Cd" panose="020B0506020203020204" pitchFamily="34" charset="0"/>
                    <a:sym typeface="Arial"/>
                  </a:rPr>
                  <a:t>SI</a:t>
                </a:r>
              </a:p>
            </p:txBody>
          </p:sp>
        </p:grpSp>
        <p:grpSp>
          <p:nvGrpSpPr>
            <p:cNvPr id="42" name="Group 41">
              <a:extLst>
                <a:ext uri="{FF2B5EF4-FFF2-40B4-BE49-F238E27FC236}">
                  <a16:creationId xmlns:a16="http://schemas.microsoft.com/office/drawing/2014/main" xmlns="" id="{B5568264-883F-4CBD-9A87-DE79F4BFFB8B}"/>
                </a:ext>
              </a:extLst>
            </p:cNvPr>
            <p:cNvGrpSpPr/>
            <p:nvPr/>
          </p:nvGrpSpPr>
          <p:grpSpPr>
            <a:xfrm>
              <a:off x="8149337" y="2744881"/>
              <a:ext cx="907869" cy="397380"/>
              <a:chOff x="8981670" y="2733158"/>
              <a:chExt cx="907869" cy="397380"/>
            </a:xfrm>
          </p:grpSpPr>
          <p:sp>
            <p:nvSpPr>
              <p:cNvPr id="22" name="Rectangle 21">
                <a:extLst>
                  <a:ext uri="{FF2B5EF4-FFF2-40B4-BE49-F238E27FC236}">
                    <a16:creationId xmlns:a16="http://schemas.microsoft.com/office/drawing/2014/main" xmlns="" id="{D8B183F9-A40D-4F6D-8899-058949BD986B}"/>
                  </a:ext>
                </a:extLst>
              </p:cNvPr>
              <p:cNvSpPr/>
              <p:nvPr/>
            </p:nvSpPr>
            <p:spPr>
              <a:xfrm>
                <a:off x="8981670" y="2733158"/>
                <a:ext cx="907869" cy="397380"/>
              </a:xfrm>
              <a:prstGeom prst="rect">
                <a:avLst/>
              </a:prstGeom>
              <a:solidFill>
                <a:schemeClr val="accent6">
                  <a:lumMod val="60000"/>
                  <a:lumOff val="40000"/>
                </a:schemeClr>
              </a:solidFill>
              <a:ln w="9525" cap="flat" cmpd="sng" algn="ctr">
                <a:noFill/>
                <a:prstDash val="solid"/>
              </a:ln>
              <a:effectLst/>
            </p:spPr>
            <p:txBody>
              <a:bodyPr vert="vert" lIns="0" tIns="0" rIns="0" bIns="0"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sym typeface="Arial"/>
                </a:endParaRPr>
              </a:p>
            </p:txBody>
          </p:sp>
          <p:sp>
            <p:nvSpPr>
              <p:cNvPr id="8" name="Rectangle 7">
                <a:extLst>
                  <a:ext uri="{FF2B5EF4-FFF2-40B4-BE49-F238E27FC236}">
                    <a16:creationId xmlns:a16="http://schemas.microsoft.com/office/drawing/2014/main" xmlns="" id="{62DC503E-4DFC-45B5-855F-1B8875911A7E}"/>
                  </a:ext>
                </a:extLst>
              </p:cNvPr>
              <p:cNvSpPr/>
              <p:nvPr/>
            </p:nvSpPr>
            <p:spPr>
              <a:xfrm>
                <a:off x="9172648" y="2770712"/>
                <a:ext cx="593432" cy="307777"/>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cs typeface="ATT Aleck Cd" panose="020B0506020203020204" pitchFamily="34" charset="0"/>
                    <a:sym typeface="Arial"/>
                  </a:rPr>
                  <a:t>ODM </a:t>
                </a:r>
              </a:p>
            </p:txBody>
          </p:sp>
        </p:grpSp>
      </p:grpSp>
      <p:grpSp>
        <p:nvGrpSpPr>
          <p:cNvPr id="2" name="Group 1">
            <a:extLst>
              <a:ext uri="{FF2B5EF4-FFF2-40B4-BE49-F238E27FC236}">
                <a16:creationId xmlns:a16="http://schemas.microsoft.com/office/drawing/2014/main" xmlns="" id="{ACD38C83-4332-40A5-981E-3E54950A9ECA}"/>
              </a:ext>
            </a:extLst>
          </p:cNvPr>
          <p:cNvGrpSpPr/>
          <p:nvPr/>
        </p:nvGrpSpPr>
        <p:grpSpPr>
          <a:xfrm>
            <a:off x="5323001" y="2069566"/>
            <a:ext cx="1866590" cy="1460556"/>
            <a:chOff x="5257691" y="2069566"/>
            <a:chExt cx="1866590" cy="1460556"/>
          </a:xfrm>
        </p:grpSpPr>
        <p:grpSp>
          <p:nvGrpSpPr>
            <p:cNvPr id="20" name="Group 19">
              <a:extLst>
                <a:ext uri="{FF2B5EF4-FFF2-40B4-BE49-F238E27FC236}">
                  <a16:creationId xmlns:a16="http://schemas.microsoft.com/office/drawing/2014/main" xmlns="" id="{056C34B2-6B2A-4B25-A69E-4EB9DCDA5E91}"/>
                </a:ext>
              </a:extLst>
            </p:cNvPr>
            <p:cNvGrpSpPr/>
            <p:nvPr/>
          </p:nvGrpSpPr>
          <p:grpSpPr>
            <a:xfrm>
              <a:off x="5257691" y="2069566"/>
              <a:ext cx="1866590" cy="1460556"/>
              <a:chOff x="5443484" y="2206046"/>
              <a:chExt cx="1866590" cy="1460556"/>
            </a:xfrm>
          </p:grpSpPr>
          <p:sp>
            <p:nvSpPr>
              <p:cNvPr id="4" name="Rectangle: Rounded Corners 3">
                <a:extLst>
                  <a:ext uri="{FF2B5EF4-FFF2-40B4-BE49-F238E27FC236}">
                    <a16:creationId xmlns:a16="http://schemas.microsoft.com/office/drawing/2014/main" xmlns="" id="{D912BE04-B81C-48A9-A2A9-3CFD1D0BD15E}"/>
                  </a:ext>
                </a:extLst>
              </p:cNvPr>
              <p:cNvSpPr/>
              <p:nvPr/>
            </p:nvSpPr>
            <p:spPr>
              <a:xfrm>
                <a:off x="5443484" y="2206046"/>
                <a:ext cx="1866590" cy="1460556"/>
              </a:xfrm>
              <a:prstGeom prst="roundRect">
                <a:avLst/>
              </a:prstGeom>
              <a:noFill/>
              <a:ln w="19050">
                <a:solidFill>
                  <a:srgbClr val="53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5" b="0" i="0" u="none" strike="noStrike" kern="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sym typeface="Arial"/>
                </a:endParaRPr>
              </a:p>
            </p:txBody>
          </p:sp>
          <p:sp>
            <p:nvSpPr>
              <p:cNvPr id="5" name="TextBox 4">
                <a:extLst>
                  <a:ext uri="{FF2B5EF4-FFF2-40B4-BE49-F238E27FC236}">
                    <a16:creationId xmlns:a16="http://schemas.microsoft.com/office/drawing/2014/main" xmlns="" id="{7E50F2EC-1C17-49EA-AA76-79400CB2E2B4}"/>
                  </a:ext>
                </a:extLst>
              </p:cNvPr>
              <p:cNvSpPr txBox="1"/>
              <p:nvPr/>
            </p:nvSpPr>
            <p:spPr>
              <a:xfrm>
                <a:off x="5653072" y="2231709"/>
                <a:ext cx="1361025" cy="523220"/>
              </a:xfrm>
              <a:prstGeom prst="rect">
                <a:avLst/>
              </a:prstGeom>
              <a:noFill/>
              <a:ln w="1905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1200" cap="none" spc="0" normalizeH="0" baseline="0" noProof="0" dirty="0">
                    <a:ln>
                      <a:noFill/>
                    </a:ln>
                    <a:solidFill>
                      <a:srgbClr val="002060"/>
                    </a:solidFill>
                    <a:effectLst/>
                    <a:uLnTx/>
                    <a:uFillTx/>
                    <a:latin typeface="Source Sans Pro" panose="020B0503030403020204" pitchFamily="34" charset="0"/>
                    <a:ea typeface="Source Sans Pro" panose="020B0503030403020204" pitchFamily="34" charset="0"/>
                    <a:sym typeface="Arial"/>
                  </a:rPr>
                  <a:t>SEBA</a:t>
                </a:r>
                <a:endParaRPr kumimoji="0" lang="en-US" sz="1800" b="0" i="0" u="none" strike="noStrike" kern="0" cap="none" spc="0" normalizeH="0" baseline="0" noProof="0" dirty="0">
                  <a:ln>
                    <a:noFill/>
                  </a:ln>
                  <a:solidFill>
                    <a:srgbClr val="002060"/>
                  </a:solidFill>
                  <a:effectLst/>
                  <a:uLnTx/>
                  <a:uFillTx/>
                  <a:latin typeface="Source Sans Pro" panose="020B0503030403020204" pitchFamily="34" charset="0"/>
                  <a:ea typeface="Source Sans Pro" panose="020B0503030403020204" pitchFamily="34" charset="0"/>
                  <a:sym typeface="Arial"/>
                </a:endParaRPr>
              </a:p>
            </p:txBody>
          </p:sp>
          <p:pic>
            <p:nvPicPr>
              <p:cNvPr id="10" name="Picture 9">
                <a:extLst>
                  <a:ext uri="{FF2B5EF4-FFF2-40B4-BE49-F238E27FC236}">
                    <a16:creationId xmlns:a16="http://schemas.microsoft.com/office/drawing/2014/main" xmlns="" id="{06DFB77F-983C-4BE2-B985-76099C1D586C}"/>
                  </a:ext>
                </a:extLst>
              </p:cNvPr>
              <p:cNvPicPr>
                <a:picLocks noChangeAspect="1"/>
              </p:cNvPicPr>
              <p:nvPr/>
            </p:nvPicPr>
            <p:blipFill>
              <a:blip r:embed="rId6"/>
              <a:stretch>
                <a:fillRect/>
              </a:stretch>
            </p:blipFill>
            <p:spPr>
              <a:xfrm>
                <a:off x="5543624" y="2943976"/>
                <a:ext cx="695576" cy="411022"/>
              </a:xfrm>
              <a:prstGeom prst="rect">
                <a:avLst/>
              </a:prstGeom>
              <a:ln w="19050">
                <a:noFill/>
              </a:ln>
            </p:spPr>
          </p:pic>
          <p:cxnSp>
            <p:nvCxnSpPr>
              <p:cNvPr id="32" name="Straight Connector 31">
                <a:extLst>
                  <a:ext uri="{FF2B5EF4-FFF2-40B4-BE49-F238E27FC236}">
                    <a16:creationId xmlns:a16="http://schemas.microsoft.com/office/drawing/2014/main" xmlns="" id="{66452A00-2693-4094-8FE6-BCDB0DF26DF9}"/>
                  </a:ext>
                </a:extLst>
              </p:cNvPr>
              <p:cNvCxnSpPr>
                <a:cxnSpLocks/>
              </p:cNvCxnSpPr>
              <p:nvPr/>
            </p:nvCxnSpPr>
            <p:spPr>
              <a:xfrm flipV="1">
                <a:off x="5460084" y="2724690"/>
                <a:ext cx="1828800" cy="0"/>
              </a:xfrm>
              <a:prstGeom prst="line">
                <a:avLst/>
              </a:prstGeom>
              <a:ln w="19050">
                <a:solidFill>
                  <a:srgbClr val="535353"/>
                </a:solidFill>
              </a:ln>
              <a:effectLst/>
            </p:spPr>
            <p:style>
              <a:lnRef idx="1">
                <a:schemeClr val="accent1"/>
              </a:lnRef>
              <a:fillRef idx="0">
                <a:schemeClr val="accent1"/>
              </a:fillRef>
              <a:effectRef idx="0">
                <a:schemeClr val="accent1"/>
              </a:effectRef>
              <a:fontRef idx="minor">
                <a:schemeClr val="tx1"/>
              </a:fontRef>
            </p:style>
          </p:cxnSp>
        </p:grpSp>
        <p:pic>
          <p:nvPicPr>
            <p:cNvPr id="36" name="Picture 35">
              <a:extLst>
                <a:ext uri="{FF2B5EF4-FFF2-40B4-BE49-F238E27FC236}">
                  <a16:creationId xmlns:a16="http://schemas.microsoft.com/office/drawing/2014/main" xmlns="" id="{6C8A0166-B3F9-43E0-8545-4FB588AEF296}"/>
                </a:ext>
              </a:extLst>
            </p:cNvPr>
            <p:cNvPicPr>
              <a:picLocks noChangeAspect="1"/>
            </p:cNvPicPr>
            <p:nvPr/>
          </p:nvPicPr>
          <p:blipFill>
            <a:blip r:embed="rId7"/>
            <a:stretch>
              <a:fillRect/>
            </a:stretch>
          </p:blipFill>
          <p:spPr>
            <a:xfrm>
              <a:off x="6147791" y="2816034"/>
              <a:ext cx="910527" cy="370313"/>
            </a:xfrm>
            <a:prstGeom prst="rect">
              <a:avLst/>
            </a:prstGeom>
          </p:spPr>
        </p:pic>
      </p:grpSp>
      <p:pic>
        <p:nvPicPr>
          <p:cNvPr id="11" name="Picture 10">
            <a:extLst>
              <a:ext uri="{FF2B5EF4-FFF2-40B4-BE49-F238E27FC236}">
                <a16:creationId xmlns:a16="http://schemas.microsoft.com/office/drawing/2014/main" xmlns="" id="{3CE7E6EE-CF94-4EB9-8B8C-856EC67AE947}"/>
              </a:ext>
            </a:extLst>
          </p:cNvPr>
          <p:cNvPicPr>
            <a:picLocks noChangeAspect="1"/>
          </p:cNvPicPr>
          <p:nvPr/>
        </p:nvPicPr>
        <p:blipFill>
          <a:blip r:embed="rId8"/>
          <a:stretch>
            <a:fillRect/>
          </a:stretch>
        </p:blipFill>
        <p:spPr>
          <a:xfrm>
            <a:off x="2485066" y="1903845"/>
            <a:ext cx="982575" cy="551858"/>
          </a:xfrm>
          <a:prstGeom prst="rect">
            <a:avLst/>
          </a:prstGeom>
        </p:spPr>
      </p:pic>
    </p:spTree>
    <p:extLst>
      <p:ext uri="{BB962C8B-B14F-4D97-AF65-F5344CB8AC3E}">
        <p14:creationId xmlns:p14="http://schemas.microsoft.com/office/powerpoint/2010/main" val="7303735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 grpId="0"/>
      <p:bldP spid="7" grpId="0"/>
      <p:bldP spid="13"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41337AE-0F3A-4D86-BD2B-5B5078F66668}"/>
              </a:ext>
            </a:extLst>
          </p:cNvPr>
          <p:cNvSpPr/>
          <p:nvPr/>
        </p:nvSpPr>
        <p:spPr>
          <a:xfrm>
            <a:off x="928254" y="2626333"/>
            <a:ext cx="6677891" cy="1323439"/>
          </a:xfrm>
          <a:prstGeom prst="rect">
            <a:avLst/>
          </a:prstGeom>
        </p:spPr>
        <p:txBody>
          <a:bodyPr wrap="square">
            <a:spAutoFit/>
          </a:bodyPr>
          <a:lstStyle/>
          <a:p>
            <a:r>
              <a:rPr lang="en-US" sz="3200" b="1" dirty="0">
                <a:solidFill>
                  <a:srgbClr val="343895"/>
                </a:solidFill>
                <a:latin typeface="Source Sans Pro" panose="020B0503030403020204" pitchFamily="34" charset="0"/>
                <a:ea typeface="Source Sans Pro" panose="020B0503030403020204" pitchFamily="34" charset="0"/>
                <a:cs typeface="Arial" panose="020B0604020202020204" pitchFamily="34" charset="0"/>
              </a:rPr>
              <a:t>Saurav Das</a:t>
            </a:r>
            <a:endParaRPr lang="en-US" sz="2400" dirty="0">
              <a:latin typeface="Source Sans Pro" panose="020B0503030403020204" pitchFamily="34" charset="0"/>
              <a:ea typeface="Source Sans Pro" panose="020B0503030403020204" pitchFamily="34" charset="0"/>
              <a:cs typeface="Arial" panose="020B0604020202020204" pitchFamily="34" charset="0"/>
            </a:endParaRPr>
          </a:p>
          <a:p>
            <a:r>
              <a:rPr lang="en-US" sz="240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Vice President of Engineering, </a:t>
            </a:r>
          </a:p>
          <a:p>
            <a:r>
              <a:rPr lang="en-US" sz="240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Open Networking Foundation</a:t>
            </a:r>
          </a:p>
        </p:txBody>
      </p:sp>
      <p:pic>
        <p:nvPicPr>
          <p:cNvPr id="8" name="Picture 7">
            <a:extLst>
              <a:ext uri="{FF2B5EF4-FFF2-40B4-BE49-F238E27FC236}">
                <a16:creationId xmlns:a16="http://schemas.microsoft.com/office/drawing/2014/main" xmlns="" id="{7E078230-6B44-4639-8A2E-7862A8370C46}"/>
              </a:ext>
            </a:extLst>
          </p:cNvPr>
          <p:cNvPicPr>
            <a:picLocks noChangeAspect="1"/>
          </p:cNvPicPr>
          <p:nvPr/>
        </p:nvPicPr>
        <p:blipFill>
          <a:blip r:embed="rId2"/>
          <a:stretch>
            <a:fillRect/>
          </a:stretch>
        </p:blipFill>
        <p:spPr>
          <a:xfrm>
            <a:off x="7928640" y="3650673"/>
            <a:ext cx="1003864" cy="591681"/>
          </a:xfrm>
          <a:prstGeom prst="rect">
            <a:avLst/>
          </a:prstGeom>
        </p:spPr>
      </p:pic>
      <p:pic>
        <p:nvPicPr>
          <p:cNvPr id="3" name="Picture 2"/>
          <p:cNvPicPr>
            <a:picLocks noChangeAspect="1"/>
          </p:cNvPicPr>
          <p:nvPr/>
        </p:nvPicPr>
        <p:blipFill>
          <a:blip r:embed="rId3"/>
          <a:stretch>
            <a:fillRect/>
          </a:stretch>
        </p:blipFill>
        <p:spPr>
          <a:xfrm>
            <a:off x="1020774" y="339998"/>
            <a:ext cx="1617571" cy="2202650"/>
          </a:xfrm>
          <a:prstGeom prst="rect">
            <a:avLst/>
          </a:prstGeom>
        </p:spPr>
      </p:pic>
    </p:spTree>
    <p:extLst>
      <p:ext uri="{BB962C8B-B14F-4D97-AF65-F5344CB8AC3E}">
        <p14:creationId xmlns:p14="http://schemas.microsoft.com/office/powerpoint/2010/main" val="38316222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Rounded Rectangle 404"/>
          <p:cNvSpPr/>
          <p:nvPr/>
        </p:nvSpPr>
        <p:spPr>
          <a:xfrm>
            <a:off x="1905099" y="706872"/>
            <a:ext cx="5679611" cy="3764238"/>
          </a:xfrm>
          <a:prstGeom prst="roundRect">
            <a:avLst>
              <a:gd name="adj" fmla="val 1875"/>
            </a:avLst>
          </a:prstGeom>
          <a:noFill/>
          <a:ln w="19050" cap="flat" cmpd="sng" algn="ctr">
            <a:solidFill>
              <a:schemeClr val="tx1"/>
            </a:solidFill>
            <a:prstDash val="dot"/>
          </a:ln>
          <a:effectLst/>
        </p:spPr>
        <p:txBody>
          <a:bodyPr rtlCol="0" anchor="ctr"/>
          <a:lstStyle/>
          <a:p>
            <a:pPr algn="ctr">
              <a:buClrTx/>
              <a:buFontTx/>
              <a:buNone/>
              <a:defRPr/>
            </a:pPr>
            <a:endParaRPr lang="en-US" sz="1800">
              <a:solidFill>
                <a:srgbClr val="4B4B4B"/>
              </a:solidFill>
              <a:latin typeface="Calibri"/>
            </a:endParaRPr>
          </a:p>
        </p:txBody>
      </p:sp>
      <p:sp>
        <p:nvSpPr>
          <p:cNvPr id="300" name="Hexagon 299"/>
          <p:cNvSpPr/>
          <p:nvPr/>
        </p:nvSpPr>
        <p:spPr>
          <a:xfrm>
            <a:off x="2268066" y="1448529"/>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100" b="1">
                <a:solidFill>
                  <a:srgbClr val="4B4B4B"/>
                </a:solidFill>
                <a:latin typeface="Calibri"/>
              </a:rPr>
              <a:t>AAA</a:t>
            </a:r>
          </a:p>
        </p:txBody>
      </p:sp>
      <p:sp>
        <p:nvSpPr>
          <p:cNvPr id="301" name="Rectangle 300"/>
          <p:cNvSpPr/>
          <p:nvPr/>
        </p:nvSpPr>
        <p:spPr>
          <a:xfrm>
            <a:off x="2211773" y="2222381"/>
            <a:ext cx="1821283" cy="331304"/>
          </a:xfrm>
          <a:prstGeom prst="rect">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400" b="1">
                <a:solidFill>
                  <a:srgbClr val="4B4B4B"/>
                </a:solidFill>
                <a:latin typeface="Calibri"/>
              </a:rPr>
              <a:t>VOLTHA</a:t>
            </a:r>
          </a:p>
        </p:txBody>
      </p:sp>
      <p:sp>
        <p:nvSpPr>
          <p:cNvPr id="302" name="Rounded Rectangle 301"/>
          <p:cNvSpPr/>
          <p:nvPr/>
        </p:nvSpPr>
        <p:spPr>
          <a:xfrm>
            <a:off x="2211773" y="1632779"/>
            <a:ext cx="4539023" cy="447178"/>
          </a:xfrm>
          <a:prstGeom prst="roundRect">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400" b="1">
                <a:solidFill>
                  <a:srgbClr val="4B4B4B"/>
                </a:solidFill>
                <a:latin typeface="Calibri"/>
              </a:rPr>
              <a:t>SDN Controller - ONOS</a:t>
            </a:r>
          </a:p>
        </p:txBody>
      </p:sp>
      <p:sp>
        <p:nvSpPr>
          <p:cNvPr id="303" name="Rounded Rectangle 302"/>
          <p:cNvSpPr/>
          <p:nvPr/>
        </p:nvSpPr>
        <p:spPr>
          <a:xfrm>
            <a:off x="2230729" y="753178"/>
            <a:ext cx="4520067" cy="465172"/>
          </a:xfrm>
          <a:prstGeom prst="roundRect">
            <a:avLst/>
          </a:prstGeom>
          <a:solidFill>
            <a:srgbClr val="FFFFFF"/>
          </a:solidFill>
          <a:ln w="12700" cap="flat" cmpd="sng" algn="ctr">
            <a:solidFill>
              <a:srgbClr val="4B4B4B"/>
            </a:solidFill>
            <a:prstDash val="solid"/>
          </a:ln>
          <a:effectLst/>
        </p:spPr>
        <p:txBody>
          <a:bodyPr rtlCol="0" anchor="ctr"/>
          <a:lstStyle/>
          <a:p>
            <a:pPr algn="ctr">
              <a:buClrTx/>
              <a:defRPr/>
            </a:pPr>
            <a:r>
              <a:rPr lang="en-US" sz="1400" b="1">
                <a:solidFill>
                  <a:srgbClr val="4B4B4B"/>
                </a:solidFill>
                <a:latin typeface="Calibri"/>
              </a:rPr>
              <a:t>Network Edge Mediator (NEM)</a:t>
            </a:r>
          </a:p>
        </p:txBody>
      </p:sp>
      <p:sp>
        <p:nvSpPr>
          <p:cNvPr id="304" name="TextBox 303"/>
          <p:cNvSpPr txBox="1"/>
          <p:nvPr/>
        </p:nvSpPr>
        <p:spPr>
          <a:xfrm>
            <a:off x="6316032" y="399095"/>
            <a:ext cx="1268678" cy="338554"/>
          </a:xfrm>
          <a:prstGeom prst="rect">
            <a:avLst/>
          </a:prstGeom>
          <a:noFill/>
        </p:spPr>
        <p:txBody>
          <a:bodyPr wrap="square" rtlCol="0">
            <a:spAutoFit/>
          </a:bodyPr>
          <a:lstStyle/>
          <a:p>
            <a:pPr>
              <a:defRPr/>
            </a:pPr>
            <a:r>
              <a:rPr lang="en-US" sz="1600" b="1" dirty="0">
                <a:solidFill>
                  <a:srgbClr val="004B7D">
                    <a:lumMod val="75000"/>
                  </a:srgbClr>
                </a:solidFill>
                <a:latin typeface="Calibri"/>
              </a:rPr>
              <a:t>SEBA POD</a:t>
            </a:r>
          </a:p>
        </p:txBody>
      </p:sp>
      <p:sp>
        <p:nvSpPr>
          <p:cNvPr id="305" name="Hexagon 304"/>
          <p:cNvSpPr/>
          <p:nvPr/>
        </p:nvSpPr>
        <p:spPr>
          <a:xfrm>
            <a:off x="2855442" y="1441335"/>
            <a:ext cx="682864" cy="184250"/>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100" b="1">
                <a:solidFill>
                  <a:srgbClr val="4B4B4B"/>
                </a:solidFill>
                <a:latin typeface="Calibri"/>
              </a:rPr>
              <a:t>vlans</a:t>
            </a:r>
          </a:p>
        </p:txBody>
      </p:sp>
      <p:sp>
        <p:nvSpPr>
          <p:cNvPr id="306" name="Hexagon 305"/>
          <p:cNvSpPr/>
          <p:nvPr/>
        </p:nvSpPr>
        <p:spPr>
          <a:xfrm>
            <a:off x="3409303" y="1441335"/>
            <a:ext cx="651337" cy="184250"/>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100" b="1">
                <a:solidFill>
                  <a:srgbClr val="4B4B4B"/>
                </a:solidFill>
                <a:latin typeface="Calibri"/>
              </a:rPr>
              <a:t>dhcp</a:t>
            </a:r>
          </a:p>
        </p:txBody>
      </p:sp>
      <p:sp>
        <p:nvSpPr>
          <p:cNvPr id="307" name="Hexagon 306"/>
          <p:cNvSpPr/>
          <p:nvPr/>
        </p:nvSpPr>
        <p:spPr>
          <a:xfrm>
            <a:off x="3957232" y="1441335"/>
            <a:ext cx="756784" cy="184250"/>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100" b="1">
                <a:solidFill>
                  <a:srgbClr val="4B4B4B"/>
                </a:solidFill>
                <a:latin typeface="Calibri"/>
              </a:rPr>
              <a:t>mcast</a:t>
            </a:r>
          </a:p>
        </p:txBody>
      </p:sp>
      <p:sp>
        <p:nvSpPr>
          <p:cNvPr id="308" name="Hexagon 307"/>
          <p:cNvSpPr/>
          <p:nvPr/>
        </p:nvSpPr>
        <p:spPr>
          <a:xfrm>
            <a:off x="4590801" y="1443619"/>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100" b="1">
                <a:solidFill>
                  <a:srgbClr val="4B4B4B"/>
                </a:solidFill>
                <a:latin typeface="Calibri"/>
              </a:rPr>
              <a:t>bridging</a:t>
            </a:r>
          </a:p>
        </p:txBody>
      </p:sp>
      <p:sp>
        <p:nvSpPr>
          <p:cNvPr id="309" name="Hexagon 308"/>
          <p:cNvSpPr/>
          <p:nvPr/>
        </p:nvSpPr>
        <p:spPr>
          <a:xfrm>
            <a:off x="5326695" y="1443619"/>
            <a:ext cx="889045" cy="184250"/>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100" b="1">
                <a:solidFill>
                  <a:srgbClr val="4B4B4B"/>
                </a:solidFill>
                <a:latin typeface="Calibri"/>
              </a:rPr>
              <a:t>routing</a:t>
            </a:r>
          </a:p>
        </p:txBody>
      </p:sp>
      <p:sp>
        <p:nvSpPr>
          <p:cNvPr id="310" name="Hexagon 309"/>
          <p:cNvSpPr/>
          <p:nvPr/>
        </p:nvSpPr>
        <p:spPr>
          <a:xfrm>
            <a:off x="6050035" y="1441335"/>
            <a:ext cx="688897" cy="184250"/>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100" b="1">
                <a:solidFill>
                  <a:srgbClr val="4B4B4B"/>
                </a:solidFill>
                <a:latin typeface="Calibri"/>
              </a:rPr>
              <a:t>ACLs</a:t>
            </a:r>
          </a:p>
        </p:txBody>
      </p:sp>
      <p:cxnSp>
        <p:nvCxnSpPr>
          <p:cNvPr id="311" name="Straight Connector 310"/>
          <p:cNvCxnSpPr>
            <a:stCxn id="301" idx="0"/>
          </p:cNvCxnSpPr>
          <p:nvPr/>
        </p:nvCxnSpPr>
        <p:spPr>
          <a:xfrm flipH="1" flipV="1">
            <a:off x="3120309" y="2086135"/>
            <a:ext cx="2106" cy="1362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pic>
        <p:nvPicPr>
          <p:cNvPr id="315" name="Picture 314"/>
          <p:cNvPicPr>
            <a:picLocks noChangeAspect="1"/>
          </p:cNvPicPr>
          <p:nvPr/>
        </p:nvPicPr>
        <p:blipFill>
          <a:blip r:embed="rId3"/>
          <a:stretch>
            <a:fillRect/>
          </a:stretch>
        </p:blipFill>
        <p:spPr>
          <a:xfrm>
            <a:off x="1356409" y="1383823"/>
            <a:ext cx="773663" cy="457165"/>
          </a:xfrm>
          <a:prstGeom prst="rect">
            <a:avLst/>
          </a:prstGeom>
        </p:spPr>
      </p:pic>
      <p:grpSp>
        <p:nvGrpSpPr>
          <p:cNvPr id="316" name="Group 315"/>
          <p:cNvGrpSpPr/>
          <p:nvPr/>
        </p:nvGrpSpPr>
        <p:grpSpPr>
          <a:xfrm>
            <a:off x="3043806" y="12604"/>
            <a:ext cx="2594992" cy="659218"/>
            <a:chOff x="4691947" y="240650"/>
            <a:chExt cx="2692230" cy="854361"/>
          </a:xfrm>
        </p:grpSpPr>
        <p:sp>
          <p:nvSpPr>
            <p:cNvPr id="317" name="Hexagon 316"/>
            <p:cNvSpPr/>
            <p:nvPr/>
          </p:nvSpPr>
          <p:spPr>
            <a:xfrm>
              <a:off x="4691947" y="240650"/>
              <a:ext cx="1175691" cy="280214"/>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200">
                  <a:solidFill>
                    <a:srgbClr val="4B4B4B"/>
                  </a:solidFill>
                  <a:latin typeface="Calibri"/>
                </a:rPr>
                <a:t>ONAP</a:t>
              </a:r>
            </a:p>
          </p:txBody>
        </p:sp>
        <p:sp>
          <p:nvSpPr>
            <p:cNvPr id="318" name="Hexagon 317"/>
            <p:cNvSpPr/>
            <p:nvPr/>
          </p:nvSpPr>
          <p:spPr>
            <a:xfrm>
              <a:off x="5993476" y="240653"/>
              <a:ext cx="1390701" cy="280211"/>
            </a:xfrm>
            <a:prstGeom prst="hexagon">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200">
                  <a:solidFill>
                    <a:srgbClr val="4B4B4B"/>
                  </a:solidFill>
                  <a:latin typeface="Calibri"/>
                </a:rPr>
                <a:t>Op X OSS/BSS</a:t>
              </a:r>
            </a:p>
          </p:txBody>
        </p:sp>
        <p:sp>
          <p:nvSpPr>
            <p:cNvPr id="319" name="Up-Down Arrow 318"/>
            <p:cNvSpPr/>
            <p:nvPr/>
          </p:nvSpPr>
          <p:spPr>
            <a:xfrm>
              <a:off x="5188440" y="520865"/>
              <a:ext cx="192792" cy="358886"/>
            </a:xfrm>
            <a:prstGeom prst="upDownArrow">
              <a:avLst/>
            </a:prstGeom>
            <a:solidFill>
              <a:srgbClr val="FFFFFF"/>
            </a:solidFill>
            <a:ln w="12700" cap="flat" cmpd="sng" algn="ctr">
              <a:solidFill>
                <a:srgbClr val="4B4B4B"/>
              </a:solidFill>
              <a:prstDash val="solid"/>
            </a:ln>
            <a:effectLst/>
          </p:spPr>
          <p:txBody>
            <a:bodyPr rtlCol="0" anchor="ctr"/>
            <a:lstStyle/>
            <a:p>
              <a:pPr algn="ctr">
                <a:buClrTx/>
                <a:buFontTx/>
                <a:buNone/>
                <a:defRPr/>
              </a:pPr>
              <a:endParaRPr lang="en-US" sz="2000">
                <a:solidFill>
                  <a:srgbClr val="4B4B4B"/>
                </a:solidFill>
                <a:latin typeface="Calibri"/>
              </a:endParaRPr>
            </a:p>
          </p:txBody>
        </p:sp>
        <p:sp>
          <p:nvSpPr>
            <p:cNvPr id="320" name="Up-Down Arrow 319"/>
            <p:cNvSpPr/>
            <p:nvPr/>
          </p:nvSpPr>
          <p:spPr>
            <a:xfrm>
              <a:off x="6645655" y="520865"/>
              <a:ext cx="222649" cy="545091"/>
            </a:xfrm>
            <a:prstGeom prst="upDownArrow">
              <a:avLst/>
            </a:prstGeom>
            <a:solidFill>
              <a:srgbClr val="FFFFFF"/>
            </a:solidFill>
            <a:ln w="12700" cap="flat" cmpd="sng" algn="ctr">
              <a:solidFill>
                <a:srgbClr val="4B4B4B"/>
              </a:solidFill>
              <a:prstDash val="solid"/>
            </a:ln>
            <a:effectLst/>
          </p:spPr>
          <p:txBody>
            <a:bodyPr rtlCol="0" anchor="ctr"/>
            <a:lstStyle/>
            <a:p>
              <a:pPr algn="ctr">
                <a:buClrTx/>
                <a:buFontTx/>
                <a:buNone/>
                <a:defRPr/>
              </a:pPr>
              <a:endParaRPr lang="en-US" sz="2000">
                <a:solidFill>
                  <a:srgbClr val="4B4B4B"/>
                </a:solidFill>
                <a:latin typeface="Calibri"/>
              </a:endParaRPr>
            </a:p>
          </p:txBody>
        </p:sp>
        <p:sp>
          <p:nvSpPr>
            <p:cNvPr id="321" name="Rounded Rectangle 320"/>
            <p:cNvSpPr/>
            <p:nvPr/>
          </p:nvSpPr>
          <p:spPr>
            <a:xfrm>
              <a:off x="4786513" y="898450"/>
              <a:ext cx="986561" cy="196561"/>
            </a:xfrm>
            <a:prstGeom prst="roundRect">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000">
                  <a:solidFill>
                    <a:srgbClr val="4B4B4B"/>
                  </a:solidFill>
                  <a:latin typeface="Calibri"/>
                </a:rPr>
                <a:t>Abstract OLT</a:t>
              </a:r>
            </a:p>
          </p:txBody>
        </p:sp>
      </p:grpSp>
      <p:sp>
        <p:nvSpPr>
          <p:cNvPr id="322" name="Rounded Rectangle 321"/>
          <p:cNvSpPr/>
          <p:nvPr/>
        </p:nvSpPr>
        <p:spPr>
          <a:xfrm>
            <a:off x="6818736" y="735936"/>
            <a:ext cx="692740" cy="1775472"/>
          </a:xfrm>
          <a:prstGeom prst="roundRect">
            <a:avLst/>
          </a:prstGeom>
          <a:solidFill>
            <a:srgbClr val="FFFFFF"/>
          </a:solidFill>
          <a:ln w="12700" cap="flat" cmpd="sng" algn="ctr">
            <a:solidFill>
              <a:srgbClr val="4B4B4B"/>
            </a:solidFill>
            <a:prstDash val="solid"/>
          </a:ln>
          <a:effectLst/>
        </p:spPr>
        <p:txBody>
          <a:bodyPr rtlCol="0" anchor="ctr"/>
          <a:lstStyle/>
          <a:p>
            <a:pPr algn="ctr">
              <a:buClrTx/>
              <a:buFontTx/>
              <a:buNone/>
              <a:defRPr/>
            </a:pPr>
            <a:r>
              <a:rPr lang="en-US" sz="1200" b="1">
                <a:solidFill>
                  <a:srgbClr val="4B4B4B"/>
                </a:solidFill>
                <a:latin typeface="Calibri"/>
              </a:rPr>
              <a:t>DockerK8s Helm</a:t>
            </a:r>
          </a:p>
        </p:txBody>
      </p:sp>
      <p:cxnSp>
        <p:nvCxnSpPr>
          <p:cNvPr id="323" name="Straight Connector 322"/>
          <p:cNvCxnSpPr/>
          <p:nvPr/>
        </p:nvCxnSpPr>
        <p:spPr>
          <a:xfrm flipV="1">
            <a:off x="3120309" y="1236555"/>
            <a:ext cx="2107" cy="136960"/>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324" name="Straight Connector 323"/>
          <p:cNvCxnSpPr/>
          <p:nvPr/>
        </p:nvCxnSpPr>
        <p:spPr>
          <a:xfrm flipH="1" flipV="1">
            <a:off x="5640076" y="1241216"/>
            <a:ext cx="2914" cy="138046"/>
          </a:xfrm>
          <a:prstGeom prst="line">
            <a:avLst/>
          </a:prstGeom>
          <a:noFill/>
          <a:ln w="12700" cap="flat" cmpd="sng" algn="ctr">
            <a:solidFill>
              <a:srgbClr val="4B4B4B"/>
            </a:solidFill>
            <a:prstDash val="dot"/>
          </a:ln>
          <a:effectLst>
            <a:outerShdw blurRad="40000" dist="20000" dir="5400000" rotWithShape="0">
              <a:srgbClr val="000000">
                <a:alpha val="38000"/>
              </a:srgbClr>
            </a:outerShdw>
          </a:effectLst>
        </p:spPr>
      </p:cxnSp>
      <p:cxnSp>
        <p:nvCxnSpPr>
          <p:cNvPr id="325" name="Straight Connector 324"/>
          <p:cNvCxnSpPr/>
          <p:nvPr/>
        </p:nvCxnSpPr>
        <p:spPr>
          <a:xfrm flipV="1">
            <a:off x="3213085" y="2559431"/>
            <a:ext cx="0" cy="74013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326" name="Straight Connector 325"/>
          <p:cNvCxnSpPr>
            <a:stCxn id="336" idx="1"/>
            <a:endCxn id="327" idx="6"/>
          </p:cNvCxnSpPr>
          <p:nvPr/>
        </p:nvCxnSpPr>
        <p:spPr>
          <a:xfrm flipH="1">
            <a:off x="1356409" y="3071732"/>
            <a:ext cx="859979" cy="69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27" name="Oval 326"/>
          <p:cNvSpPr/>
          <p:nvPr/>
        </p:nvSpPr>
        <p:spPr>
          <a:xfrm>
            <a:off x="1280482" y="3008154"/>
            <a:ext cx="75927" cy="128544"/>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sz="1400">
              <a:solidFill>
                <a:prstClr val="white"/>
              </a:solidFill>
              <a:latin typeface="Calibri"/>
            </a:endParaRPr>
          </a:p>
        </p:txBody>
      </p:sp>
      <p:sp>
        <p:nvSpPr>
          <p:cNvPr id="328" name="Oval 327"/>
          <p:cNvSpPr/>
          <p:nvPr/>
        </p:nvSpPr>
        <p:spPr>
          <a:xfrm>
            <a:off x="3453731" y="3079485"/>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sz="1400">
              <a:solidFill>
                <a:prstClr val="white"/>
              </a:solidFill>
              <a:latin typeface="Calibri"/>
            </a:endParaRPr>
          </a:p>
        </p:txBody>
      </p:sp>
      <p:cxnSp>
        <p:nvCxnSpPr>
          <p:cNvPr id="329" name="Straight Connector 328"/>
          <p:cNvCxnSpPr>
            <a:stCxn id="327" idx="2"/>
            <a:endCxn id="331" idx="3"/>
          </p:cNvCxnSpPr>
          <p:nvPr/>
        </p:nvCxnSpPr>
        <p:spPr>
          <a:xfrm flipH="1" flipV="1">
            <a:off x="579807" y="2726092"/>
            <a:ext cx="700675" cy="346334"/>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0" name="Straight Connector 329"/>
          <p:cNvCxnSpPr>
            <a:stCxn id="327" idx="2"/>
            <a:endCxn id="332" idx="3"/>
          </p:cNvCxnSpPr>
          <p:nvPr/>
        </p:nvCxnSpPr>
        <p:spPr>
          <a:xfrm flipH="1">
            <a:off x="579807" y="3072426"/>
            <a:ext cx="700675" cy="343413"/>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331" name="Rounded Rectangle 330"/>
          <p:cNvSpPr/>
          <p:nvPr/>
        </p:nvSpPr>
        <p:spPr>
          <a:xfrm>
            <a:off x="477352" y="2654406"/>
            <a:ext cx="102455" cy="143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sz="1400">
              <a:solidFill>
                <a:prstClr val="black"/>
              </a:solidFill>
              <a:latin typeface="Calibri"/>
            </a:endParaRPr>
          </a:p>
        </p:txBody>
      </p:sp>
      <p:sp>
        <p:nvSpPr>
          <p:cNvPr id="332" name="Rounded Rectangle 331"/>
          <p:cNvSpPr/>
          <p:nvPr/>
        </p:nvSpPr>
        <p:spPr>
          <a:xfrm>
            <a:off x="477353" y="3340231"/>
            <a:ext cx="102454" cy="1512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sz="1400">
              <a:solidFill>
                <a:prstClr val="black"/>
              </a:solidFill>
              <a:latin typeface="Calibri"/>
            </a:endParaRPr>
          </a:p>
        </p:txBody>
      </p:sp>
      <p:sp>
        <p:nvSpPr>
          <p:cNvPr id="333" name="Oval 332"/>
          <p:cNvSpPr/>
          <p:nvPr/>
        </p:nvSpPr>
        <p:spPr>
          <a:xfrm>
            <a:off x="2336083" y="3060932"/>
            <a:ext cx="45719" cy="4571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endParaRPr lang="en-US" sz="1400">
              <a:solidFill>
                <a:prstClr val="white"/>
              </a:solidFill>
              <a:latin typeface="Calibri"/>
            </a:endParaRPr>
          </a:p>
        </p:txBody>
      </p:sp>
      <p:sp>
        <p:nvSpPr>
          <p:cNvPr id="334" name="TextBox 333"/>
          <p:cNvSpPr txBox="1"/>
          <p:nvPr/>
        </p:nvSpPr>
        <p:spPr>
          <a:xfrm>
            <a:off x="2216390" y="2737964"/>
            <a:ext cx="430001" cy="276999"/>
          </a:xfrm>
          <a:prstGeom prst="rect">
            <a:avLst/>
          </a:prstGeom>
          <a:noFill/>
        </p:spPr>
        <p:txBody>
          <a:bodyPr wrap="none" rtlCol="0">
            <a:spAutoFit/>
          </a:bodyPr>
          <a:lstStyle/>
          <a:p>
            <a:pPr>
              <a:defRPr/>
            </a:pPr>
            <a:r>
              <a:rPr lang="en-US" sz="1200" b="1">
                <a:solidFill>
                  <a:prstClr val="black"/>
                </a:solidFill>
                <a:latin typeface="Calibri"/>
              </a:rPr>
              <a:t>OLT</a:t>
            </a:r>
          </a:p>
        </p:txBody>
      </p:sp>
      <p:sp>
        <p:nvSpPr>
          <p:cNvPr id="335" name="TextBox 334"/>
          <p:cNvSpPr txBox="1"/>
          <p:nvPr/>
        </p:nvSpPr>
        <p:spPr>
          <a:xfrm>
            <a:off x="113171" y="2751038"/>
            <a:ext cx="490564" cy="276999"/>
          </a:xfrm>
          <a:prstGeom prst="rect">
            <a:avLst/>
          </a:prstGeom>
          <a:noFill/>
        </p:spPr>
        <p:txBody>
          <a:bodyPr wrap="none" rtlCol="0">
            <a:spAutoFit/>
          </a:bodyPr>
          <a:lstStyle/>
          <a:p>
            <a:pPr>
              <a:defRPr/>
            </a:pPr>
            <a:r>
              <a:rPr lang="en-US" sz="1200" b="1">
                <a:solidFill>
                  <a:prstClr val="black"/>
                </a:solidFill>
                <a:latin typeface="Calibri"/>
              </a:rPr>
              <a:t>ONU</a:t>
            </a:r>
          </a:p>
        </p:txBody>
      </p:sp>
      <p:pic>
        <p:nvPicPr>
          <p:cNvPr id="336" name="Picture 335"/>
          <p:cNvPicPr>
            <a:picLocks noChangeAspect="1"/>
          </p:cNvPicPr>
          <p:nvPr/>
        </p:nvPicPr>
        <p:blipFill>
          <a:blip r:embed="rId4"/>
          <a:stretch>
            <a:fillRect/>
          </a:stretch>
        </p:blipFill>
        <p:spPr>
          <a:xfrm flipV="1">
            <a:off x="2216388" y="2959667"/>
            <a:ext cx="1821283" cy="224130"/>
          </a:xfrm>
          <a:prstGeom prst="rect">
            <a:avLst/>
          </a:prstGeom>
        </p:spPr>
      </p:pic>
      <p:pic>
        <p:nvPicPr>
          <p:cNvPr id="337" name="Picture 336"/>
          <p:cNvPicPr>
            <a:picLocks noChangeAspect="1"/>
          </p:cNvPicPr>
          <p:nvPr/>
        </p:nvPicPr>
        <p:blipFill>
          <a:blip r:embed="rId4"/>
          <a:stretch>
            <a:fillRect/>
          </a:stretch>
        </p:blipFill>
        <p:spPr>
          <a:xfrm flipV="1">
            <a:off x="2216390" y="3250421"/>
            <a:ext cx="1821282" cy="237964"/>
          </a:xfrm>
          <a:prstGeom prst="rect">
            <a:avLst/>
          </a:prstGeom>
        </p:spPr>
      </p:pic>
      <p:pic>
        <p:nvPicPr>
          <p:cNvPr id="338" name="Picture 337"/>
          <p:cNvPicPr>
            <a:picLocks noChangeAspect="1"/>
          </p:cNvPicPr>
          <p:nvPr/>
        </p:nvPicPr>
        <p:blipFill>
          <a:blip r:embed="rId4"/>
          <a:stretch>
            <a:fillRect/>
          </a:stretch>
        </p:blipFill>
        <p:spPr>
          <a:xfrm flipV="1">
            <a:off x="2216389" y="4038054"/>
            <a:ext cx="1821283" cy="254901"/>
          </a:xfrm>
          <a:prstGeom prst="rect">
            <a:avLst/>
          </a:prstGeom>
        </p:spPr>
      </p:pic>
      <p:sp>
        <p:nvSpPr>
          <p:cNvPr id="339" name="Oval 338"/>
          <p:cNvSpPr/>
          <p:nvPr/>
        </p:nvSpPr>
        <p:spPr>
          <a:xfrm>
            <a:off x="2888475" y="3562777"/>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400">
              <a:solidFill>
                <a:prstClr val="black"/>
              </a:solidFill>
              <a:latin typeface="Arial"/>
            </a:endParaRPr>
          </a:p>
        </p:txBody>
      </p:sp>
      <p:sp>
        <p:nvSpPr>
          <p:cNvPr id="340" name="Oval 339"/>
          <p:cNvSpPr/>
          <p:nvPr/>
        </p:nvSpPr>
        <p:spPr>
          <a:xfrm>
            <a:off x="2888475" y="3725760"/>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400">
              <a:solidFill>
                <a:prstClr val="black"/>
              </a:solidFill>
              <a:latin typeface="Arial"/>
            </a:endParaRPr>
          </a:p>
        </p:txBody>
      </p:sp>
      <p:sp>
        <p:nvSpPr>
          <p:cNvPr id="341" name="Oval 340"/>
          <p:cNvSpPr/>
          <p:nvPr/>
        </p:nvSpPr>
        <p:spPr>
          <a:xfrm>
            <a:off x="2888475" y="3886401"/>
            <a:ext cx="45719" cy="5934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400">
              <a:solidFill>
                <a:prstClr val="black"/>
              </a:solidFill>
              <a:latin typeface="Arial"/>
            </a:endParaRPr>
          </a:p>
        </p:txBody>
      </p:sp>
      <p:cxnSp>
        <p:nvCxnSpPr>
          <p:cNvPr id="343" name="Straight Connector 342"/>
          <p:cNvCxnSpPr>
            <a:stCxn id="336" idx="2"/>
          </p:cNvCxnSpPr>
          <p:nvPr/>
        </p:nvCxnSpPr>
        <p:spPr>
          <a:xfrm flipH="1" flipV="1">
            <a:off x="3122416" y="2559433"/>
            <a:ext cx="4614" cy="40023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pic>
        <p:nvPicPr>
          <p:cNvPr id="344" name="Google Shape;103;p22"/>
          <p:cNvPicPr preferRelativeResize="0"/>
          <p:nvPr/>
        </p:nvPicPr>
        <p:blipFill rotWithShape="1">
          <a:blip r:embed="rId5">
            <a:alphaModFix/>
          </a:blip>
          <a:srcRect/>
          <a:stretch/>
        </p:blipFill>
        <p:spPr>
          <a:xfrm>
            <a:off x="1590255" y="3297075"/>
            <a:ext cx="677811" cy="623356"/>
          </a:xfrm>
          <a:prstGeom prst="rect">
            <a:avLst/>
          </a:prstGeom>
          <a:noFill/>
          <a:ln>
            <a:noFill/>
          </a:ln>
        </p:spPr>
      </p:pic>
      <p:pic>
        <p:nvPicPr>
          <p:cNvPr id="345" name="Picture 344" descr="house.png"/>
          <p:cNvPicPr>
            <a:picLocks noChangeAspect="1"/>
          </p:cNvPicPr>
          <p:nvPr/>
        </p:nvPicPr>
        <p:blipFill>
          <a:blip r:embed="rId6">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2380521"/>
            <a:ext cx="565416" cy="405003"/>
          </a:xfrm>
          <a:prstGeom prst="rect">
            <a:avLst/>
          </a:prstGeom>
        </p:spPr>
      </p:pic>
      <p:pic>
        <p:nvPicPr>
          <p:cNvPr id="346" name="Picture 345" descr="house.png"/>
          <p:cNvPicPr>
            <a:picLocks noChangeAspect="1"/>
          </p:cNvPicPr>
          <p:nvPr/>
        </p:nvPicPr>
        <p:blipFill>
          <a:blip r:embed="rId6">
            <a:duotone>
              <a:srgbClr val="004B7D">
                <a:shade val="45000"/>
                <a:satMod val="135000"/>
              </a:srgbClr>
              <a:prstClr val="white"/>
            </a:duotone>
            <a:extLst>
              <a:ext uri="{28A0092B-C50C-407E-A947-70E740481C1C}">
                <a14:useLocalDpi xmlns:a14="http://schemas.microsoft.com/office/drawing/2010/main" val="0"/>
              </a:ext>
            </a:extLst>
          </a:blip>
          <a:stretch>
            <a:fillRect/>
          </a:stretch>
        </p:blipFill>
        <p:spPr>
          <a:xfrm>
            <a:off x="0" y="3316854"/>
            <a:ext cx="565416" cy="405003"/>
          </a:xfrm>
          <a:prstGeom prst="rect">
            <a:avLst/>
          </a:prstGeom>
        </p:spPr>
      </p:pic>
      <p:grpSp>
        <p:nvGrpSpPr>
          <p:cNvPr id="376" name="Group 375"/>
          <p:cNvGrpSpPr/>
          <p:nvPr/>
        </p:nvGrpSpPr>
        <p:grpSpPr>
          <a:xfrm>
            <a:off x="6750796" y="3074605"/>
            <a:ext cx="1715848" cy="658752"/>
            <a:chOff x="6925824" y="3930774"/>
            <a:chExt cx="1715848" cy="658752"/>
          </a:xfrm>
        </p:grpSpPr>
        <p:pic>
          <p:nvPicPr>
            <p:cNvPr id="377" name="Picture 37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7024" y="3930774"/>
              <a:ext cx="466864" cy="350562"/>
            </a:xfrm>
            <a:prstGeom prst="rect">
              <a:avLst/>
            </a:prstGeom>
          </p:spPr>
        </p:pic>
        <p:pic>
          <p:nvPicPr>
            <p:cNvPr id="378" name="Picture 37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70007" y="4235359"/>
              <a:ext cx="471665" cy="354167"/>
            </a:xfrm>
            <a:prstGeom prst="rect">
              <a:avLst/>
            </a:prstGeom>
          </p:spPr>
        </p:pic>
        <p:cxnSp>
          <p:nvCxnSpPr>
            <p:cNvPr id="379" name="Straight Connector 378"/>
            <p:cNvCxnSpPr>
              <a:stCxn id="384" idx="3"/>
              <a:endCxn id="377" idx="1"/>
            </p:cNvCxnSpPr>
            <p:nvPr/>
          </p:nvCxnSpPr>
          <p:spPr>
            <a:xfrm>
              <a:off x="6925824" y="4097079"/>
              <a:ext cx="1221200" cy="8976"/>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80" name="Straight Connector 379"/>
            <p:cNvCxnSpPr>
              <a:stCxn id="400" idx="3"/>
              <a:endCxn id="378" idx="1"/>
            </p:cNvCxnSpPr>
            <p:nvPr/>
          </p:nvCxnSpPr>
          <p:spPr>
            <a:xfrm>
              <a:off x="6925824" y="4405592"/>
              <a:ext cx="1244183" cy="685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81" name="Straight Connector 380"/>
            <p:cNvCxnSpPr>
              <a:stCxn id="400" idx="3"/>
              <a:endCxn id="377" idx="1"/>
            </p:cNvCxnSpPr>
            <p:nvPr/>
          </p:nvCxnSpPr>
          <p:spPr>
            <a:xfrm flipV="1">
              <a:off x="6925824" y="4106055"/>
              <a:ext cx="1221200" cy="2995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82" name="Straight Connector 381"/>
            <p:cNvCxnSpPr>
              <a:stCxn id="384" idx="3"/>
              <a:endCxn id="378" idx="1"/>
            </p:cNvCxnSpPr>
            <p:nvPr/>
          </p:nvCxnSpPr>
          <p:spPr>
            <a:xfrm>
              <a:off x="6925824" y="4097079"/>
              <a:ext cx="1244183" cy="31536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grpSp>
      <p:sp>
        <p:nvSpPr>
          <p:cNvPr id="383" name="TextBox 382"/>
          <p:cNvSpPr txBox="1"/>
          <p:nvPr/>
        </p:nvSpPr>
        <p:spPr>
          <a:xfrm>
            <a:off x="7810871" y="2860528"/>
            <a:ext cx="1140611" cy="261610"/>
          </a:xfrm>
          <a:prstGeom prst="rect">
            <a:avLst/>
          </a:prstGeom>
          <a:noFill/>
        </p:spPr>
        <p:txBody>
          <a:bodyPr wrap="square" rtlCol="0">
            <a:spAutoFit/>
          </a:bodyPr>
          <a:lstStyle/>
          <a:p>
            <a:r>
              <a:rPr lang="en-US" sz="1050"/>
              <a:t>External BNG</a:t>
            </a:r>
          </a:p>
        </p:txBody>
      </p:sp>
      <p:pic>
        <p:nvPicPr>
          <p:cNvPr id="384" name="Picture 383"/>
          <p:cNvPicPr>
            <a:picLocks noChangeAspect="1"/>
          </p:cNvPicPr>
          <p:nvPr/>
        </p:nvPicPr>
        <p:blipFill>
          <a:blip r:embed="rId8"/>
          <a:stretch>
            <a:fillRect/>
          </a:stretch>
        </p:blipFill>
        <p:spPr>
          <a:xfrm>
            <a:off x="4994638" y="3114835"/>
            <a:ext cx="1756158" cy="252150"/>
          </a:xfrm>
          <a:prstGeom prst="rect">
            <a:avLst/>
          </a:prstGeom>
        </p:spPr>
      </p:pic>
      <p:cxnSp>
        <p:nvCxnSpPr>
          <p:cNvPr id="385" name="Straight Connector 384"/>
          <p:cNvCxnSpPr>
            <a:stCxn id="336" idx="3"/>
            <a:endCxn id="384" idx="1"/>
          </p:cNvCxnSpPr>
          <p:nvPr/>
        </p:nvCxnSpPr>
        <p:spPr>
          <a:xfrm>
            <a:off x="4037671" y="3071732"/>
            <a:ext cx="956967" cy="16917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86" name="Straight Connector 385"/>
          <p:cNvCxnSpPr>
            <a:stCxn id="336" idx="3"/>
            <a:endCxn id="400" idx="1"/>
          </p:cNvCxnSpPr>
          <p:nvPr/>
        </p:nvCxnSpPr>
        <p:spPr>
          <a:xfrm>
            <a:off x="4037671" y="3071732"/>
            <a:ext cx="956967" cy="47769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87" name="Straight Connector 386"/>
          <p:cNvCxnSpPr>
            <a:stCxn id="337" idx="3"/>
            <a:endCxn id="384" idx="1"/>
          </p:cNvCxnSpPr>
          <p:nvPr/>
        </p:nvCxnSpPr>
        <p:spPr>
          <a:xfrm flipV="1">
            <a:off x="4037672" y="3240910"/>
            <a:ext cx="956966" cy="128493"/>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88" name="Straight Connector 387"/>
          <p:cNvCxnSpPr>
            <a:stCxn id="337" idx="3"/>
            <a:endCxn id="400" idx="1"/>
          </p:cNvCxnSpPr>
          <p:nvPr/>
        </p:nvCxnSpPr>
        <p:spPr>
          <a:xfrm>
            <a:off x="4037672" y="3369403"/>
            <a:ext cx="956966" cy="18002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89" name="Straight Connector 388"/>
          <p:cNvCxnSpPr>
            <a:stCxn id="338" idx="3"/>
            <a:endCxn id="384" idx="1"/>
          </p:cNvCxnSpPr>
          <p:nvPr/>
        </p:nvCxnSpPr>
        <p:spPr>
          <a:xfrm flipV="1">
            <a:off x="4037672" y="3240910"/>
            <a:ext cx="956966" cy="92459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90" name="Straight Connector 389"/>
          <p:cNvCxnSpPr>
            <a:stCxn id="338" idx="3"/>
            <a:endCxn id="400" idx="1"/>
          </p:cNvCxnSpPr>
          <p:nvPr/>
        </p:nvCxnSpPr>
        <p:spPr>
          <a:xfrm flipV="1">
            <a:off x="4037672" y="3549423"/>
            <a:ext cx="956966" cy="616081"/>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391" name="Picture 390"/>
          <p:cNvPicPr>
            <a:picLocks noChangeAspect="1"/>
          </p:cNvPicPr>
          <p:nvPr/>
        </p:nvPicPr>
        <p:blipFill>
          <a:blip r:embed="rId9"/>
          <a:stretch>
            <a:fillRect/>
          </a:stretch>
        </p:blipFill>
        <p:spPr>
          <a:xfrm>
            <a:off x="4890703" y="4001617"/>
            <a:ext cx="2116004" cy="193640"/>
          </a:xfrm>
          <a:prstGeom prst="rect">
            <a:avLst/>
          </a:prstGeom>
        </p:spPr>
      </p:pic>
      <p:pic>
        <p:nvPicPr>
          <p:cNvPr id="392" name="Picture 391"/>
          <p:cNvPicPr>
            <a:picLocks noChangeAspect="1"/>
          </p:cNvPicPr>
          <p:nvPr/>
        </p:nvPicPr>
        <p:blipFill>
          <a:blip r:embed="rId9"/>
          <a:stretch>
            <a:fillRect/>
          </a:stretch>
        </p:blipFill>
        <p:spPr>
          <a:xfrm>
            <a:off x="5043103" y="4154017"/>
            <a:ext cx="2116004" cy="179166"/>
          </a:xfrm>
          <a:prstGeom prst="rect">
            <a:avLst/>
          </a:prstGeom>
        </p:spPr>
      </p:pic>
      <p:pic>
        <p:nvPicPr>
          <p:cNvPr id="393" name="Picture 392"/>
          <p:cNvPicPr>
            <a:picLocks noChangeAspect="1"/>
          </p:cNvPicPr>
          <p:nvPr/>
        </p:nvPicPr>
        <p:blipFill>
          <a:blip r:embed="rId9"/>
          <a:stretch>
            <a:fillRect/>
          </a:stretch>
        </p:blipFill>
        <p:spPr>
          <a:xfrm>
            <a:off x="5195503" y="4306417"/>
            <a:ext cx="2116004" cy="170439"/>
          </a:xfrm>
          <a:prstGeom prst="rect">
            <a:avLst/>
          </a:prstGeom>
        </p:spPr>
      </p:pic>
      <p:cxnSp>
        <p:nvCxnSpPr>
          <p:cNvPr id="394" name="Straight Connector 393"/>
          <p:cNvCxnSpPr/>
          <p:nvPr/>
        </p:nvCxnSpPr>
        <p:spPr>
          <a:xfrm flipH="1" flipV="1">
            <a:off x="5449910" y="3530846"/>
            <a:ext cx="3448" cy="463269"/>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95" name="Straight Connector 394"/>
          <p:cNvCxnSpPr/>
          <p:nvPr/>
        </p:nvCxnSpPr>
        <p:spPr>
          <a:xfrm flipV="1">
            <a:off x="5516569" y="3530847"/>
            <a:ext cx="438" cy="629928"/>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96" name="Straight Connector 395"/>
          <p:cNvCxnSpPr/>
          <p:nvPr/>
        </p:nvCxnSpPr>
        <p:spPr>
          <a:xfrm flipV="1">
            <a:off x="6119945" y="3350459"/>
            <a:ext cx="5746" cy="655150"/>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97" name="Straight Connector 396"/>
          <p:cNvCxnSpPr/>
          <p:nvPr/>
        </p:nvCxnSpPr>
        <p:spPr>
          <a:xfrm flipH="1" flipV="1">
            <a:off x="6183156" y="3367699"/>
            <a:ext cx="1" cy="775837"/>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98" name="Straight Connector 397"/>
          <p:cNvCxnSpPr>
            <a:stCxn id="393" idx="0"/>
          </p:cNvCxnSpPr>
          <p:nvPr/>
        </p:nvCxnSpPr>
        <p:spPr>
          <a:xfrm flipH="1" flipV="1">
            <a:off x="6252111" y="3379193"/>
            <a:ext cx="1394" cy="92722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cxnSp>
        <p:nvCxnSpPr>
          <p:cNvPr id="399" name="Straight Connector 398"/>
          <p:cNvCxnSpPr/>
          <p:nvPr/>
        </p:nvCxnSpPr>
        <p:spPr>
          <a:xfrm flipH="1" flipV="1">
            <a:off x="5584105" y="3508945"/>
            <a:ext cx="1421" cy="795504"/>
          </a:xfrm>
          <a:prstGeom prst="line">
            <a:avLst/>
          </a:prstGeom>
          <a:noFill/>
          <a:ln w="12700" cap="flat" cmpd="sng" algn="ctr">
            <a:solidFill>
              <a:srgbClr val="4B4B4B">
                <a:lumMod val="50000"/>
                <a:lumOff val="50000"/>
              </a:srgbClr>
            </a:solidFill>
            <a:prstDash val="solid"/>
          </a:ln>
          <a:effectLst>
            <a:outerShdw blurRad="40000" dist="20000" dir="5400000" rotWithShape="0">
              <a:srgbClr val="000000">
                <a:alpha val="38000"/>
              </a:srgbClr>
            </a:outerShdw>
          </a:effectLst>
        </p:spPr>
      </p:cxnSp>
      <p:pic>
        <p:nvPicPr>
          <p:cNvPr id="400" name="Picture 399"/>
          <p:cNvPicPr>
            <a:picLocks noChangeAspect="1"/>
          </p:cNvPicPr>
          <p:nvPr/>
        </p:nvPicPr>
        <p:blipFill>
          <a:blip r:embed="rId8"/>
          <a:stretch>
            <a:fillRect/>
          </a:stretch>
        </p:blipFill>
        <p:spPr>
          <a:xfrm>
            <a:off x="4994638" y="3432305"/>
            <a:ext cx="1756158" cy="234236"/>
          </a:xfrm>
          <a:prstGeom prst="rect">
            <a:avLst/>
          </a:prstGeom>
        </p:spPr>
      </p:pic>
      <p:sp>
        <p:nvSpPr>
          <p:cNvPr id="401" name="TextBox 400"/>
          <p:cNvSpPr txBox="1"/>
          <p:nvPr/>
        </p:nvSpPr>
        <p:spPr>
          <a:xfrm>
            <a:off x="5004455" y="2899075"/>
            <a:ext cx="1140360" cy="276999"/>
          </a:xfrm>
          <a:prstGeom prst="rect">
            <a:avLst/>
          </a:prstGeom>
          <a:noFill/>
        </p:spPr>
        <p:txBody>
          <a:bodyPr wrap="square" rtlCol="0">
            <a:spAutoFit/>
          </a:bodyPr>
          <a:lstStyle/>
          <a:p>
            <a:pPr>
              <a:defRPr/>
            </a:pPr>
            <a:r>
              <a:rPr lang="en-US" sz="1200" b="1">
                <a:solidFill>
                  <a:prstClr val="black"/>
                </a:solidFill>
                <a:latin typeface="Calibri"/>
              </a:rPr>
              <a:t>SWITCH</a:t>
            </a:r>
          </a:p>
        </p:txBody>
      </p:sp>
      <p:sp>
        <p:nvSpPr>
          <p:cNvPr id="402" name="TextBox 401"/>
          <p:cNvSpPr txBox="1"/>
          <p:nvPr/>
        </p:nvSpPr>
        <p:spPr>
          <a:xfrm>
            <a:off x="4718598" y="3784649"/>
            <a:ext cx="671804" cy="276999"/>
          </a:xfrm>
          <a:prstGeom prst="rect">
            <a:avLst/>
          </a:prstGeom>
          <a:noFill/>
        </p:spPr>
        <p:txBody>
          <a:bodyPr wrap="none" rtlCol="0">
            <a:spAutoFit/>
          </a:bodyPr>
          <a:lstStyle/>
          <a:p>
            <a:pPr>
              <a:defRPr/>
            </a:pPr>
            <a:r>
              <a:rPr lang="en-US" sz="1200" b="1">
                <a:solidFill>
                  <a:prstClr val="black"/>
                </a:solidFill>
                <a:latin typeface="Calibri"/>
              </a:rPr>
              <a:t>SERVER</a:t>
            </a:r>
          </a:p>
        </p:txBody>
      </p:sp>
      <p:pic>
        <p:nvPicPr>
          <p:cNvPr id="403" name="Google Shape;103;p22"/>
          <p:cNvPicPr preferRelativeResize="0"/>
          <p:nvPr/>
        </p:nvPicPr>
        <p:blipFill rotWithShape="1">
          <a:blip r:embed="rId5">
            <a:alphaModFix/>
          </a:blip>
          <a:srcRect/>
          <a:stretch/>
        </p:blipFill>
        <p:spPr>
          <a:xfrm>
            <a:off x="6169490" y="2455984"/>
            <a:ext cx="705050" cy="641307"/>
          </a:xfrm>
          <a:prstGeom prst="rect">
            <a:avLst/>
          </a:prstGeom>
          <a:noFill/>
          <a:ln>
            <a:noFill/>
          </a:ln>
        </p:spPr>
      </p:pic>
      <p:pic>
        <p:nvPicPr>
          <p:cNvPr id="404" name="Google Shape;104;p22"/>
          <p:cNvPicPr preferRelativeResize="0"/>
          <p:nvPr/>
        </p:nvPicPr>
        <p:blipFill rotWithShape="1">
          <a:blip r:embed="rId10">
            <a:alphaModFix/>
          </a:blip>
          <a:srcRect/>
          <a:stretch/>
        </p:blipFill>
        <p:spPr>
          <a:xfrm>
            <a:off x="7334492" y="3841569"/>
            <a:ext cx="665776" cy="619373"/>
          </a:xfrm>
          <a:prstGeom prst="rect">
            <a:avLst/>
          </a:prstGeom>
          <a:noFill/>
          <a:ln>
            <a:noFill/>
          </a:ln>
        </p:spPr>
      </p:pic>
      <p:sp>
        <p:nvSpPr>
          <p:cNvPr id="474" name="Google Shape;80;p21"/>
          <p:cNvSpPr txBox="1">
            <a:spLocks noGrp="1"/>
          </p:cNvSpPr>
          <p:nvPr>
            <p:ph type="title"/>
          </p:nvPr>
        </p:nvSpPr>
        <p:spPr>
          <a:xfrm>
            <a:off x="344226" y="124426"/>
            <a:ext cx="1582103" cy="600525"/>
          </a:xfrm>
          <a:prstGeom prst="rect">
            <a:avLst/>
          </a:prstGeom>
          <a:noFill/>
          <a:ln>
            <a:noFill/>
          </a:ln>
        </p:spPr>
        <p:txBody>
          <a:bodyPr spcFirstLastPara="1" wrap="square" lIns="34275" tIns="17125" rIns="34275" bIns="17125"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sz="3700"/>
              <a:t>SEBA</a:t>
            </a:r>
            <a:endParaRPr sz="3700"/>
          </a:p>
        </p:txBody>
      </p:sp>
      <p:sp>
        <p:nvSpPr>
          <p:cNvPr id="475" name="Google Shape;80;p21"/>
          <p:cNvSpPr txBox="1">
            <a:spLocks/>
          </p:cNvSpPr>
          <p:nvPr/>
        </p:nvSpPr>
        <p:spPr>
          <a:xfrm>
            <a:off x="379264" y="741050"/>
            <a:ext cx="1476832" cy="7518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r>
              <a:rPr lang="en-US" sz="1600" b="1"/>
              <a:t>S</a:t>
            </a:r>
            <a:r>
              <a:rPr lang="en-US" sz="1600"/>
              <a:t>DN </a:t>
            </a:r>
          </a:p>
          <a:p>
            <a:r>
              <a:rPr lang="en-US" sz="1600" b="1"/>
              <a:t>E</a:t>
            </a:r>
            <a:r>
              <a:rPr lang="en-US" sz="1600"/>
              <a:t>nabled</a:t>
            </a:r>
          </a:p>
          <a:p>
            <a:r>
              <a:rPr lang="en-US" sz="1600" b="1"/>
              <a:t>B</a:t>
            </a:r>
            <a:r>
              <a:rPr lang="en-US" sz="1600"/>
              <a:t>roadband </a:t>
            </a:r>
          </a:p>
          <a:p>
            <a:r>
              <a:rPr lang="en-US" sz="1600" b="1"/>
              <a:t>A</a:t>
            </a:r>
            <a:r>
              <a:rPr lang="en-US" sz="1600"/>
              <a:t>ccess</a:t>
            </a:r>
          </a:p>
        </p:txBody>
      </p:sp>
      <p:cxnSp>
        <p:nvCxnSpPr>
          <p:cNvPr id="80" name="Straight Connector 79"/>
          <p:cNvCxnSpPr/>
          <p:nvPr/>
        </p:nvCxnSpPr>
        <p:spPr>
          <a:xfrm flipH="1" flipV="1">
            <a:off x="5805823" y="2072657"/>
            <a:ext cx="4503" cy="1048515"/>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7887392" y="3940563"/>
            <a:ext cx="847595" cy="400110"/>
          </a:xfrm>
          <a:prstGeom prst="rect">
            <a:avLst/>
          </a:prstGeom>
        </p:spPr>
        <p:txBody>
          <a:bodyPr wrap="none">
            <a:spAutoFit/>
          </a:bodyPr>
          <a:lstStyle/>
          <a:p>
            <a:r>
              <a:rPr lang="en-US" sz="1000"/>
              <a:t>QuantaGrid</a:t>
            </a:r>
          </a:p>
          <a:p>
            <a:r>
              <a:rPr lang="en-US" sz="1000"/>
              <a:t> D51B-1U</a:t>
            </a:r>
          </a:p>
        </p:txBody>
      </p:sp>
      <p:sp>
        <p:nvSpPr>
          <p:cNvPr id="79" name="Rectangle 78"/>
          <p:cNvSpPr/>
          <p:nvPr/>
        </p:nvSpPr>
        <p:spPr>
          <a:xfrm>
            <a:off x="6790889" y="2640433"/>
            <a:ext cx="762123" cy="400110"/>
          </a:xfrm>
          <a:prstGeom prst="rect">
            <a:avLst/>
          </a:prstGeom>
        </p:spPr>
        <p:txBody>
          <a:bodyPr wrap="none">
            <a:spAutoFit/>
          </a:bodyPr>
          <a:lstStyle/>
          <a:p>
            <a:r>
              <a:rPr lang="en-US" sz="1000"/>
              <a:t>EdgeCore</a:t>
            </a:r>
          </a:p>
          <a:p>
            <a:r>
              <a:rPr lang="en-US" sz="1000"/>
              <a:t>7712</a:t>
            </a:r>
          </a:p>
        </p:txBody>
      </p:sp>
      <p:sp>
        <p:nvSpPr>
          <p:cNvPr id="81" name="Rectangle 80"/>
          <p:cNvSpPr/>
          <p:nvPr/>
        </p:nvSpPr>
        <p:spPr>
          <a:xfrm>
            <a:off x="1386375" y="3950647"/>
            <a:ext cx="890238" cy="400110"/>
          </a:xfrm>
          <a:prstGeom prst="rect">
            <a:avLst/>
          </a:prstGeom>
        </p:spPr>
        <p:txBody>
          <a:bodyPr wrap="none">
            <a:spAutoFit/>
          </a:bodyPr>
          <a:lstStyle/>
          <a:p>
            <a:r>
              <a:rPr lang="en-US" sz="1000"/>
              <a:t>EdgeCore</a:t>
            </a:r>
          </a:p>
          <a:p>
            <a:r>
              <a:rPr lang="en-US" sz="1000"/>
              <a:t>ASFvOLT16</a:t>
            </a:r>
          </a:p>
        </p:txBody>
      </p:sp>
    </p:spTree>
    <p:extLst>
      <p:ext uri="{BB962C8B-B14F-4D97-AF65-F5344CB8AC3E}">
        <p14:creationId xmlns:p14="http://schemas.microsoft.com/office/powerpoint/2010/main" val="22796749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5"/>
                                        </p:tgtEl>
                                        <p:attrNameLst>
                                          <p:attrName>style.visibility</p:attrName>
                                        </p:attrNameLst>
                                      </p:cBhvr>
                                      <p:to>
                                        <p:strVal val="visible"/>
                                      </p:to>
                                    </p:set>
                                    <p:animEffect transition="in" filter="fade">
                                      <p:cBhvr>
                                        <p:cTn id="7" dur="500"/>
                                        <p:tgtEl>
                                          <p:spTgt spid="385"/>
                                        </p:tgtEl>
                                      </p:cBhvr>
                                    </p:animEffect>
                                  </p:childTnLst>
                                </p:cTn>
                              </p:par>
                              <p:par>
                                <p:cTn id="8" presetID="10" presetClass="entr" presetSubtype="0" fill="hold" nodeType="withEffect">
                                  <p:stCondLst>
                                    <p:cond delay="0"/>
                                  </p:stCondLst>
                                  <p:childTnLst>
                                    <p:set>
                                      <p:cBhvr>
                                        <p:cTn id="9" dur="1" fill="hold">
                                          <p:stCondLst>
                                            <p:cond delay="0"/>
                                          </p:stCondLst>
                                        </p:cTn>
                                        <p:tgtEl>
                                          <p:spTgt spid="386"/>
                                        </p:tgtEl>
                                        <p:attrNameLst>
                                          <p:attrName>style.visibility</p:attrName>
                                        </p:attrNameLst>
                                      </p:cBhvr>
                                      <p:to>
                                        <p:strVal val="visible"/>
                                      </p:to>
                                    </p:set>
                                    <p:animEffect transition="in" filter="fade">
                                      <p:cBhvr>
                                        <p:cTn id="10" dur="500"/>
                                        <p:tgtEl>
                                          <p:spTgt spid="386"/>
                                        </p:tgtEl>
                                      </p:cBhvr>
                                    </p:animEffect>
                                  </p:childTnLst>
                                </p:cTn>
                              </p:par>
                              <p:par>
                                <p:cTn id="11" presetID="10" presetClass="entr" presetSubtype="0" fill="hold" nodeType="withEffect">
                                  <p:stCondLst>
                                    <p:cond delay="0"/>
                                  </p:stCondLst>
                                  <p:childTnLst>
                                    <p:set>
                                      <p:cBhvr>
                                        <p:cTn id="12" dur="1" fill="hold">
                                          <p:stCondLst>
                                            <p:cond delay="0"/>
                                          </p:stCondLst>
                                        </p:cTn>
                                        <p:tgtEl>
                                          <p:spTgt spid="387"/>
                                        </p:tgtEl>
                                        <p:attrNameLst>
                                          <p:attrName>style.visibility</p:attrName>
                                        </p:attrNameLst>
                                      </p:cBhvr>
                                      <p:to>
                                        <p:strVal val="visible"/>
                                      </p:to>
                                    </p:set>
                                    <p:animEffect transition="in" filter="fade">
                                      <p:cBhvr>
                                        <p:cTn id="13" dur="500"/>
                                        <p:tgtEl>
                                          <p:spTgt spid="387"/>
                                        </p:tgtEl>
                                      </p:cBhvr>
                                    </p:animEffect>
                                  </p:childTnLst>
                                </p:cTn>
                              </p:par>
                              <p:par>
                                <p:cTn id="14" presetID="10" presetClass="entr" presetSubtype="0" fill="hold" nodeType="withEffect">
                                  <p:stCondLst>
                                    <p:cond delay="0"/>
                                  </p:stCondLst>
                                  <p:childTnLst>
                                    <p:set>
                                      <p:cBhvr>
                                        <p:cTn id="15" dur="1" fill="hold">
                                          <p:stCondLst>
                                            <p:cond delay="0"/>
                                          </p:stCondLst>
                                        </p:cTn>
                                        <p:tgtEl>
                                          <p:spTgt spid="388"/>
                                        </p:tgtEl>
                                        <p:attrNameLst>
                                          <p:attrName>style.visibility</p:attrName>
                                        </p:attrNameLst>
                                      </p:cBhvr>
                                      <p:to>
                                        <p:strVal val="visible"/>
                                      </p:to>
                                    </p:set>
                                    <p:animEffect transition="in" filter="fade">
                                      <p:cBhvr>
                                        <p:cTn id="16" dur="500"/>
                                        <p:tgtEl>
                                          <p:spTgt spid="388"/>
                                        </p:tgtEl>
                                      </p:cBhvr>
                                    </p:animEffect>
                                  </p:childTnLst>
                                </p:cTn>
                              </p:par>
                              <p:par>
                                <p:cTn id="17" presetID="10" presetClass="entr" presetSubtype="0" fill="hold" nodeType="withEffect">
                                  <p:stCondLst>
                                    <p:cond delay="0"/>
                                  </p:stCondLst>
                                  <p:childTnLst>
                                    <p:set>
                                      <p:cBhvr>
                                        <p:cTn id="18" dur="1" fill="hold">
                                          <p:stCondLst>
                                            <p:cond delay="0"/>
                                          </p:stCondLst>
                                        </p:cTn>
                                        <p:tgtEl>
                                          <p:spTgt spid="389"/>
                                        </p:tgtEl>
                                        <p:attrNameLst>
                                          <p:attrName>style.visibility</p:attrName>
                                        </p:attrNameLst>
                                      </p:cBhvr>
                                      <p:to>
                                        <p:strVal val="visible"/>
                                      </p:to>
                                    </p:set>
                                    <p:animEffect transition="in" filter="fade">
                                      <p:cBhvr>
                                        <p:cTn id="19" dur="500"/>
                                        <p:tgtEl>
                                          <p:spTgt spid="389"/>
                                        </p:tgtEl>
                                      </p:cBhvr>
                                    </p:animEffect>
                                  </p:childTnLst>
                                </p:cTn>
                              </p:par>
                              <p:par>
                                <p:cTn id="20" presetID="10" presetClass="entr" presetSubtype="0" fill="hold" nodeType="withEffect">
                                  <p:stCondLst>
                                    <p:cond delay="0"/>
                                  </p:stCondLst>
                                  <p:childTnLst>
                                    <p:set>
                                      <p:cBhvr>
                                        <p:cTn id="21" dur="1" fill="hold">
                                          <p:stCondLst>
                                            <p:cond delay="0"/>
                                          </p:stCondLst>
                                        </p:cTn>
                                        <p:tgtEl>
                                          <p:spTgt spid="390"/>
                                        </p:tgtEl>
                                        <p:attrNameLst>
                                          <p:attrName>style.visibility</p:attrName>
                                        </p:attrNameLst>
                                      </p:cBhvr>
                                      <p:to>
                                        <p:strVal val="visible"/>
                                      </p:to>
                                    </p:set>
                                    <p:animEffect transition="in" filter="fade">
                                      <p:cBhvr>
                                        <p:cTn id="22" dur="500"/>
                                        <p:tgtEl>
                                          <p:spTgt spid="390"/>
                                        </p:tgtEl>
                                      </p:cBhvr>
                                    </p:animEffect>
                                  </p:childTnLst>
                                </p:cTn>
                              </p:par>
                              <p:par>
                                <p:cTn id="23" presetID="10" presetClass="entr" presetSubtype="0" fill="hold" nodeType="withEffect">
                                  <p:stCondLst>
                                    <p:cond delay="0"/>
                                  </p:stCondLst>
                                  <p:childTnLst>
                                    <p:set>
                                      <p:cBhvr>
                                        <p:cTn id="24" dur="1" fill="hold">
                                          <p:stCondLst>
                                            <p:cond delay="0"/>
                                          </p:stCondLst>
                                        </p:cTn>
                                        <p:tgtEl>
                                          <p:spTgt spid="400"/>
                                        </p:tgtEl>
                                        <p:attrNameLst>
                                          <p:attrName>style.visibility</p:attrName>
                                        </p:attrNameLst>
                                      </p:cBhvr>
                                      <p:to>
                                        <p:strVal val="visible"/>
                                      </p:to>
                                    </p:set>
                                    <p:animEffect transition="in" filter="fade">
                                      <p:cBhvr>
                                        <p:cTn id="25" dur="500"/>
                                        <p:tgtEl>
                                          <p:spTgt spid="400"/>
                                        </p:tgtEl>
                                      </p:cBhvr>
                                    </p:animEffect>
                                  </p:childTnLst>
                                </p:cTn>
                              </p:par>
                              <p:par>
                                <p:cTn id="26" presetID="10" presetClass="entr" presetSubtype="0" fill="hold" nodeType="withEffect">
                                  <p:stCondLst>
                                    <p:cond delay="0"/>
                                  </p:stCondLst>
                                  <p:childTnLst>
                                    <p:set>
                                      <p:cBhvr>
                                        <p:cTn id="27" dur="1" fill="hold">
                                          <p:stCondLst>
                                            <p:cond delay="0"/>
                                          </p:stCondLst>
                                        </p:cTn>
                                        <p:tgtEl>
                                          <p:spTgt spid="384"/>
                                        </p:tgtEl>
                                        <p:attrNameLst>
                                          <p:attrName>style.visibility</p:attrName>
                                        </p:attrNameLst>
                                      </p:cBhvr>
                                      <p:to>
                                        <p:strVal val="visible"/>
                                      </p:to>
                                    </p:set>
                                    <p:animEffect transition="in" filter="fade">
                                      <p:cBhvr>
                                        <p:cTn id="28" dur="500"/>
                                        <p:tgtEl>
                                          <p:spTgt spid="38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1"/>
                                        </p:tgtEl>
                                        <p:attrNameLst>
                                          <p:attrName>style.visibility</p:attrName>
                                        </p:attrNameLst>
                                      </p:cBhvr>
                                      <p:to>
                                        <p:strVal val="visible"/>
                                      </p:to>
                                    </p:set>
                                    <p:animEffect transition="in" filter="fade">
                                      <p:cBhvr>
                                        <p:cTn id="31" dur="500"/>
                                        <p:tgtEl>
                                          <p:spTgt spid="401"/>
                                        </p:tgtEl>
                                      </p:cBhvr>
                                    </p:animEffect>
                                  </p:childTnLst>
                                </p:cTn>
                              </p:par>
                              <p:par>
                                <p:cTn id="32" presetID="10" presetClass="entr" presetSubtype="0" fill="hold" nodeType="withEffect">
                                  <p:stCondLst>
                                    <p:cond delay="0"/>
                                  </p:stCondLst>
                                  <p:childTnLst>
                                    <p:set>
                                      <p:cBhvr>
                                        <p:cTn id="33" dur="1" fill="hold">
                                          <p:stCondLst>
                                            <p:cond delay="0"/>
                                          </p:stCondLst>
                                        </p:cTn>
                                        <p:tgtEl>
                                          <p:spTgt spid="403"/>
                                        </p:tgtEl>
                                        <p:attrNameLst>
                                          <p:attrName>style.visibility</p:attrName>
                                        </p:attrNameLst>
                                      </p:cBhvr>
                                      <p:to>
                                        <p:strVal val="visible"/>
                                      </p:to>
                                    </p:set>
                                    <p:animEffect transition="in" filter="fade">
                                      <p:cBhvr>
                                        <p:cTn id="34" dur="500"/>
                                        <p:tgtEl>
                                          <p:spTgt spid="40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76"/>
                                        </p:tgtEl>
                                        <p:attrNameLst>
                                          <p:attrName>style.visibility</p:attrName>
                                        </p:attrNameLst>
                                      </p:cBhvr>
                                      <p:to>
                                        <p:strVal val="visible"/>
                                      </p:to>
                                    </p:set>
                                    <p:animEffect transition="in" filter="fade">
                                      <p:cBhvr>
                                        <p:cTn id="42" dur="500"/>
                                        <p:tgtEl>
                                          <p:spTgt spid="37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3"/>
                                        </p:tgtEl>
                                        <p:attrNameLst>
                                          <p:attrName>style.visibility</p:attrName>
                                        </p:attrNameLst>
                                      </p:cBhvr>
                                      <p:to>
                                        <p:strVal val="visible"/>
                                      </p:to>
                                    </p:set>
                                    <p:animEffect transition="in" filter="fade">
                                      <p:cBhvr>
                                        <p:cTn id="45" dur="500"/>
                                        <p:tgtEl>
                                          <p:spTgt spid="38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94"/>
                                        </p:tgtEl>
                                        <p:attrNameLst>
                                          <p:attrName>style.visibility</p:attrName>
                                        </p:attrNameLst>
                                      </p:cBhvr>
                                      <p:to>
                                        <p:strVal val="visible"/>
                                      </p:to>
                                    </p:set>
                                    <p:animEffect transition="in" filter="fade">
                                      <p:cBhvr>
                                        <p:cTn id="50" dur="500"/>
                                        <p:tgtEl>
                                          <p:spTgt spid="394"/>
                                        </p:tgtEl>
                                      </p:cBhvr>
                                    </p:animEffect>
                                  </p:childTnLst>
                                </p:cTn>
                              </p:par>
                              <p:par>
                                <p:cTn id="51" presetID="10" presetClass="entr" presetSubtype="0" fill="hold" nodeType="withEffect">
                                  <p:stCondLst>
                                    <p:cond delay="0"/>
                                  </p:stCondLst>
                                  <p:childTnLst>
                                    <p:set>
                                      <p:cBhvr>
                                        <p:cTn id="52" dur="1" fill="hold">
                                          <p:stCondLst>
                                            <p:cond delay="0"/>
                                          </p:stCondLst>
                                        </p:cTn>
                                        <p:tgtEl>
                                          <p:spTgt spid="395"/>
                                        </p:tgtEl>
                                        <p:attrNameLst>
                                          <p:attrName>style.visibility</p:attrName>
                                        </p:attrNameLst>
                                      </p:cBhvr>
                                      <p:to>
                                        <p:strVal val="visible"/>
                                      </p:to>
                                    </p:set>
                                    <p:animEffect transition="in" filter="fade">
                                      <p:cBhvr>
                                        <p:cTn id="53" dur="500"/>
                                        <p:tgtEl>
                                          <p:spTgt spid="395"/>
                                        </p:tgtEl>
                                      </p:cBhvr>
                                    </p:animEffect>
                                  </p:childTnLst>
                                </p:cTn>
                              </p:par>
                              <p:par>
                                <p:cTn id="54" presetID="10" presetClass="entr" presetSubtype="0" fill="hold" nodeType="withEffect">
                                  <p:stCondLst>
                                    <p:cond delay="0"/>
                                  </p:stCondLst>
                                  <p:childTnLst>
                                    <p:set>
                                      <p:cBhvr>
                                        <p:cTn id="55" dur="1" fill="hold">
                                          <p:stCondLst>
                                            <p:cond delay="0"/>
                                          </p:stCondLst>
                                        </p:cTn>
                                        <p:tgtEl>
                                          <p:spTgt spid="399"/>
                                        </p:tgtEl>
                                        <p:attrNameLst>
                                          <p:attrName>style.visibility</p:attrName>
                                        </p:attrNameLst>
                                      </p:cBhvr>
                                      <p:to>
                                        <p:strVal val="visible"/>
                                      </p:to>
                                    </p:set>
                                    <p:animEffect transition="in" filter="fade">
                                      <p:cBhvr>
                                        <p:cTn id="56" dur="500"/>
                                        <p:tgtEl>
                                          <p:spTgt spid="399"/>
                                        </p:tgtEl>
                                      </p:cBhvr>
                                    </p:animEffect>
                                  </p:childTnLst>
                                </p:cTn>
                              </p:par>
                              <p:par>
                                <p:cTn id="57" presetID="10" presetClass="entr" presetSubtype="0" fill="hold" nodeType="withEffect">
                                  <p:stCondLst>
                                    <p:cond delay="0"/>
                                  </p:stCondLst>
                                  <p:childTnLst>
                                    <p:set>
                                      <p:cBhvr>
                                        <p:cTn id="58" dur="1" fill="hold">
                                          <p:stCondLst>
                                            <p:cond delay="0"/>
                                          </p:stCondLst>
                                        </p:cTn>
                                        <p:tgtEl>
                                          <p:spTgt spid="396"/>
                                        </p:tgtEl>
                                        <p:attrNameLst>
                                          <p:attrName>style.visibility</p:attrName>
                                        </p:attrNameLst>
                                      </p:cBhvr>
                                      <p:to>
                                        <p:strVal val="visible"/>
                                      </p:to>
                                    </p:set>
                                    <p:animEffect transition="in" filter="fade">
                                      <p:cBhvr>
                                        <p:cTn id="59" dur="500"/>
                                        <p:tgtEl>
                                          <p:spTgt spid="396"/>
                                        </p:tgtEl>
                                      </p:cBhvr>
                                    </p:animEffect>
                                  </p:childTnLst>
                                </p:cTn>
                              </p:par>
                              <p:par>
                                <p:cTn id="60" presetID="10" presetClass="entr" presetSubtype="0" fill="hold" nodeType="withEffect">
                                  <p:stCondLst>
                                    <p:cond delay="0"/>
                                  </p:stCondLst>
                                  <p:childTnLst>
                                    <p:set>
                                      <p:cBhvr>
                                        <p:cTn id="61" dur="1" fill="hold">
                                          <p:stCondLst>
                                            <p:cond delay="0"/>
                                          </p:stCondLst>
                                        </p:cTn>
                                        <p:tgtEl>
                                          <p:spTgt spid="397"/>
                                        </p:tgtEl>
                                        <p:attrNameLst>
                                          <p:attrName>style.visibility</p:attrName>
                                        </p:attrNameLst>
                                      </p:cBhvr>
                                      <p:to>
                                        <p:strVal val="visible"/>
                                      </p:to>
                                    </p:set>
                                    <p:animEffect transition="in" filter="fade">
                                      <p:cBhvr>
                                        <p:cTn id="62" dur="500"/>
                                        <p:tgtEl>
                                          <p:spTgt spid="397"/>
                                        </p:tgtEl>
                                      </p:cBhvr>
                                    </p:animEffect>
                                  </p:childTnLst>
                                </p:cTn>
                              </p:par>
                              <p:par>
                                <p:cTn id="63" presetID="10" presetClass="entr" presetSubtype="0" fill="hold" nodeType="withEffect">
                                  <p:stCondLst>
                                    <p:cond delay="0"/>
                                  </p:stCondLst>
                                  <p:childTnLst>
                                    <p:set>
                                      <p:cBhvr>
                                        <p:cTn id="64" dur="1" fill="hold">
                                          <p:stCondLst>
                                            <p:cond delay="0"/>
                                          </p:stCondLst>
                                        </p:cTn>
                                        <p:tgtEl>
                                          <p:spTgt spid="398"/>
                                        </p:tgtEl>
                                        <p:attrNameLst>
                                          <p:attrName>style.visibility</p:attrName>
                                        </p:attrNameLst>
                                      </p:cBhvr>
                                      <p:to>
                                        <p:strVal val="visible"/>
                                      </p:to>
                                    </p:set>
                                    <p:animEffect transition="in" filter="fade">
                                      <p:cBhvr>
                                        <p:cTn id="65" dur="500"/>
                                        <p:tgtEl>
                                          <p:spTgt spid="39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02"/>
                                        </p:tgtEl>
                                        <p:attrNameLst>
                                          <p:attrName>style.visibility</p:attrName>
                                        </p:attrNameLst>
                                      </p:cBhvr>
                                      <p:to>
                                        <p:strVal val="visible"/>
                                      </p:to>
                                    </p:set>
                                    <p:animEffect transition="in" filter="fade">
                                      <p:cBhvr>
                                        <p:cTn id="68" dur="500"/>
                                        <p:tgtEl>
                                          <p:spTgt spid="402"/>
                                        </p:tgtEl>
                                      </p:cBhvr>
                                    </p:animEffect>
                                  </p:childTnLst>
                                </p:cTn>
                              </p:par>
                              <p:par>
                                <p:cTn id="69" presetID="10" presetClass="entr" presetSubtype="0" fill="hold" nodeType="withEffect">
                                  <p:stCondLst>
                                    <p:cond delay="0"/>
                                  </p:stCondLst>
                                  <p:childTnLst>
                                    <p:set>
                                      <p:cBhvr>
                                        <p:cTn id="70" dur="1" fill="hold">
                                          <p:stCondLst>
                                            <p:cond delay="0"/>
                                          </p:stCondLst>
                                        </p:cTn>
                                        <p:tgtEl>
                                          <p:spTgt spid="391"/>
                                        </p:tgtEl>
                                        <p:attrNameLst>
                                          <p:attrName>style.visibility</p:attrName>
                                        </p:attrNameLst>
                                      </p:cBhvr>
                                      <p:to>
                                        <p:strVal val="visible"/>
                                      </p:to>
                                    </p:set>
                                    <p:animEffect transition="in" filter="fade">
                                      <p:cBhvr>
                                        <p:cTn id="71" dur="500"/>
                                        <p:tgtEl>
                                          <p:spTgt spid="391"/>
                                        </p:tgtEl>
                                      </p:cBhvr>
                                    </p:animEffect>
                                  </p:childTnLst>
                                </p:cTn>
                              </p:par>
                              <p:par>
                                <p:cTn id="72" presetID="10" presetClass="entr" presetSubtype="0" fill="hold" nodeType="withEffect">
                                  <p:stCondLst>
                                    <p:cond delay="0"/>
                                  </p:stCondLst>
                                  <p:childTnLst>
                                    <p:set>
                                      <p:cBhvr>
                                        <p:cTn id="73" dur="1" fill="hold">
                                          <p:stCondLst>
                                            <p:cond delay="0"/>
                                          </p:stCondLst>
                                        </p:cTn>
                                        <p:tgtEl>
                                          <p:spTgt spid="392"/>
                                        </p:tgtEl>
                                        <p:attrNameLst>
                                          <p:attrName>style.visibility</p:attrName>
                                        </p:attrNameLst>
                                      </p:cBhvr>
                                      <p:to>
                                        <p:strVal val="visible"/>
                                      </p:to>
                                    </p:set>
                                    <p:animEffect transition="in" filter="fade">
                                      <p:cBhvr>
                                        <p:cTn id="74" dur="500"/>
                                        <p:tgtEl>
                                          <p:spTgt spid="392"/>
                                        </p:tgtEl>
                                      </p:cBhvr>
                                    </p:animEffect>
                                  </p:childTnLst>
                                </p:cTn>
                              </p:par>
                              <p:par>
                                <p:cTn id="75" presetID="10" presetClass="entr" presetSubtype="0" fill="hold" nodeType="withEffect">
                                  <p:stCondLst>
                                    <p:cond delay="0"/>
                                  </p:stCondLst>
                                  <p:childTnLst>
                                    <p:set>
                                      <p:cBhvr>
                                        <p:cTn id="76" dur="1" fill="hold">
                                          <p:stCondLst>
                                            <p:cond delay="0"/>
                                          </p:stCondLst>
                                        </p:cTn>
                                        <p:tgtEl>
                                          <p:spTgt spid="393"/>
                                        </p:tgtEl>
                                        <p:attrNameLst>
                                          <p:attrName>style.visibility</p:attrName>
                                        </p:attrNameLst>
                                      </p:cBhvr>
                                      <p:to>
                                        <p:strVal val="visible"/>
                                      </p:to>
                                    </p:set>
                                    <p:animEffect transition="in" filter="fade">
                                      <p:cBhvr>
                                        <p:cTn id="77" dur="500"/>
                                        <p:tgtEl>
                                          <p:spTgt spid="393"/>
                                        </p:tgtEl>
                                      </p:cBhvr>
                                    </p:animEffect>
                                  </p:childTnLst>
                                </p:cTn>
                              </p:par>
                              <p:par>
                                <p:cTn id="78" presetID="10" presetClass="entr" presetSubtype="0" fill="hold" nodeType="withEffect">
                                  <p:stCondLst>
                                    <p:cond delay="0"/>
                                  </p:stCondLst>
                                  <p:childTnLst>
                                    <p:set>
                                      <p:cBhvr>
                                        <p:cTn id="79" dur="1" fill="hold">
                                          <p:stCondLst>
                                            <p:cond delay="0"/>
                                          </p:stCondLst>
                                        </p:cTn>
                                        <p:tgtEl>
                                          <p:spTgt spid="404"/>
                                        </p:tgtEl>
                                        <p:attrNameLst>
                                          <p:attrName>style.visibility</p:attrName>
                                        </p:attrNameLst>
                                      </p:cBhvr>
                                      <p:to>
                                        <p:strVal val="visible"/>
                                      </p:to>
                                    </p:set>
                                    <p:animEffect transition="in" filter="fade">
                                      <p:cBhvr>
                                        <p:cTn id="80" dur="500"/>
                                        <p:tgtEl>
                                          <p:spTgt spid="40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Effect transition="in" filter="fade">
                                      <p:cBhvr>
                                        <p:cTn id="83" dur="500"/>
                                        <p:tgtEl>
                                          <p:spTgt spid="2"/>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343"/>
                                        </p:tgtEl>
                                        <p:attrNameLst>
                                          <p:attrName>style.visibility</p:attrName>
                                        </p:attrNameLst>
                                      </p:cBhvr>
                                      <p:to>
                                        <p:strVal val="visible"/>
                                      </p:to>
                                    </p:set>
                                    <p:animEffect transition="in" filter="fade">
                                      <p:cBhvr>
                                        <p:cTn id="88" dur="500"/>
                                        <p:tgtEl>
                                          <p:spTgt spid="343"/>
                                        </p:tgtEl>
                                      </p:cBhvr>
                                    </p:animEffect>
                                  </p:childTnLst>
                                </p:cTn>
                              </p:par>
                              <p:par>
                                <p:cTn id="89" presetID="10" presetClass="entr" presetSubtype="0" fill="hold" nodeType="withEffect">
                                  <p:stCondLst>
                                    <p:cond delay="0"/>
                                  </p:stCondLst>
                                  <p:childTnLst>
                                    <p:set>
                                      <p:cBhvr>
                                        <p:cTn id="90" dur="1" fill="hold">
                                          <p:stCondLst>
                                            <p:cond delay="0"/>
                                          </p:stCondLst>
                                        </p:cTn>
                                        <p:tgtEl>
                                          <p:spTgt spid="325"/>
                                        </p:tgtEl>
                                        <p:attrNameLst>
                                          <p:attrName>style.visibility</p:attrName>
                                        </p:attrNameLst>
                                      </p:cBhvr>
                                      <p:to>
                                        <p:strVal val="visible"/>
                                      </p:to>
                                    </p:set>
                                    <p:animEffect transition="in" filter="fade">
                                      <p:cBhvr>
                                        <p:cTn id="91" dur="500"/>
                                        <p:tgtEl>
                                          <p:spTgt spid="32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1"/>
                                        </p:tgtEl>
                                        <p:attrNameLst>
                                          <p:attrName>style.visibility</p:attrName>
                                        </p:attrNameLst>
                                      </p:cBhvr>
                                      <p:to>
                                        <p:strVal val="visible"/>
                                      </p:to>
                                    </p:set>
                                    <p:animEffect transition="in" filter="fade">
                                      <p:cBhvr>
                                        <p:cTn id="94" dur="500"/>
                                        <p:tgtEl>
                                          <p:spTgt spid="301"/>
                                        </p:tgtEl>
                                      </p:cBhvr>
                                    </p:animEffect>
                                  </p:childTnLst>
                                </p:cTn>
                              </p:par>
                              <p:par>
                                <p:cTn id="95" presetID="10" presetClass="entr" presetSubtype="0" fill="hold" nodeType="withEffect">
                                  <p:stCondLst>
                                    <p:cond delay="0"/>
                                  </p:stCondLst>
                                  <p:childTnLst>
                                    <p:set>
                                      <p:cBhvr>
                                        <p:cTn id="96" dur="1" fill="hold">
                                          <p:stCondLst>
                                            <p:cond delay="0"/>
                                          </p:stCondLst>
                                        </p:cTn>
                                        <p:tgtEl>
                                          <p:spTgt spid="80"/>
                                        </p:tgtEl>
                                        <p:attrNameLst>
                                          <p:attrName>style.visibility</p:attrName>
                                        </p:attrNameLst>
                                      </p:cBhvr>
                                      <p:to>
                                        <p:strVal val="visible"/>
                                      </p:to>
                                    </p:set>
                                    <p:animEffect transition="in" filter="fade">
                                      <p:cBhvr>
                                        <p:cTn id="97" dur="500"/>
                                        <p:tgtEl>
                                          <p:spTgt spid="80"/>
                                        </p:tgtEl>
                                      </p:cBhvr>
                                    </p:animEffect>
                                  </p:childTnLst>
                                </p:cTn>
                              </p:par>
                              <p:par>
                                <p:cTn id="98" presetID="10" presetClass="entr" presetSubtype="0" fill="hold" nodeType="withEffect">
                                  <p:stCondLst>
                                    <p:cond delay="0"/>
                                  </p:stCondLst>
                                  <p:childTnLst>
                                    <p:set>
                                      <p:cBhvr>
                                        <p:cTn id="99" dur="1" fill="hold">
                                          <p:stCondLst>
                                            <p:cond delay="0"/>
                                          </p:stCondLst>
                                        </p:cTn>
                                        <p:tgtEl>
                                          <p:spTgt spid="311"/>
                                        </p:tgtEl>
                                        <p:attrNameLst>
                                          <p:attrName>style.visibility</p:attrName>
                                        </p:attrNameLst>
                                      </p:cBhvr>
                                      <p:to>
                                        <p:strVal val="visible"/>
                                      </p:to>
                                    </p:set>
                                    <p:animEffect transition="in" filter="fade">
                                      <p:cBhvr>
                                        <p:cTn id="100" dur="500"/>
                                        <p:tgtEl>
                                          <p:spTgt spid="31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02"/>
                                        </p:tgtEl>
                                        <p:attrNameLst>
                                          <p:attrName>style.visibility</p:attrName>
                                        </p:attrNameLst>
                                      </p:cBhvr>
                                      <p:to>
                                        <p:strVal val="visible"/>
                                      </p:to>
                                    </p:set>
                                    <p:animEffect transition="in" filter="fade">
                                      <p:cBhvr>
                                        <p:cTn id="103" dur="500"/>
                                        <p:tgtEl>
                                          <p:spTgt spid="30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00"/>
                                        </p:tgtEl>
                                        <p:attrNameLst>
                                          <p:attrName>style.visibility</p:attrName>
                                        </p:attrNameLst>
                                      </p:cBhvr>
                                      <p:to>
                                        <p:strVal val="visible"/>
                                      </p:to>
                                    </p:set>
                                    <p:animEffect transition="in" filter="fade">
                                      <p:cBhvr>
                                        <p:cTn id="106" dur="500"/>
                                        <p:tgtEl>
                                          <p:spTgt spid="30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05"/>
                                        </p:tgtEl>
                                        <p:attrNameLst>
                                          <p:attrName>style.visibility</p:attrName>
                                        </p:attrNameLst>
                                      </p:cBhvr>
                                      <p:to>
                                        <p:strVal val="visible"/>
                                      </p:to>
                                    </p:set>
                                    <p:animEffect transition="in" filter="fade">
                                      <p:cBhvr>
                                        <p:cTn id="109" dur="500"/>
                                        <p:tgtEl>
                                          <p:spTgt spid="30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06"/>
                                        </p:tgtEl>
                                        <p:attrNameLst>
                                          <p:attrName>style.visibility</p:attrName>
                                        </p:attrNameLst>
                                      </p:cBhvr>
                                      <p:to>
                                        <p:strVal val="visible"/>
                                      </p:to>
                                    </p:set>
                                    <p:animEffect transition="in" filter="fade">
                                      <p:cBhvr>
                                        <p:cTn id="112" dur="500"/>
                                        <p:tgtEl>
                                          <p:spTgt spid="30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07"/>
                                        </p:tgtEl>
                                        <p:attrNameLst>
                                          <p:attrName>style.visibility</p:attrName>
                                        </p:attrNameLst>
                                      </p:cBhvr>
                                      <p:to>
                                        <p:strVal val="visible"/>
                                      </p:to>
                                    </p:set>
                                    <p:animEffect transition="in" filter="fade">
                                      <p:cBhvr>
                                        <p:cTn id="115" dur="500"/>
                                        <p:tgtEl>
                                          <p:spTgt spid="30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08"/>
                                        </p:tgtEl>
                                        <p:attrNameLst>
                                          <p:attrName>style.visibility</p:attrName>
                                        </p:attrNameLst>
                                      </p:cBhvr>
                                      <p:to>
                                        <p:strVal val="visible"/>
                                      </p:to>
                                    </p:set>
                                    <p:animEffect transition="in" filter="fade">
                                      <p:cBhvr>
                                        <p:cTn id="118" dur="500"/>
                                        <p:tgtEl>
                                          <p:spTgt spid="308"/>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09"/>
                                        </p:tgtEl>
                                        <p:attrNameLst>
                                          <p:attrName>style.visibility</p:attrName>
                                        </p:attrNameLst>
                                      </p:cBhvr>
                                      <p:to>
                                        <p:strVal val="visible"/>
                                      </p:to>
                                    </p:set>
                                    <p:animEffect transition="in" filter="fade">
                                      <p:cBhvr>
                                        <p:cTn id="121" dur="500"/>
                                        <p:tgtEl>
                                          <p:spTgt spid="309"/>
                                        </p:tgtEl>
                                      </p:cBhvr>
                                    </p:animEffect>
                                  </p:childTnLst>
                                </p:cTn>
                              </p:par>
                              <p:par>
                                <p:cTn id="122" presetID="10" presetClass="entr" presetSubtype="0" fill="hold" nodeType="withEffect">
                                  <p:stCondLst>
                                    <p:cond delay="0"/>
                                  </p:stCondLst>
                                  <p:childTnLst>
                                    <p:set>
                                      <p:cBhvr>
                                        <p:cTn id="123" dur="1" fill="hold">
                                          <p:stCondLst>
                                            <p:cond delay="0"/>
                                          </p:stCondLst>
                                        </p:cTn>
                                        <p:tgtEl>
                                          <p:spTgt spid="315"/>
                                        </p:tgtEl>
                                        <p:attrNameLst>
                                          <p:attrName>style.visibility</p:attrName>
                                        </p:attrNameLst>
                                      </p:cBhvr>
                                      <p:to>
                                        <p:strVal val="visible"/>
                                      </p:to>
                                    </p:set>
                                    <p:animEffect transition="in" filter="fade">
                                      <p:cBhvr>
                                        <p:cTn id="124" dur="500"/>
                                        <p:tgtEl>
                                          <p:spTgt spid="31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10"/>
                                        </p:tgtEl>
                                        <p:attrNameLst>
                                          <p:attrName>style.visibility</p:attrName>
                                        </p:attrNameLst>
                                      </p:cBhvr>
                                      <p:to>
                                        <p:strVal val="visible"/>
                                      </p:to>
                                    </p:set>
                                    <p:animEffect transition="in" filter="fade">
                                      <p:cBhvr>
                                        <p:cTn id="127" dur="500"/>
                                        <p:tgtEl>
                                          <p:spTgt spid="310"/>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323"/>
                                        </p:tgtEl>
                                        <p:attrNameLst>
                                          <p:attrName>style.visibility</p:attrName>
                                        </p:attrNameLst>
                                      </p:cBhvr>
                                      <p:to>
                                        <p:strVal val="visible"/>
                                      </p:to>
                                    </p:set>
                                    <p:animEffect transition="in" filter="fade">
                                      <p:cBhvr>
                                        <p:cTn id="132" dur="500"/>
                                        <p:tgtEl>
                                          <p:spTgt spid="323"/>
                                        </p:tgtEl>
                                      </p:cBhvr>
                                    </p:animEffect>
                                  </p:childTnLst>
                                </p:cTn>
                              </p:par>
                              <p:par>
                                <p:cTn id="133" presetID="10" presetClass="entr" presetSubtype="0" fill="hold" nodeType="withEffect">
                                  <p:stCondLst>
                                    <p:cond delay="0"/>
                                  </p:stCondLst>
                                  <p:childTnLst>
                                    <p:set>
                                      <p:cBhvr>
                                        <p:cTn id="134" dur="1" fill="hold">
                                          <p:stCondLst>
                                            <p:cond delay="0"/>
                                          </p:stCondLst>
                                        </p:cTn>
                                        <p:tgtEl>
                                          <p:spTgt spid="324"/>
                                        </p:tgtEl>
                                        <p:attrNameLst>
                                          <p:attrName>style.visibility</p:attrName>
                                        </p:attrNameLst>
                                      </p:cBhvr>
                                      <p:to>
                                        <p:strVal val="visible"/>
                                      </p:to>
                                    </p:set>
                                    <p:animEffect transition="in" filter="fade">
                                      <p:cBhvr>
                                        <p:cTn id="135" dur="500"/>
                                        <p:tgtEl>
                                          <p:spTgt spid="32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303"/>
                                        </p:tgtEl>
                                        <p:attrNameLst>
                                          <p:attrName>style.visibility</p:attrName>
                                        </p:attrNameLst>
                                      </p:cBhvr>
                                      <p:to>
                                        <p:strVal val="visible"/>
                                      </p:to>
                                    </p:set>
                                    <p:animEffect transition="in" filter="fade">
                                      <p:cBhvr>
                                        <p:cTn id="138" dur="500"/>
                                        <p:tgtEl>
                                          <p:spTgt spid="303"/>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nodeType="clickEffect">
                                  <p:stCondLst>
                                    <p:cond delay="0"/>
                                  </p:stCondLst>
                                  <p:childTnLst>
                                    <p:set>
                                      <p:cBhvr>
                                        <p:cTn id="142" dur="1" fill="hold">
                                          <p:stCondLst>
                                            <p:cond delay="0"/>
                                          </p:stCondLst>
                                        </p:cTn>
                                        <p:tgtEl>
                                          <p:spTgt spid="316"/>
                                        </p:tgtEl>
                                        <p:attrNameLst>
                                          <p:attrName>style.visibility</p:attrName>
                                        </p:attrNameLst>
                                      </p:cBhvr>
                                      <p:to>
                                        <p:strVal val="visible"/>
                                      </p:to>
                                    </p:set>
                                    <p:animEffect transition="in" filter="fade">
                                      <p:cBhvr>
                                        <p:cTn id="143" dur="500"/>
                                        <p:tgtEl>
                                          <p:spTgt spid="316"/>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322"/>
                                        </p:tgtEl>
                                        <p:attrNameLst>
                                          <p:attrName>style.visibility</p:attrName>
                                        </p:attrNameLst>
                                      </p:cBhvr>
                                      <p:to>
                                        <p:strVal val="visible"/>
                                      </p:to>
                                    </p:set>
                                    <p:animEffect transition="in" filter="fade">
                                      <p:cBhvr>
                                        <p:cTn id="148" dur="5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 grpId="0" animBg="1"/>
      <p:bldP spid="301" grpId="0" animBg="1"/>
      <p:bldP spid="302" grpId="0" animBg="1"/>
      <p:bldP spid="303" grpId="0" animBg="1"/>
      <p:bldP spid="305" grpId="0" animBg="1"/>
      <p:bldP spid="306" grpId="0" animBg="1"/>
      <p:bldP spid="307" grpId="0" animBg="1"/>
      <p:bldP spid="308" grpId="0" animBg="1"/>
      <p:bldP spid="309" grpId="0" animBg="1"/>
      <p:bldP spid="310" grpId="0" animBg="1"/>
      <p:bldP spid="322" grpId="0" animBg="1"/>
      <p:bldP spid="383" grpId="0"/>
      <p:bldP spid="401" grpId="0"/>
      <p:bldP spid="402" grpId="0"/>
      <p:bldP spid="2" grpId="0"/>
      <p:bldP spid="7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757185" y="1909073"/>
            <a:ext cx="1615104" cy="954381"/>
          </a:xfrm>
          <a:prstGeom prst="rect">
            <a:avLst/>
          </a:prstGeom>
          <a:effectLst>
            <a:glow rad="228600">
              <a:schemeClr val="accent3">
                <a:satMod val="175000"/>
                <a:alpha val="40000"/>
              </a:schemeClr>
            </a:glo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5430" y="666833"/>
            <a:ext cx="1210649" cy="880472"/>
          </a:xfrm>
          <a:prstGeom prst="rect">
            <a:avLst/>
          </a:prstGeom>
        </p:spPr>
      </p:pic>
      <p:pic>
        <p:nvPicPr>
          <p:cNvPr id="7" name="Picture 6"/>
          <p:cNvPicPr>
            <a:picLocks noChangeAspect="1"/>
          </p:cNvPicPr>
          <p:nvPr/>
        </p:nvPicPr>
        <p:blipFill>
          <a:blip r:embed="rId5"/>
          <a:stretch>
            <a:fillRect/>
          </a:stretch>
        </p:blipFill>
        <p:spPr>
          <a:xfrm>
            <a:off x="525960" y="1787962"/>
            <a:ext cx="1778233" cy="995810"/>
          </a:xfrm>
          <a:prstGeom prst="rect">
            <a:avLst/>
          </a:prstGeom>
        </p:spPr>
      </p:pic>
      <p:pic>
        <p:nvPicPr>
          <p:cNvPr id="3" name="Picture 2"/>
          <p:cNvPicPr>
            <a:picLocks noChangeAspect="1"/>
          </p:cNvPicPr>
          <p:nvPr/>
        </p:nvPicPr>
        <p:blipFill>
          <a:blip r:embed="rId6"/>
          <a:stretch>
            <a:fillRect/>
          </a:stretch>
        </p:blipFill>
        <p:spPr>
          <a:xfrm>
            <a:off x="4149837" y="2986241"/>
            <a:ext cx="1100152" cy="1011510"/>
          </a:xfrm>
          <a:prstGeom prst="rect">
            <a:avLst/>
          </a:prstGeom>
          <a:effectLst>
            <a:glow rad="228600">
              <a:schemeClr val="accent3">
                <a:satMod val="175000"/>
                <a:alpha val="40000"/>
              </a:schemeClr>
            </a:glow>
          </a:effectLst>
        </p:spPr>
      </p:pic>
      <p:sp>
        <p:nvSpPr>
          <p:cNvPr id="26" name="Rectangle 25"/>
          <p:cNvSpPr/>
          <p:nvPr/>
        </p:nvSpPr>
        <p:spPr>
          <a:xfrm>
            <a:off x="4230731" y="4047611"/>
            <a:ext cx="1011168" cy="369332"/>
          </a:xfrm>
          <a:prstGeom prst="rect">
            <a:avLst/>
          </a:prstGeom>
          <a:effectLst>
            <a:glow rad="228600">
              <a:schemeClr val="accent3">
                <a:satMod val="175000"/>
                <a:alpha val="40000"/>
              </a:schemeClr>
            </a:glow>
          </a:effectLst>
        </p:spPr>
        <p:txBody>
          <a:bodyPr wrap="square">
            <a:spAutoFit/>
          </a:bodyPr>
          <a:lstStyle/>
          <a:p>
            <a:pPr algn="ctr" defTabSz="411480">
              <a:buClrTx/>
            </a:pPr>
            <a:r>
              <a:rPr lang="en-US" sz="1800" b="1" kern="1200" dirty="0">
                <a:solidFill>
                  <a:srgbClr val="0097A7"/>
                </a:solidFill>
                <a:latin typeface="Calibri"/>
              </a:rPr>
              <a:t>AT&amp;T</a:t>
            </a:r>
          </a:p>
        </p:txBody>
      </p:sp>
      <p:pic>
        <p:nvPicPr>
          <p:cNvPr id="33" name="Picture 32"/>
          <p:cNvPicPr>
            <a:picLocks noChangeAspect="1"/>
          </p:cNvPicPr>
          <p:nvPr/>
        </p:nvPicPr>
        <p:blipFill>
          <a:blip r:embed="rId7"/>
          <a:stretch>
            <a:fillRect/>
          </a:stretch>
        </p:blipFill>
        <p:spPr>
          <a:xfrm>
            <a:off x="1315828" y="1516564"/>
            <a:ext cx="1179825" cy="281283"/>
          </a:xfrm>
          <a:prstGeom prst="rect">
            <a:avLst/>
          </a:prstGeom>
        </p:spPr>
      </p:pic>
      <p:pic>
        <p:nvPicPr>
          <p:cNvPr id="35" name="Picture 34"/>
          <p:cNvPicPr>
            <a:picLocks noChangeAspect="1"/>
          </p:cNvPicPr>
          <p:nvPr/>
        </p:nvPicPr>
        <p:blipFill>
          <a:blip r:embed="rId8"/>
          <a:stretch>
            <a:fillRect/>
          </a:stretch>
        </p:blipFill>
        <p:spPr>
          <a:xfrm>
            <a:off x="1447314" y="3041119"/>
            <a:ext cx="1187087" cy="911935"/>
          </a:xfrm>
          <a:prstGeom prst="rect">
            <a:avLst/>
          </a:prstGeom>
        </p:spPr>
      </p:pic>
      <p:pic>
        <p:nvPicPr>
          <p:cNvPr id="36" name="Picture 35"/>
          <p:cNvPicPr>
            <a:picLocks noChangeAspect="1"/>
          </p:cNvPicPr>
          <p:nvPr/>
        </p:nvPicPr>
        <p:blipFill>
          <a:blip r:embed="rId9"/>
          <a:stretch>
            <a:fillRect/>
          </a:stretch>
        </p:blipFill>
        <p:spPr>
          <a:xfrm>
            <a:off x="7467288" y="2477945"/>
            <a:ext cx="786465" cy="197918"/>
          </a:xfrm>
          <a:prstGeom prst="rect">
            <a:avLst/>
          </a:prstGeom>
        </p:spPr>
      </p:pic>
      <p:pic>
        <p:nvPicPr>
          <p:cNvPr id="37" name="Picture 36"/>
          <p:cNvPicPr>
            <a:picLocks noChangeAspect="1"/>
          </p:cNvPicPr>
          <p:nvPr/>
        </p:nvPicPr>
        <p:blipFill>
          <a:blip r:embed="rId10"/>
          <a:stretch>
            <a:fillRect/>
          </a:stretch>
        </p:blipFill>
        <p:spPr>
          <a:xfrm>
            <a:off x="2070813" y="3894186"/>
            <a:ext cx="751114" cy="221694"/>
          </a:xfrm>
          <a:prstGeom prst="rect">
            <a:avLst/>
          </a:prstGeom>
        </p:spPr>
      </p:pic>
      <p:pic>
        <p:nvPicPr>
          <p:cNvPr id="39" name="Picture 38"/>
          <p:cNvPicPr>
            <a:picLocks noChangeAspect="1"/>
          </p:cNvPicPr>
          <p:nvPr/>
        </p:nvPicPr>
        <p:blipFill>
          <a:blip r:embed="rId11"/>
          <a:stretch>
            <a:fillRect/>
          </a:stretch>
        </p:blipFill>
        <p:spPr>
          <a:xfrm>
            <a:off x="6056066" y="889424"/>
            <a:ext cx="1079346" cy="421731"/>
          </a:xfrm>
          <a:prstGeom prst="rect">
            <a:avLst/>
          </a:prstGeom>
        </p:spPr>
      </p:pic>
      <p:pic>
        <p:nvPicPr>
          <p:cNvPr id="45" name="Picture 44"/>
          <p:cNvPicPr>
            <a:picLocks noChangeAspect="1"/>
          </p:cNvPicPr>
          <p:nvPr/>
        </p:nvPicPr>
        <p:blipFill>
          <a:blip r:embed="rId12"/>
          <a:stretch>
            <a:fillRect/>
          </a:stretch>
        </p:blipFill>
        <p:spPr>
          <a:xfrm>
            <a:off x="6728891" y="3284248"/>
            <a:ext cx="1268059" cy="655024"/>
          </a:xfrm>
          <a:prstGeom prst="rect">
            <a:avLst/>
          </a:prstGeom>
        </p:spPr>
      </p:pic>
      <p:pic>
        <p:nvPicPr>
          <p:cNvPr id="48" name="Picture 47"/>
          <p:cNvPicPr>
            <a:picLocks noChangeAspect="1"/>
          </p:cNvPicPr>
          <p:nvPr/>
        </p:nvPicPr>
        <p:blipFill>
          <a:blip r:embed="rId13"/>
          <a:stretch>
            <a:fillRect/>
          </a:stretch>
        </p:blipFill>
        <p:spPr>
          <a:xfrm>
            <a:off x="6307574" y="3804172"/>
            <a:ext cx="988525" cy="453559"/>
          </a:xfrm>
          <a:prstGeom prst="rect">
            <a:avLst/>
          </a:prstGeom>
        </p:spPr>
      </p:pic>
      <p:pic>
        <p:nvPicPr>
          <p:cNvPr id="49" name="Picture 48"/>
          <p:cNvPicPr>
            <a:picLocks noChangeAspect="1"/>
          </p:cNvPicPr>
          <p:nvPr/>
        </p:nvPicPr>
        <p:blipFill>
          <a:blip r:embed="rId14"/>
          <a:stretch>
            <a:fillRect/>
          </a:stretch>
        </p:blipFill>
        <p:spPr>
          <a:xfrm>
            <a:off x="7263693" y="1992094"/>
            <a:ext cx="1162466" cy="212971"/>
          </a:xfrm>
          <a:prstGeom prst="rect">
            <a:avLst/>
          </a:prstGeom>
        </p:spPr>
      </p:pic>
      <p:pic>
        <p:nvPicPr>
          <p:cNvPr id="50" name="Picture 49"/>
          <p:cNvPicPr>
            <a:picLocks noChangeAspect="1"/>
          </p:cNvPicPr>
          <p:nvPr/>
        </p:nvPicPr>
        <p:blipFill>
          <a:blip r:embed="rId15"/>
          <a:stretch>
            <a:fillRect/>
          </a:stretch>
        </p:blipFill>
        <p:spPr>
          <a:xfrm>
            <a:off x="7089705" y="2826326"/>
            <a:ext cx="1270394" cy="409702"/>
          </a:xfrm>
          <a:prstGeom prst="rect">
            <a:avLst/>
          </a:prstGeom>
        </p:spPr>
      </p:pic>
      <p:pic>
        <p:nvPicPr>
          <p:cNvPr id="51" name="Picture 50"/>
          <p:cNvPicPr>
            <a:picLocks noChangeAspect="1"/>
          </p:cNvPicPr>
          <p:nvPr/>
        </p:nvPicPr>
        <p:blipFill>
          <a:blip r:embed="rId16"/>
          <a:stretch>
            <a:fillRect/>
          </a:stretch>
        </p:blipFill>
        <p:spPr>
          <a:xfrm>
            <a:off x="1360566" y="2708423"/>
            <a:ext cx="642678" cy="272835"/>
          </a:xfrm>
          <a:prstGeom prst="rect">
            <a:avLst/>
          </a:prstGeom>
        </p:spPr>
      </p:pic>
      <p:pic>
        <p:nvPicPr>
          <p:cNvPr id="54" name="Picture 53"/>
          <p:cNvPicPr>
            <a:picLocks noChangeAspect="1"/>
          </p:cNvPicPr>
          <p:nvPr/>
        </p:nvPicPr>
        <p:blipFill>
          <a:blip r:embed="rId17"/>
          <a:stretch>
            <a:fillRect/>
          </a:stretch>
        </p:blipFill>
        <p:spPr>
          <a:xfrm>
            <a:off x="6715716" y="1311375"/>
            <a:ext cx="1071483" cy="556347"/>
          </a:xfrm>
          <a:prstGeom prst="rect">
            <a:avLst/>
          </a:prstGeom>
        </p:spPr>
      </p:pic>
      <p:pic>
        <p:nvPicPr>
          <p:cNvPr id="9" name="Picture 8"/>
          <p:cNvPicPr>
            <a:picLocks noChangeAspect="1"/>
          </p:cNvPicPr>
          <p:nvPr/>
        </p:nvPicPr>
        <p:blipFill>
          <a:blip r:embed="rId18"/>
          <a:stretch>
            <a:fillRect/>
          </a:stretch>
        </p:blipFill>
        <p:spPr>
          <a:xfrm>
            <a:off x="2943268" y="1909073"/>
            <a:ext cx="1661114" cy="937726"/>
          </a:xfrm>
          <a:prstGeom prst="rect">
            <a:avLst/>
          </a:prstGeom>
          <a:effectLst>
            <a:glow rad="228600">
              <a:schemeClr val="accent3">
                <a:satMod val="175000"/>
                <a:alpha val="40000"/>
              </a:schemeClr>
            </a:glow>
          </a:effectLst>
        </p:spPr>
      </p:pic>
      <p:sp>
        <p:nvSpPr>
          <p:cNvPr id="20" name="Title 1"/>
          <p:cNvSpPr>
            <a:spLocks noGrp="1"/>
          </p:cNvSpPr>
          <p:nvPr>
            <p:ph type="title"/>
          </p:nvPr>
        </p:nvSpPr>
        <p:spPr>
          <a:xfrm>
            <a:off x="1380302" y="0"/>
            <a:ext cx="6717983" cy="714604"/>
          </a:xfrm>
        </p:spPr>
        <p:txBody>
          <a:bodyPr/>
          <a:lstStyle/>
          <a:p>
            <a:pPr algn="ctr"/>
            <a:r>
              <a:rPr lang="en-US"/>
              <a:t>SEBA: Open. Together.</a:t>
            </a:r>
          </a:p>
        </p:txBody>
      </p:sp>
    </p:spTree>
    <p:extLst>
      <p:ext uri="{BB962C8B-B14F-4D97-AF65-F5344CB8AC3E}">
        <p14:creationId xmlns:p14="http://schemas.microsoft.com/office/powerpoint/2010/main" val="9552794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0"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4851400"/>
            <a:ext cx="2133600" cy="273050"/>
          </a:xfrm>
          <a:prstGeom prst="rect">
            <a:avLst/>
          </a:prstGeom>
        </p:spPr>
        <p:txBody>
          <a:bodyPr/>
          <a:lstStyle/>
          <a:p>
            <a:pPr defTabSz="411480">
              <a:buClrTx/>
            </a:pPr>
            <a:fld id="{C921E2DF-5279-024C-809C-CD16853F95A6}" type="slidenum">
              <a:rPr lang="en-US" kern="1200">
                <a:solidFill>
                  <a:srgbClr val="FFFFFF">
                    <a:lumMod val="65000"/>
                  </a:srgbClr>
                </a:solidFill>
              </a:rPr>
              <a:pPr defTabSz="411480">
                <a:buClrTx/>
              </a:pPr>
              <a:t>11</a:t>
            </a:fld>
            <a:endParaRPr lang="en-US" kern="1200">
              <a:solidFill>
                <a:srgbClr val="FFFFFF">
                  <a:lumMod val="65000"/>
                </a:srgbClr>
              </a:solidFill>
            </a:endParaRPr>
          </a:p>
        </p:txBody>
      </p:sp>
      <p:pic>
        <p:nvPicPr>
          <p:cNvPr id="7" name="Picture 6"/>
          <p:cNvPicPr>
            <a:picLocks noChangeAspect="1"/>
          </p:cNvPicPr>
          <p:nvPr/>
        </p:nvPicPr>
        <p:blipFill>
          <a:blip r:embed="rId2"/>
          <a:stretch>
            <a:fillRect/>
          </a:stretch>
        </p:blipFill>
        <p:spPr>
          <a:xfrm>
            <a:off x="6150645" y="1153837"/>
            <a:ext cx="2307257" cy="2967993"/>
          </a:xfrm>
          <a:prstGeom prst="rect">
            <a:avLst/>
          </a:prstGeom>
        </p:spPr>
      </p:pic>
      <p:pic>
        <p:nvPicPr>
          <p:cNvPr id="8" name="Picture 7"/>
          <p:cNvPicPr>
            <a:picLocks noChangeAspect="1"/>
          </p:cNvPicPr>
          <p:nvPr/>
        </p:nvPicPr>
        <p:blipFill>
          <a:blip r:embed="rId3"/>
          <a:stretch>
            <a:fillRect/>
          </a:stretch>
        </p:blipFill>
        <p:spPr>
          <a:xfrm flipV="1">
            <a:off x="6167246" y="4158795"/>
            <a:ext cx="2274055" cy="298836"/>
          </a:xfrm>
          <a:prstGeom prst="rect">
            <a:avLst/>
          </a:prstGeom>
        </p:spPr>
      </p:pic>
      <p:pic>
        <p:nvPicPr>
          <p:cNvPr id="9" name="Picture 8"/>
          <p:cNvPicPr>
            <a:picLocks noChangeAspect="1"/>
          </p:cNvPicPr>
          <p:nvPr/>
        </p:nvPicPr>
        <p:blipFill>
          <a:blip r:embed="rId4"/>
          <a:stretch>
            <a:fillRect/>
          </a:stretch>
        </p:blipFill>
        <p:spPr>
          <a:xfrm>
            <a:off x="6125743" y="797200"/>
            <a:ext cx="2332431" cy="298532"/>
          </a:xfrm>
          <a:prstGeom prst="rect">
            <a:avLst/>
          </a:prstGeom>
        </p:spPr>
      </p:pic>
      <p:sp>
        <p:nvSpPr>
          <p:cNvPr id="15" name="Title 5"/>
          <p:cNvSpPr txBox="1">
            <a:spLocks/>
          </p:cNvSpPr>
          <p:nvPr/>
        </p:nvSpPr>
        <p:spPr>
          <a:xfrm>
            <a:off x="4411199" y="1944321"/>
            <a:ext cx="1669028" cy="914096"/>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defTabSz="411480">
              <a:lnSpc>
                <a:spcPct val="100000"/>
              </a:lnSpc>
              <a:buClrTx/>
            </a:pPr>
            <a:r>
              <a:rPr lang="en-US" sz="1800" dirty="0">
                <a:solidFill>
                  <a:srgbClr val="004B7D"/>
                </a:solidFill>
              </a:rPr>
              <a:t>Edgecore</a:t>
            </a:r>
          </a:p>
          <a:p>
            <a:pPr algn="r" defTabSz="411480">
              <a:lnSpc>
                <a:spcPct val="100000"/>
              </a:lnSpc>
              <a:buClrTx/>
            </a:pPr>
            <a:r>
              <a:rPr lang="en-US" sz="1800" dirty="0">
                <a:solidFill>
                  <a:srgbClr val="004B7D"/>
                </a:solidFill>
              </a:rPr>
              <a:t> ASFvOLT16 </a:t>
            </a:r>
          </a:p>
          <a:p>
            <a:pPr algn="r" defTabSz="411480">
              <a:lnSpc>
                <a:spcPct val="100000"/>
              </a:lnSpc>
              <a:buClrTx/>
            </a:pPr>
            <a:r>
              <a:rPr lang="en-US" sz="1800" dirty="0" err="1">
                <a:solidFill>
                  <a:srgbClr val="004B7D"/>
                </a:solidFill>
              </a:rPr>
              <a:t>Whitebox</a:t>
            </a:r>
            <a:r>
              <a:rPr lang="en-US" sz="1800" dirty="0">
                <a:solidFill>
                  <a:srgbClr val="004B7D"/>
                </a:solidFill>
              </a:rPr>
              <a:t> OLT</a:t>
            </a:r>
          </a:p>
        </p:txBody>
      </p:sp>
      <p:sp>
        <p:nvSpPr>
          <p:cNvPr id="36" name="Rectangle 35"/>
          <p:cNvSpPr/>
          <p:nvPr/>
        </p:nvSpPr>
        <p:spPr>
          <a:xfrm>
            <a:off x="813446" y="821798"/>
            <a:ext cx="1352975" cy="417833"/>
          </a:xfrm>
          <a:prstGeom prst="rect">
            <a:avLst/>
          </a:prstGeom>
          <a:solidFill>
            <a:srgbClr val="FFFFFF"/>
          </a:solidFill>
        </p:spPr>
        <p:style>
          <a:lnRef idx="1">
            <a:schemeClr val="dk1"/>
          </a:lnRef>
          <a:fillRef idx="2">
            <a:schemeClr val="dk1"/>
          </a:fillRef>
          <a:effectRef idx="1">
            <a:schemeClr val="dk1"/>
          </a:effectRef>
          <a:fontRef idx="minor">
            <a:schemeClr val="dk1"/>
          </a:fontRef>
        </p:style>
        <p:txBody>
          <a:bodyPr lIns="82292" tIns="41146" rIns="82292" bIns="41146" rtlCol="0" anchor="ctr"/>
          <a:lstStyle/>
          <a:p>
            <a:pPr algn="ctr" defTabSz="411463">
              <a:lnSpc>
                <a:spcPct val="80000"/>
              </a:lnSpc>
              <a:buClrTx/>
            </a:pPr>
            <a:r>
              <a:rPr lang="en-US" sz="1400" kern="1200">
                <a:solidFill>
                  <a:srgbClr val="000000"/>
                </a:solidFill>
                <a:latin typeface="Calibri"/>
              </a:rPr>
              <a:t>VOLTHA</a:t>
            </a:r>
          </a:p>
          <a:p>
            <a:pPr algn="ctr" defTabSz="411463">
              <a:lnSpc>
                <a:spcPct val="80000"/>
              </a:lnSpc>
              <a:buClrTx/>
            </a:pPr>
            <a:r>
              <a:rPr lang="en-US" sz="1400" kern="1200">
                <a:solidFill>
                  <a:srgbClr val="000000"/>
                </a:solidFill>
                <a:latin typeface="Calibri"/>
              </a:rPr>
              <a:t>core</a:t>
            </a:r>
          </a:p>
        </p:txBody>
      </p:sp>
      <p:sp>
        <p:nvSpPr>
          <p:cNvPr id="37" name="Rounded Rectangle 36"/>
          <p:cNvSpPr/>
          <p:nvPr/>
        </p:nvSpPr>
        <p:spPr>
          <a:xfrm>
            <a:off x="653690" y="3339542"/>
            <a:ext cx="1643489" cy="1101487"/>
          </a:xfrm>
          <a:prstGeom prst="roundRect">
            <a:avLst/>
          </a:prstGeom>
        </p:spPr>
        <p:style>
          <a:lnRef idx="2">
            <a:schemeClr val="accent3"/>
          </a:lnRef>
          <a:fillRef idx="1">
            <a:schemeClr val="lt1"/>
          </a:fillRef>
          <a:effectRef idx="0">
            <a:schemeClr val="accent3"/>
          </a:effectRef>
          <a:fontRef idx="minor">
            <a:schemeClr val="dk1"/>
          </a:fontRef>
        </p:style>
        <p:txBody>
          <a:bodyPr lIns="82292" tIns="41146" rIns="82292" bIns="41146" rtlCol="0" anchor="ctr"/>
          <a:lstStyle/>
          <a:p>
            <a:pPr algn="ctr" defTabSz="411463">
              <a:buClrTx/>
            </a:pPr>
            <a:endParaRPr lang="en-US" sz="1620" kern="1200">
              <a:solidFill>
                <a:prstClr val="black"/>
              </a:solidFill>
              <a:latin typeface="Calibri"/>
            </a:endParaRPr>
          </a:p>
          <a:p>
            <a:pPr algn="ctr" defTabSz="411463">
              <a:buClrTx/>
            </a:pPr>
            <a:endParaRPr lang="en-US" sz="1620" kern="1200">
              <a:solidFill>
                <a:prstClr val="black"/>
              </a:solidFill>
              <a:latin typeface="Calibri"/>
            </a:endParaRPr>
          </a:p>
          <a:p>
            <a:pPr algn="ctr" defTabSz="411463">
              <a:buClrTx/>
            </a:pPr>
            <a:endParaRPr lang="en-US" sz="700" kern="1200">
              <a:solidFill>
                <a:prstClr val="black"/>
              </a:solidFill>
              <a:latin typeface="Calibri"/>
            </a:endParaRPr>
          </a:p>
          <a:p>
            <a:pPr algn="ctr" defTabSz="411463">
              <a:buClrTx/>
            </a:pPr>
            <a:endParaRPr lang="en-US" sz="700" kern="1200">
              <a:solidFill>
                <a:prstClr val="black"/>
              </a:solidFill>
              <a:latin typeface="Calibri"/>
            </a:endParaRPr>
          </a:p>
          <a:p>
            <a:pPr algn="ctr" defTabSz="411463">
              <a:buClrTx/>
            </a:pPr>
            <a:endParaRPr lang="en-US" sz="700" kern="1200">
              <a:solidFill>
                <a:prstClr val="black"/>
              </a:solidFill>
              <a:latin typeface="Calibri"/>
            </a:endParaRPr>
          </a:p>
          <a:p>
            <a:pPr algn="ctr" defTabSz="411463">
              <a:buClrTx/>
            </a:pPr>
            <a:r>
              <a:rPr lang="en-US" sz="1440" kern="1200">
                <a:solidFill>
                  <a:prstClr val="black"/>
                </a:solidFill>
                <a:latin typeface="Calibri"/>
              </a:rPr>
              <a:t>Whitebox OLT</a:t>
            </a:r>
          </a:p>
        </p:txBody>
      </p:sp>
      <p:sp>
        <p:nvSpPr>
          <p:cNvPr id="38" name="Rounded Rectangle 37"/>
          <p:cNvSpPr/>
          <p:nvPr/>
        </p:nvSpPr>
        <p:spPr>
          <a:xfrm>
            <a:off x="812518" y="1228546"/>
            <a:ext cx="1340916" cy="381132"/>
          </a:xfrm>
          <a:prstGeom prst="roundRect">
            <a:avLst/>
          </a:prstGeom>
        </p:spPr>
        <p:style>
          <a:lnRef idx="1">
            <a:schemeClr val="accent3"/>
          </a:lnRef>
          <a:fillRef idx="2">
            <a:schemeClr val="accent3"/>
          </a:fillRef>
          <a:effectRef idx="1">
            <a:schemeClr val="accent3"/>
          </a:effectRef>
          <a:fontRef idx="minor">
            <a:schemeClr val="dk1"/>
          </a:fontRef>
        </p:style>
        <p:txBody>
          <a:bodyPr lIns="82292" tIns="41146" rIns="82292" bIns="41146" rtlCol="0" anchor="ctr"/>
          <a:lstStyle/>
          <a:p>
            <a:pPr algn="ctr" defTabSz="411463">
              <a:buClrTx/>
            </a:pPr>
            <a:endParaRPr lang="en-US" sz="1080" kern="1200">
              <a:solidFill>
                <a:prstClr val="black"/>
              </a:solidFill>
              <a:latin typeface="Calibri"/>
            </a:endParaRPr>
          </a:p>
          <a:p>
            <a:pPr algn="ctr" defTabSz="411463">
              <a:buClrTx/>
            </a:pPr>
            <a:r>
              <a:rPr lang="en-US" sz="1200" kern="1200">
                <a:solidFill>
                  <a:prstClr val="black"/>
                </a:solidFill>
                <a:latin typeface="Calibri"/>
              </a:rPr>
              <a:t>OpenOLT </a:t>
            </a:r>
          </a:p>
          <a:p>
            <a:pPr algn="ctr" defTabSz="411463">
              <a:buClrTx/>
            </a:pPr>
            <a:r>
              <a:rPr lang="en-US" sz="1200" kern="1200">
                <a:solidFill>
                  <a:prstClr val="black"/>
                </a:solidFill>
                <a:latin typeface="Calibri"/>
              </a:rPr>
              <a:t>Adaptor</a:t>
            </a:r>
          </a:p>
          <a:p>
            <a:pPr algn="ctr" defTabSz="411463">
              <a:buClrTx/>
            </a:pPr>
            <a:endParaRPr lang="en-US" sz="1080" kern="1200">
              <a:solidFill>
                <a:prstClr val="black"/>
              </a:solidFill>
              <a:latin typeface="Calibri"/>
            </a:endParaRPr>
          </a:p>
        </p:txBody>
      </p:sp>
      <p:sp>
        <p:nvSpPr>
          <p:cNvPr id="43" name="Rounded Rectangle 42"/>
          <p:cNvSpPr/>
          <p:nvPr/>
        </p:nvSpPr>
        <p:spPr>
          <a:xfrm>
            <a:off x="1213046" y="3687518"/>
            <a:ext cx="877289" cy="1883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11463">
              <a:buClrTx/>
            </a:pPr>
            <a:r>
              <a:rPr lang="en-US" sz="1100" kern="1200">
                <a:solidFill>
                  <a:prstClr val="white"/>
                </a:solidFill>
                <a:latin typeface="Calibri"/>
              </a:rPr>
              <a:t>Chip Driver</a:t>
            </a:r>
          </a:p>
        </p:txBody>
      </p:sp>
      <p:sp>
        <p:nvSpPr>
          <p:cNvPr id="44" name="Rounded Rectangle 43"/>
          <p:cNvSpPr/>
          <p:nvPr/>
        </p:nvSpPr>
        <p:spPr>
          <a:xfrm>
            <a:off x="1218630" y="3904928"/>
            <a:ext cx="877289" cy="1883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11463">
              <a:buClrTx/>
            </a:pPr>
            <a:r>
              <a:rPr lang="en-US" sz="1100" kern="1200">
                <a:solidFill>
                  <a:prstClr val="white"/>
                </a:solidFill>
                <a:latin typeface="Calibri"/>
              </a:rPr>
              <a:t>SDK(s)</a:t>
            </a:r>
          </a:p>
        </p:txBody>
      </p:sp>
      <p:pic>
        <p:nvPicPr>
          <p:cNvPr id="21" name="Google Shape;103;p22"/>
          <p:cNvPicPr preferRelativeResize="0"/>
          <p:nvPr/>
        </p:nvPicPr>
        <p:blipFill rotWithShape="1">
          <a:blip r:embed="rId5">
            <a:alphaModFix/>
          </a:blip>
          <a:srcRect/>
          <a:stretch/>
        </p:blipFill>
        <p:spPr>
          <a:xfrm>
            <a:off x="5088184" y="3021560"/>
            <a:ext cx="924963" cy="810041"/>
          </a:xfrm>
          <a:prstGeom prst="rect">
            <a:avLst/>
          </a:prstGeom>
          <a:noFill/>
          <a:ln>
            <a:noFill/>
          </a:ln>
        </p:spPr>
      </p:pic>
      <p:pic>
        <p:nvPicPr>
          <p:cNvPr id="22" name="Picture 21"/>
          <p:cNvPicPr>
            <a:picLocks noChangeAspect="1"/>
          </p:cNvPicPr>
          <p:nvPr/>
        </p:nvPicPr>
        <p:blipFill>
          <a:blip r:embed="rId6"/>
          <a:stretch>
            <a:fillRect/>
          </a:stretch>
        </p:blipFill>
        <p:spPr>
          <a:xfrm>
            <a:off x="2532356" y="3132813"/>
            <a:ext cx="1116226" cy="659588"/>
          </a:xfrm>
          <a:prstGeom prst="rect">
            <a:avLst/>
          </a:prstGeom>
        </p:spPr>
      </p:pic>
      <p:sp>
        <p:nvSpPr>
          <p:cNvPr id="27" name="Title 1"/>
          <p:cNvSpPr>
            <a:spLocks noGrp="1"/>
          </p:cNvSpPr>
          <p:nvPr>
            <p:ph type="title"/>
          </p:nvPr>
        </p:nvSpPr>
        <p:spPr>
          <a:xfrm>
            <a:off x="0" y="0"/>
            <a:ext cx="9069296" cy="714604"/>
          </a:xfrm>
        </p:spPr>
        <p:txBody>
          <a:bodyPr/>
          <a:lstStyle/>
          <a:p>
            <a:pPr algn="ctr"/>
            <a:r>
              <a:rPr lang="en-US"/>
              <a:t>White-Box XGS-PON OLT</a:t>
            </a:r>
          </a:p>
        </p:txBody>
      </p:sp>
      <p:sp>
        <p:nvSpPr>
          <p:cNvPr id="29" name="Rounded Rectangle 28"/>
          <p:cNvSpPr/>
          <p:nvPr/>
        </p:nvSpPr>
        <p:spPr>
          <a:xfrm>
            <a:off x="821747" y="3351065"/>
            <a:ext cx="1351281" cy="268166"/>
          </a:xfrm>
          <a:prstGeom prst="roundRect">
            <a:avLst/>
          </a:prstGeom>
        </p:spPr>
        <p:style>
          <a:lnRef idx="1">
            <a:schemeClr val="accent3"/>
          </a:lnRef>
          <a:fillRef idx="2">
            <a:schemeClr val="accent3"/>
          </a:fillRef>
          <a:effectRef idx="1">
            <a:schemeClr val="accent3"/>
          </a:effectRef>
          <a:fontRef idx="minor">
            <a:schemeClr val="dk1"/>
          </a:fontRef>
        </p:style>
        <p:txBody>
          <a:bodyPr lIns="82292" tIns="41146" rIns="82292" bIns="41146" rtlCol="0" anchor="ctr"/>
          <a:lstStyle/>
          <a:p>
            <a:pPr algn="ctr" defTabSz="411463">
              <a:buClrTx/>
            </a:pPr>
            <a:endParaRPr lang="en-US" sz="1080" kern="1200">
              <a:solidFill>
                <a:prstClr val="black"/>
              </a:solidFill>
              <a:latin typeface="Calibri"/>
            </a:endParaRPr>
          </a:p>
          <a:p>
            <a:pPr algn="ctr" defTabSz="411463">
              <a:buClrTx/>
            </a:pPr>
            <a:r>
              <a:rPr lang="en-US" sz="1200" kern="1200">
                <a:solidFill>
                  <a:prstClr val="black"/>
                </a:solidFill>
                <a:latin typeface="Calibri"/>
              </a:rPr>
              <a:t>OpenOLT Driver</a:t>
            </a:r>
          </a:p>
          <a:p>
            <a:pPr algn="ctr" defTabSz="411463">
              <a:buClrTx/>
            </a:pPr>
            <a:endParaRPr lang="en-US" sz="1080" kern="1200">
              <a:solidFill>
                <a:prstClr val="black"/>
              </a:solidFill>
              <a:latin typeface="Calibri"/>
            </a:endParaRPr>
          </a:p>
        </p:txBody>
      </p:sp>
      <p:cxnSp>
        <p:nvCxnSpPr>
          <p:cNvPr id="20" name="Straight Arrow Connector 19"/>
          <p:cNvCxnSpPr>
            <a:stCxn id="38" idx="2"/>
            <a:endCxn id="29" idx="0"/>
          </p:cNvCxnSpPr>
          <p:nvPr/>
        </p:nvCxnSpPr>
        <p:spPr>
          <a:xfrm>
            <a:off x="1482976" y="1609678"/>
            <a:ext cx="14412" cy="1741387"/>
          </a:xfrm>
          <a:prstGeom prst="straightConnector1">
            <a:avLst/>
          </a:prstGeom>
          <a:ln w="12700" cmpd="sng">
            <a:solidFill>
              <a:schemeClr val="bg1">
                <a:lumMod val="50000"/>
              </a:schemeClr>
            </a:solidFill>
            <a:prstDash val="sysDash"/>
            <a:headEnd type="arrow"/>
            <a:tailEnd type="arrow"/>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683630" y="3693940"/>
            <a:ext cx="519937" cy="185603"/>
          </a:xfrm>
          <a:prstGeom prst="roundRect">
            <a:avLst/>
          </a:prstGeom>
        </p:spPr>
        <p:style>
          <a:lnRef idx="1">
            <a:schemeClr val="accent3"/>
          </a:lnRef>
          <a:fillRef idx="2">
            <a:schemeClr val="accent3"/>
          </a:fillRef>
          <a:effectRef idx="1">
            <a:schemeClr val="accent3"/>
          </a:effectRef>
          <a:fontRef idx="minor">
            <a:schemeClr val="dk1"/>
          </a:fontRef>
        </p:style>
        <p:txBody>
          <a:bodyPr lIns="82292" tIns="41146" rIns="82292" bIns="41146" rtlCol="0" anchor="ctr"/>
          <a:lstStyle/>
          <a:p>
            <a:pPr algn="ctr" defTabSz="411463">
              <a:buClrTx/>
            </a:pPr>
            <a:endParaRPr lang="en-US" sz="1080" kern="1200">
              <a:solidFill>
                <a:prstClr val="black"/>
              </a:solidFill>
              <a:latin typeface="Calibri"/>
            </a:endParaRPr>
          </a:p>
          <a:p>
            <a:pPr algn="ctr" defTabSz="411463">
              <a:buClrTx/>
            </a:pPr>
            <a:r>
              <a:rPr lang="en-US" sz="1200" kern="1200">
                <a:solidFill>
                  <a:prstClr val="black"/>
                </a:solidFill>
                <a:latin typeface="Calibri"/>
              </a:rPr>
              <a:t>ONL</a:t>
            </a:r>
          </a:p>
          <a:p>
            <a:pPr algn="ctr" defTabSz="411463">
              <a:buClrTx/>
            </a:pPr>
            <a:endParaRPr lang="en-US" sz="1080" kern="1200">
              <a:solidFill>
                <a:prstClr val="black"/>
              </a:solidFill>
              <a:latin typeface="Calibri"/>
            </a:endParaRPr>
          </a:p>
        </p:txBody>
      </p:sp>
      <p:sp>
        <p:nvSpPr>
          <p:cNvPr id="48" name="Rounded Rectangle 47"/>
          <p:cNvSpPr/>
          <p:nvPr/>
        </p:nvSpPr>
        <p:spPr>
          <a:xfrm>
            <a:off x="686623" y="3901465"/>
            <a:ext cx="525246" cy="188586"/>
          </a:xfrm>
          <a:prstGeom prst="roundRect">
            <a:avLst/>
          </a:prstGeom>
        </p:spPr>
        <p:style>
          <a:lnRef idx="1">
            <a:schemeClr val="accent3"/>
          </a:lnRef>
          <a:fillRef idx="2">
            <a:schemeClr val="accent3"/>
          </a:fillRef>
          <a:effectRef idx="1">
            <a:schemeClr val="accent3"/>
          </a:effectRef>
          <a:fontRef idx="minor">
            <a:schemeClr val="dk1"/>
          </a:fontRef>
        </p:style>
        <p:txBody>
          <a:bodyPr lIns="82292" tIns="41146" rIns="82292" bIns="41146" rtlCol="0" anchor="ctr"/>
          <a:lstStyle/>
          <a:p>
            <a:pPr algn="ctr" defTabSz="411463">
              <a:buClrTx/>
            </a:pPr>
            <a:endParaRPr lang="en-US" sz="1080" kern="1200">
              <a:solidFill>
                <a:prstClr val="black"/>
              </a:solidFill>
              <a:latin typeface="Calibri"/>
            </a:endParaRPr>
          </a:p>
          <a:p>
            <a:pPr algn="ctr" defTabSz="411463">
              <a:buClrTx/>
            </a:pPr>
            <a:r>
              <a:rPr lang="en-US" sz="1200" kern="1200">
                <a:solidFill>
                  <a:prstClr val="black"/>
                </a:solidFill>
                <a:latin typeface="Calibri"/>
              </a:rPr>
              <a:t>ONIE</a:t>
            </a:r>
          </a:p>
          <a:p>
            <a:pPr algn="ctr" defTabSz="411463">
              <a:buClrTx/>
            </a:pPr>
            <a:endParaRPr lang="en-US" sz="1080" kern="1200">
              <a:solidFill>
                <a:prstClr val="black"/>
              </a:solidFill>
              <a:latin typeface="Calibri"/>
            </a:endParaRPr>
          </a:p>
        </p:txBody>
      </p:sp>
      <p:sp>
        <p:nvSpPr>
          <p:cNvPr id="49" name="TextBox 48"/>
          <p:cNvSpPr txBox="1"/>
          <p:nvPr/>
        </p:nvSpPr>
        <p:spPr>
          <a:xfrm>
            <a:off x="2397034" y="825426"/>
            <a:ext cx="3540035" cy="757130"/>
          </a:xfrm>
          <a:prstGeom prst="rect">
            <a:avLst/>
          </a:prstGeom>
          <a:solidFill>
            <a:schemeClr val="accent6">
              <a:lumMod val="60000"/>
              <a:lumOff val="40000"/>
            </a:schemeClr>
          </a:solidFill>
          <a:ln>
            <a:noFill/>
          </a:ln>
          <a:effectLst>
            <a:glow rad="101600">
              <a:schemeClr val="accent6">
                <a:lumMod val="20000"/>
                <a:lumOff val="80000"/>
                <a:alpha val="75000"/>
              </a:schemeClr>
            </a:glow>
            <a:outerShdw blurRad="50800" dist="38100" dir="2700000" algn="tl" rotWithShape="0">
              <a:srgbClr val="000000">
                <a:alpha val="43000"/>
              </a:srgbClr>
            </a:outerShdw>
            <a:softEdge rad="50800"/>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defTabSz="411480">
              <a:buClrTx/>
            </a:pPr>
            <a:r>
              <a:rPr lang="en-US" sz="1440" b="1" kern="1200" dirty="0">
                <a:solidFill>
                  <a:srgbClr val="000000"/>
                </a:solidFill>
                <a:latin typeface="Calibri"/>
              </a:rPr>
              <a:t>White-Box = </a:t>
            </a:r>
          </a:p>
          <a:p>
            <a:pPr algn="ctr" defTabSz="411480">
              <a:buClrTx/>
            </a:pPr>
            <a:r>
              <a:rPr lang="en-US" sz="1440" b="1" kern="1200" dirty="0">
                <a:solidFill>
                  <a:srgbClr val="000000"/>
                </a:solidFill>
                <a:latin typeface="Calibri"/>
              </a:rPr>
              <a:t>Open-Hardware Specs (OCP)</a:t>
            </a:r>
          </a:p>
          <a:p>
            <a:pPr algn="ctr" defTabSz="411480">
              <a:buClrTx/>
            </a:pPr>
            <a:r>
              <a:rPr lang="en-US" sz="1440" b="1" kern="1200" dirty="0">
                <a:solidFill>
                  <a:srgbClr val="000000"/>
                </a:solidFill>
                <a:latin typeface="Calibri"/>
              </a:rPr>
              <a:t>	+ Open-Source Software (ONF &amp; OCP)</a:t>
            </a:r>
          </a:p>
        </p:txBody>
      </p:sp>
      <p:sp>
        <p:nvSpPr>
          <p:cNvPr id="23" name="Title 5"/>
          <p:cNvSpPr txBox="1">
            <a:spLocks/>
          </p:cNvSpPr>
          <p:nvPr/>
        </p:nvSpPr>
        <p:spPr>
          <a:xfrm>
            <a:off x="1644817" y="2159874"/>
            <a:ext cx="1365179" cy="360099"/>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defTabSz="411480">
              <a:lnSpc>
                <a:spcPct val="100000"/>
              </a:lnSpc>
              <a:buClrTx/>
            </a:pPr>
            <a:r>
              <a:rPr lang="en-US" sz="1800" dirty="0">
                <a:solidFill>
                  <a:srgbClr val="004B7D"/>
                </a:solidFill>
              </a:rPr>
              <a:t>OpenOLT</a:t>
            </a:r>
          </a:p>
        </p:txBody>
      </p:sp>
    </p:spTree>
    <p:extLst>
      <p:ext uri="{BB962C8B-B14F-4D97-AF65-F5344CB8AC3E}">
        <p14:creationId xmlns:p14="http://schemas.microsoft.com/office/powerpoint/2010/main" val="12827361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6" grpId="0" animBg="1"/>
      <p:bldP spid="37" grpId="0" animBg="1"/>
      <p:bldP spid="38" grpId="0" animBg="1"/>
      <p:bldP spid="43" grpId="0" animBg="1"/>
      <p:bldP spid="44" grpId="0" animBg="1"/>
      <p:bldP spid="29" grpId="0" animBg="1"/>
      <p:bldP spid="47" grpId="0" animBg="1"/>
      <p:bldP spid="48"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1137185" y="3569425"/>
            <a:ext cx="1469527" cy="2539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22960">
              <a:buClrTx/>
            </a:pPr>
            <a:r>
              <a:rPr lang="en-US" sz="1260" dirty="0">
                <a:solidFill>
                  <a:srgbClr val="000000"/>
                </a:solidFill>
                <a:latin typeface="Calibri"/>
                <a:rtl val="0"/>
              </a:rPr>
              <a:t>BRCM ASIC</a:t>
            </a:r>
          </a:p>
        </p:txBody>
      </p:sp>
      <p:sp>
        <p:nvSpPr>
          <p:cNvPr id="52" name="Rectangle 51"/>
          <p:cNvSpPr/>
          <p:nvPr/>
        </p:nvSpPr>
        <p:spPr>
          <a:xfrm>
            <a:off x="1145486" y="3016882"/>
            <a:ext cx="1460882" cy="280671"/>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defTabSz="822960">
              <a:buClrTx/>
            </a:pPr>
            <a:r>
              <a:rPr lang="en-US" sz="1260" dirty="0">
                <a:solidFill>
                  <a:srgbClr val="000000"/>
                </a:solidFill>
                <a:latin typeface="Calibri"/>
                <a:rtl val="0"/>
              </a:rPr>
              <a:t>BRCM OF-DPA</a:t>
            </a:r>
          </a:p>
        </p:txBody>
      </p:sp>
      <p:sp>
        <p:nvSpPr>
          <p:cNvPr id="53" name="Rectangle 52"/>
          <p:cNvSpPr/>
          <p:nvPr/>
        </p:nvSpPr>
        <p:spPr>
          <a:xfrm>
            <a:off x="1132881" y="2714423"/>
            <a:ext cx="1478237" cy="283236"/>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defTabSz="822960">
              <a:buClrTx/>
            </a:pPr>
            <a:r>
              <a:rPr lang="en-US" sz="1260" dirty="0">
                <a:solidFill>
                  <a:srgbClr val="000000"/>
                </a:solidFill>
                <a:latin typeface="Calibri"/>
                <a:rtl val="0"/>
              </a:rPr>
              <a:t>Indigo OF Agent</a:t>
            </a:r>
          </a:p>
        </p:txBody>
      </p:sp>
      <p:sp>
        <p:nvSpPr>
          <p:cNvPr id="55" name="Rectangle 54"/>
          <p:cNvSpPr/>
          <p:nvPr/>
        </p:nvSpPr>
        <p:spPr>
          <a:xfrm>
            <a:off x="332025" y="2681219"/>
            <a:ext cx="2299244" cy="156015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822960">
              <a:buClrTx/>
            </a:pPr>
            <a:endParaRPr lang="en-US" sz="1260">
              <a:solidFill>
                <a:prstClr val="white"/>
              </a:solidFill>
              <a:latin typeface="Calibri"/>
              <a:rtl val="0"/>
            </a:endParaRPr>
          </a:p>
        </p:txBody>
      </p:sp>
      <p:sp>
        <p:nvSpPr>
          <p:cNvPr id="69" name="Rounded Rectangle 68"/>
          <p:cNvSpPr/>
          <p:nvPr/>
        </p:nvSpPr>
        <p:spPr>
          <a:xfrm>
            <a:off x="323718" y="3843358"/>
            <a:ext cx="2290929" cy="389231"/>
          </a:xfrm>
          <a:prstGeom prst="roundRect">
            <a:avLst/>
          </a:prstGeom>
          <a:noFill/>
          <a:ln w="9525" cap="flat" cmpd="sng" algn="ctr">
            <a:noFill/>
            <a:prstDash val="solid"/>
          </a:ln>
          <a:effectLst/>
        </p:spPr>
        <p:txBody>
          <a:bodyPr rtlCol="0" anchor="ctr"/>
          <a:lstStyle/>
          <a:p>
            <a:pPr algn="ctr" defTabSz="822960">
              <a:buClrTx/>
              <a:defRPr/>
            </a:pPr>
            <a:r>
              <a:rPr lang="en-US" sz="1260" dirty="0">
                <a:rtl val="0"/>
              </a:rPr>
              <a:t>OCP Bare Metal Switch</a:t>
            </a:r>
          </a:p>
        </p:txBody>
      </p:sp>
      <p:pic>
        <p:nvPicPr>
          <p:cNvPr id="5" name="Picture 4"/>
          <p:cNvPicPr>
            <a:picLocks noChangeAspect="1"/>
          </p:cNvPicPr>
          <p:nvPr/>
        </p:nvPicPr>
        <p:blipFill>
          <a:blip r:embed="rId3"/>
          <a:stretch>
            <a:fillRect/>
          </a:stretch>
        </p:blipFill>
        <p:spPr>
          <a:xfrm>
            <a:off x="5394936" y="1608547"/>
            <a:ext cx="3594468" cy="2773604"/>
          </a:xfrm>
          <a:prstGeom prst="rect">
            <a:avLst/>
          </a:prstGeom>
        </p:spPr>
      </p:pic>
      <p:pic>
        <p:nvPicPr>
          <p:cNvPr id="56" name="Google Shape;103;p22"/>
          <p:cNvPicPr preferRelativeResize="0"/>
          <p:nvPr/>
        </p:nvPicPr>
        <p:blipFill rotWithShape="1">
          <a:blip r:embed="rId4">
            <a:alphaModFix/>
          </a:blip>
          <a:srcRect/>
          <a:stretch/>
        </p:blipFill>
        <p:spPr>
          <a:xfrm>
            <a:off x="4830578" y="2167013"/>
            <a:ext cx="1054887" cy="905879"/>
          </a:xfrm>
          <a:prstGeom prst="rect">
            <a:avLst/>
          </a:prstGeom>
          <a:noFill/>
          <a:ln>
            <a:noFill/>
          </a:ln>
        </p:spPr>
      </p:pic>
      <p:sp>
        <p:nvSpPr>
          <p:cNvPr id="20" name="Title 1"/>
          <p:cNvSpPr>
            <a:spLocks noGrp="1"/>
          </p:cNvSpPr>
          <p:nvPr>
            <p:ph type="title"/>
          </p:nvPr>
        </p:nvSpPr>
        <p:spPr>
          <a:xfrm>
            <a:off x="0" y="0"/>
            <a:ext cx="9069296" cy="714604"/>
          </a:xfrm>
        </p:spPr>
        <p:txBody>
          <a:bodyPr/>
          <a:lstStyle/>
          <a:p>
            <a:pPr algn="ctr"/>
            <a:r>
              <a:rPr lang="en-US" dirty="0"/>
              <a:t>White-Box ToR Switching</a:t>
            </a:r>
          </a:p>
        </p:txBody>
      </p:sp>
      <p:sp>
        <p:nvSpPr>
          <p:cNvPr id="24" name="Rounded Rectangle 23"/>
          <p:cNvSpPr/>
          <p:nvPr/>
        </p:nvSpPr>
        <p:spPr>
          <a:xfrm>
            <a:off x="1152245" y="3328696"/>
            <a:ext cx="1455269" cy="22497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411463">
              <a:buClrTx/>
            </a:pPr>
            <a:r>
              <a:rPr lang="en-US" sz="1100" kern="1200">
                <a:solidFill>
                  <a:srgbClr val="000000"/>
                </a:solidFill>
                <a:latin typeface="Calibri"/>
              </a:rPr>
              <a:t>SDK</a:t>
            </a:r>
          </a:p>
        </p:txBody>
      </p:sp>
      <p:sp>
        <p:nvSpPr>
          <p:cNvPr id="25" name="Rounded Rectangle 24"/>
          <p:cNvSpPr/>
          <p:nvPr/>
        </p:nvSpPr>
        <p:spPr>
          <a:xfrm>
            <a:off x="381826" y="3378502"/>
            <a:ext cx="719217" cy="212412"/>
          </a:xfrm>
          <a:prstGeom prst="roundRect">
            <a:avLst/>
          </a:prstGeom>
        </p:spPr>
        <p:style>
          <a:lnRef idx="1">
            <a:schemeClr val="accent3"/>
          </a:lnRef>
          <a:fillRef idx="2">
            <a:schemeClr val="accent3"/>
          </a:fillRef>
          <a:effectRef idx="1">
            <a:schemeClr val="accent3"/>
          </a:effectRef>
          <a:fontRef idx="minor">
            <a:schemeClr val="dk1"/>
          </a:fontRef>
        </p:style>
        <p:txBody>
          <a:bodyPr lIns="82292" tIns="41146" rIns="82292" bIns="41146" rtlCol="0" anchor="ctr"/>
          <a:lstStyle/>
          <a:p>
            <a:pPr algn="ctr" defTabSz="411463">
              <a:buClrTx/>
            </a:pPr>
            <a:endParaRPr lang="en-US" sz="1080" kern="1200">
              <a:solidFill>
                <a:prstClr val="black"/>
              </a:solidFill>
              <a:latin typeface="Calibri"/>
            </a:endParaRPr>
          </a:p>
          <a:p>
            <a:pPr algn="ctr" defTabSz="411463">
              <a:buClrTx/>
            </a:pPr>
            <a:r>
              <a:rPr lang="en-US" sz="1200" kern="1200">
                <a:solidFill>
                  <a:prstClr val="black"/>
                </a:solidFill>
                <a:latin typeface="Calibri"/>
              </a:rPr>
              <a:t>ONL</a:t>
            </a:r>
          </a:p>
          <a:p>
            <a:pPr algn="ctr" defTabSz="411463">
              <a:buClrTx/>
            </a:pPr>
            <a:endParaRPr lang="en-US" sz="1080" kern="1200">
              <a:solidFill>
                <a:prstClr val="black"/>
              </a:solidFill>
              <a:latin typeface="Calibri"/>
            </a:endParaRPr>
          </a:p>
        </p:txBody>
      </p:sp>
      <p:sp>
        <p:nvSpPr>
          <p:cNvPr id="26" name="Rounded Rectangle 25"/>
          <p:cNvSpPr/>
          <p:nvPr/>
        </p:nvSpPr>
        <p:spPr>
          <a:xfrm>
            <a:off x="381827" y="3586027"/>
            <a:ext cx="713854" cy="215826"/>
          </a:xfrm>
          <a:prstGeom prst="roundRect">
            <a:avLst/>
          </a:prstGeom>
        </p:spPr>
        <p:style>
          <a:lnRef idx="1">
            <a:schemeClr val="accent3"/>
          </a:lnRef>
          <a:fillRef idx="2">
            <a:schemeClr val="accent3"/>
          </a:fillRef>
          <a:effectRef idx="1">
            <a:schemeClr val="accent3"/>
          </a:effectRef>
          <a:fontRef idx="minor">
            <a:schemeClr val="dk1"/>
          </a:fontRef>
        </p:style>
        <p:txBody>
          <a:bodyPr lIns="82292" tIns="41146" rIns="82292" bIns="41146" rtlCol="0" anchor="ctr"/>
          <a:lstStyle/>
          <a:p>
            <a:pPr algn="ctr" defTabSz="411463">
              <a:buClrTx/>
            </a:pPr>
            <a:endParaRPr lang="en-US" sz="1080" kern="1200">
              <a:solidFill>
                <a:prstClr val="black"/>
              </a:solidFill>
              <a:latin typeface="Calibri"/>
            </a:endParaRPr>
          </a:p>
          <a:p>
            <a:pPr algn="ctr" defTabSz="411463">
              <a:buClrTx/>
            </a:pPr>
            <a:r>
              <a:rPr lang="en-US" sz="1200" kern="1200">
                <a:solidFill>
                  <a:prstClr val="black"/>
                </a:solidFill>
                <a:latin typeface="Calibri"/>
              </a:rPr>
              <a:t>ONIE</a:t>
            </a:r>
          </a:p>
          <a:p>
            <a:pPr algn="ctr" defTabSz="411463">
              <a:buClrTx/>
            </a:pPr>
            <a:endParaRPr lang="en-US" sz="1080" kern="1200">
              <a:solidFill>
                <a:prstClr val="black"/>
              </a:solidFill>
              <a:latin typeface="Calibri"/>
            </a:endParaRPr>
          </a:p>
        </p:txBody>
      </p:sp>
      <p:pic>
        <p:nvPicPr>
          <p:cNvPr id="27" name="Picture 26"/>
          <p:cNvPicPr>
            <a:picLocks noChangeAspect="1"/>
          </p:cNvPicPr>
          <p:nvPr/>
        </p:nvPicPr>
        <p:blipFill>
          <a:blip r:embed="rId5"/>
          <a:stretch>
            <a:fillRect/>
          </a:stretch>
        </p:blipFill>
        <p:spPr>
          <a:xfrm>
            <a:off x="2814587" y="2319317"/>
            <a:ext cx="1116226" cy="659588"/>
          </a:xfrm>
          <a:prstGeom prst="rect">
            <a:avLst/>
          </a:prstGeom>
        </p:spPr>
      </p:pic>
      <p:cxnSp>
        <p:nvCxnSpPr>
          <p:cNvPr id="28" name="Straight Arrow Connector 27"/>
          <p:cNvCxnSpPr>
            <a:stCxn id="29" idx="2"/>
            <a:endCxn id="55" idx="0"/>
          </p:cNvCxnSpPr>
          <p:nvPr/>
        </p:nvCxnSpPr>
        <p:spPr>
          <a:xfrm flipH="1">
            <a:off x="1481647" y="1609678"/>
            <a:ext cx="4136" cy="1071541"/>
          </a:xfrm>
          <a:prstGeom prst="straightConnector1">
            <a:avLst/>
          </a:prstGeom>
          <a:ln w="12700" cmpd="sng">
            <a:solidFill>
              <a:schemeClr val="bg1">
                <a:lumMod val="50000"/>
              </a:schemeClr>
            </a:solidFill>
            <a:prstDash val="sysDash"/>
            <a:headEnd type="arrow"/>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747454" y="817125"/>
            <a:ext cx="3594468" cy="757130"/>
          </a:xfrm>
          <a:prstGeom prst="rect">
            <a:avLst/>
          </a:prstGeom>
          <a:solidFill>
            <a:schemeClr val="accent6">
              <a:lumMod val="60000"/>
              <a:lumOff val="40000"/>
            </a:schemeClr>
          </a:solidFill>
          <a:ln>
            <a:noFill/>
          </a:ln>
          <a:effectLst>
            <a:glow rad="101600">
              <a:schemeClr val="accent6">
                <a:lumMod val="20000"/>
                <a:lumOff val="80000"/>
                <a:alpha val="75000"/>
              </a:schemeClr>
            </a:glow>
            <a:outerShdw blurRad="50800" dist="38100" dir="2700000" algn="tl" rotWithShape="0">
              <a:srgbClr val="000000">
                <a:alpha val="43000"/>
              </a:srgbClr>
            </a:outerShdw>
            <a:softEdge rad="50800"/>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defTabSz="411480">
              <a:buClrTx/>
            </a:pPr>
            <a:r>
              <a:rPr lang="en-US" sz="1440" b="1" kern="1200" dirty="0">
                <a:solidFill>
                  <a:srgbClr val="000000"/>
                </a:solidFill>
                <a:latin typeface="Calibri"/>
              </a:rPr>
              <a:t>White-Box = </a:t>
            </a:r>
          </a:p>
          <a:p>
            <a:pPr algn="ctr" defTabSz="411480">
              <a:buClrTx/>
            </a:pPr>
            <a:r>
              <a:rPr lang="en-US" sz="1440" b="1" kern="1200" dirty="0">
                <a:solidFill>
                  <a:srgbClr val="000000"/>
                </a:solidFill>
                <a:latin typeface="Calibri"/>
              </a:rPr>
              <a:t>Open-Hardware Specs (OCP)</a:t>
            </a:r>
          </a:p>
          <a:p>
            <a:pPr algn="ctr" defTabSz="411480">
              <a:buClrTx/>
            </a:pPr>
            <a:r>
              <a:rPr lang="en-US" sz="1440" b="1" kern="1200" dirty="0">
                <a:solidFill>
                  <a:srgbClr val="000000"/>
                </a:solidFill>
                <a:latin typeface="Calibri"/>
              </a:rPr>
              <a:t>	+ Open-Source Software (ONF &amp; OCP)</a:t>
            </a:r>
          </a:p>
        </p:txBody>
      </p:sp>
      <p:sp>
        <p:nvSpPr>
          <p:cNvPr id="44" name="Rectangle 43"/>
          <p:cNvSpPr/>
          <p:nvPr/>
        </p:nvSpPr>
        <p:spPr>
          <a:xfrm>
            <a:off x="813446" y="821798"/>
            <a:ext cx="1352975" cy="417833"/>
          </a:xfrm>
          <a:prstGeom prst="rect">
            <a:avLst/>
          </a:prstGeom>
          <a:solidFill>
            <a:srgbClr val="FFFFFF"/>
          </a:solidFill>
        </p:spPr>
        <p:style>
          <a:lnRef idx="1">
            <a:schemeClr val="dk1"/>
          </a:lnRef>
          <a:fillRef idx="2">
            <a:schemeClr val="dk1"/>
          </a:fillRef>
          <a:effectRef idx="1">
            <a:schemeClr val="dk1"/>
          </a:effectRef>
          <a:fontRef idx="minor">
            <a:schemeClr val="dk1"/>
          </a:fontRef>
        </p:style>
        <p:txBody>
          <a:bodyPr lIns="82292" tIns="41146" rIns="82292" bIns="41146" rtlCol="0" anchor="ctr"/>
          <a:lstStyle/>
          <a:p>
            <a:pPr algn="ctr" defTabSz="411463">
              <a:lnSpc>
                <a:spcPct val="80000"/>
              </a:lnSpc>
              <a:buClrTx/>
            </a:pPr>
            <a:r>
              <a:rPr lang="en-US" sz="1400" kern="1200" dirty="0">
                <a:solidFill>
                  <a:srgbClr val="000000"/>
                </a:solidFill>
                <a:latin typeface="Calibri"/>
              </a:rPr>
              <a:t>Fabric Control</a:t>
            </a:r>
          </a:p>
        </p:txBody>
      </p:sp>
      <p:sp>
        <p:nvSpPr>
          <p:cNvPr id="29" name="Rounded Rectangle 28"/>
          <p:cNvSpPr/>
          <p:nvPr/>
        </p:nvSpPr>
        <p:spPr>
          <a:xfrm>
            <a:off x="647436" y="1228546"/>
            <a:ext cx="1676694" cy="381132"/>
          </a:xfrm>
          <a:prstGeom prst="roundRect">
            <a:avLst/>
          </a:prstGeom>
        </p:spPr>
        <p:style>
          <a:lnRef idx="1">
            <a:schemeClr val="accent3"/>
          </a:lnRef>
          <a:fillRef idx="2">
            <a:schemeClr val="accent3"/>
          </a:fillRef>
          <a:effectRef idx="1">
            <a:schemeClr val="accent3"/>
          </a:effectRef>
          <a:fontRef idx="minor">
            <a:schemeClr val="dk1"/>
          </a:fontRef>
        </p:style>
        <p:txBody>
          <a:bodyPr lIns="82292" tIns="41146" rIns="82292" bIns="41146" rtlCol="0" anchor="ctr"/>
          <a:lstStyle/>
          <a:p>
            <a:pPr algn="ctr" defTabSz="411463">
              <a:buClrTx/>
            </a:pPr>
            <a:r>
              <a:rPr lang="en-US" sz="1400" kern="1200">
                <a:solidFill>
                  <a:prstClr val="black"/>
                </a:solidFill>
                <a:latin typeface="Calibri"/>
              </a:rPr>
              <a:t>SDN Controller</a:t>
            </a:r>
            <a:endParaRPr lang="en-US" sz="1800" kern="1200">
              <a:solidFill>
                <a:prstClr val="black"/>
              </a:solidFill>
              <a:latin typeface="Calibri"/>
            </a:endParaRPr>
          </a:p>
        </p:txBody>
      </p:sp>
      <p:sp>
        <p:nvSpPr>
          <p:cNvPr id="45" name="Title 5"/>
          <p:cNvSpPr txBox="1">
            <a:spLocks/>
          </p:cNvSpPr>
          <p:nvPr/>
        </p:nvSpPr>
        <p:spPr>
          <a:xfrm>
            <a:off x="4258139" y="3612820"/>
            <a:ext cx="1772286" cy="637097"/>
          </a:xfrm>
          <a:prstGeom prst="rect">
            <a:avLst/>
          </a:prstGeom>
        </p:spPr>
        <p:txBody>
          <a:bodyPr vert="horz" wrap="square" lIns="82296" tIns="41148" rIns="82296" bIns="41148" rtlCol="0" anchor="t" anchorCtr="0">
            <a:spAutoFit/>
          </a:bodyPr>
          <a:lstStyle>
            <a:lvl1pPr algn="l" defTabSz="457200" rtl="0" eaLnBrk="1" latinLnBrk="0" hangingPunct="1">
              <a:lnSpc>
                <a:spcPts val="3400"/>
              </a:lnSpc>
              <a:spcBef>
                <a:spcPct val="0"/>
              </a:spcBef>
              <a:buNone/>
              <a:defRPr sz="3000" b="0" i="0" kern="1200">
                <a:solidFill>
                  <a:schemeClr val="tx2"/>
                </a:solidFill>
                <a:latin typeface="Corbel"/>
                <a:ea typeface="+mj-ea"/>
                <a:cs typeface="Corbel"/>
              </a:defRPr>
            </a:lvl1pPr>
          </a:lstStyle>
          <a:p>
            <a:pPr algn="r" defTabSz="411480">
              <a:lnSpc>
                <a:spcPct val="100000"/>
              </a:lnSpc>
              <a:buClrTx/>
            </a:pPr>
            <a:r>
              <a:rPr lang="en-US" sz="1800" dirty="0">
                <a:solidFill>
                  <a:srgbClr val="004B7D"/>
                </a:solidFill>
              </a:rPr>
              <a:t>Edgecore</a:t>
            </a:r>
          </a:p>
          <a:p>
            <a:pPr algn="r" defTabSz="411480">
              <a:lnSpc>
                <a:spcPct val="100000"/>
              </a:lnSpc>
              <a:buClrTx/>
            </a:pPr>
            <a:r>
              <a:rPr lang="en-US" sz="1800" dirty="0">
                <a:solidFill>
                  <a:srgbClr val="004B7D"/>
                </a:solidFill>
              </a:rPr>
              <a:t> 5712, 6712, 7712</a:t>
            </a:r>
          </a:p>
        </p:txBody>
      </p:sp>
    </p:spTree>
    <p:extLst>
      <p:ext uri="{BB962C8B-B14F-4D97-AF65-F5344CB8AC3E}">
        <p14:creationId xmlns:p14="http://schemas.microsoft.com/office/powerpoint/2010/main" val="19250619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500"/>
                                        <p:tgtEl>
                                          <p:spTgt spid="6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P spid="53" grpId="0" animBg="1"/>
      <p:bldP spid="55" grpId="0" animBg="1"/>
      <p:bldP spid="69" grpId="0"/>
      <p:bldP spid="24" grpId="0" animBg="1"/>
      <p:bldP spid="25" grpId="0" animBg="1"/>
      <p:bldP spid="26" grpId="0" animBg="1"/>
      <p:bldP spid="44" grpId="0" animBg="1"/>
      <p:bldP spid="29" grpId="0" animBg="1"/>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492;p53"/>
          <p:cNvGrpSpPr/>
          <p:nvPr/>
        </p:nvGrpSpPr>
        <p:grpSpPr>
          <a:xfrm>
            <a:off x="444914" y="1067633"/>
            <a:ext cx="5253933" cy="1638395"/>
            <a:chOff x="1035419" y="1561053"/>
            <a:chExt cx="5253933" cy="1638395"/>
          </a:xfrm>
        </p:grpSpPr>
        <p:sp>
          <p:nvSpPr>
            <p:cNvPr id="6" name="Google Shape;493;p53"/>
            <p:cNvSpPr/>
            <p:nvPr/>
          </p:nvSpPr>
          <p:spPr>
            <a:xfrm>
              <a:off x="1787975" y="1589628"/>
              <a:ext cx="2170800" cy="1273200"/>
            </a:xfrm>
            <a:prstGeom prst="ellipse">
              <a:avLst/>
            </a:prstGeom>
            <a:solidFill>
              <a:srgbClr val="D0E0E3"/>
            </a:solidFill>
            <a:ln>
              <a:noFill/>
            </a:ln>
          </p:spPr>
          <p:txBody>
            <a:bodyPr spcFirstLastPara="1" wrap="square" lIns="91425" tIns="91425" rIns="91425" bIns="91425" anchor="ctr" anchorCtr="0">
              <a:noAutofit/>
            </a:bodyPr>
            <a:lstStyle/>
            <a:p>
              <a:endParaRPr sz="1400"/>
            </a:p>
          </p:txBody>
        </p:sp>
        <p:cxnSp>
          <p:nvCxnSpPr>
            <p:cNvPr id="7" name="Google Shape;494;p53"/>
            <p:cNvCxnSpPr>
              <a:stCxn id="28" idx="2"/>
              <a:endCxn id="43" idx="0"/>
            </p:cNvCxnSpPr>
            <p:nvPr/>
          </p:nvCxnSpPr>
          <p:spPr>
            <a:xfrm>
              <a:off x="2407788" y="1769253"/>
              <a:ext cx="2899739" cy="875850"/>
            </a:xfrm>
            <a:prstGeom prst="straightConnector1">
              <a:avLst/>
            </a:prstGeom>
            <a:noFill/>
            <a:ln w="19050" cap="flat" cmpd="sng">
              <a:solidFill>
                <a:srgbClr val="666666"/>
              </a:solidFill>
              <a:prstDash val="solid"/>
              <a:round/>
              <a:headEnd type="none" w="med" len="med"/>
              <a:tailEnd type="none" w="med" len="med"/>
            </a:ln>
          </p:spPr>
        </p:cxnSp>
        <p:cxnSp>
          <p:nvCxnSpPr>
            <p:cNvPr id="8" name="Google Shape;497;p53"/>
            <p:cNvCxnSpPr>
              <a:stCxn id="29" idx="2"/>
              <a:endCxn id="44" idx="0"/>
            </p:cNvCxnSpPr>
            <p:nvPr/>
          </p:nvCxnSpPr>
          <p:spPr>
            <a:xfrm>
              <a:off x="3261963" y="1769253"/>
              <a:ext cx="3027389" cy="875850"/>
            </a:xfrm>
            <a:prstGeom prst="straightConnector1">
              <a:avLst/>
            </a:prstGeom>
            <a:noFill/>
            <a:ln w="19050" cap="flat" cmpd="sng">
              <a:solidFill>
                <a:srgbClr val="666666"/>
              </a:solidFill>
              <a:prstDash val="solid"/>
              <a:round/>
              <a:headEnd type="none" w="med" len="med"/>
              <a:tailEnd type="none" w="med" len="med"/>
            </a:ln>
          </p:spPr>
        </p:cxnSp>
        <p:grpSp>
          <p:nvGrpSpPr>
            <p:cNvPr id="9" name="Google Shape;500;p53"/>
            <p:cNvGrpSpPr/>
            <p:nvPr/>
          </p:nvGrpSpPr>
          <p:grpSpPr>
            <a:xfrm>
              <a:off x="1852475" y="1561053"/>
              <a:ext cx="1984000" cy="1176050"/>
              <a:chOff x="1150975" y="2739200"/>
              <a:chExt cx="1984000" cy="1176050"/>
            </a:xfrm>
          </p:grpSpPr>
          <p:cxnSp>
            <p:nvCxnSpPr>
              <p:cNvPr id="23" name="Google Shape;501;p53"/>
              <p:cNvCxnSpPr>
                <a:stCxn id="28" idx="2"/>
                <a:endCxn id="27" idx="0"/>
              </p:cNvCxnSpPr>
              <p:nvPr/>
            </p:nvCxnSpPr>
            <p:spPr>
              <a:xfrm flipH="1">
                <a:off x="1495688" y="2947400"/>
                <a:ext cx="210600" cy="759600"/>
              </a:xfrm>
              <a:prstGeom prst="straightConnector1">
                <a:avLst/>
              </a:prstGeom>
              <a:noFill/>
              <a:ln w="19050" cap="flat" cmpd="sng">
                <a:solidFill>
                  <a:srgbClr val="666666"/>
                </a:solidFill>
                <a:prstDash val="solid"/>
                <a:round/>
                <a:headEnd type="none" w="med" len="med"/>
                <a:tailEnd type="none" w="med" len="med"/>
              </a:ln>
            </p:spPr>
          </p:cxnSp>
          <p:cxnSp>
            <p:nvCxnSpPr>
              <p:cNvPr id="24" name="Google Shape;503;p53"/>
              <p:cNvCxnSpPr>
                <a:stCxn id="29" idx="2"/>
                <a:endCxn id="30" idx="0"/>
              </p:cNvCxnSpPr>
              <p:nvPr/>
            </p:nvCxnSpPr>
            <p:spPr>
              <a:xfrm>
                <a:off x="2560463" y="2947400"/>
                <a:ext cx="229800" cy="759600"/>
              </a:xfrm>
              <a:prstGeom prst="straightConnector1">
                <a:avLst/>
              </a:prstGeom>
              <a:noFill/>
              <a:ln w="19050" cap="flat" cmpd="sng">
                <a:solidFill>
                  <a:srgbClr val="666666"/>
                </a:solidFill>
                <a:prstDash val="solid"/>
                <a:round/>
                <a:headEnd type="none" w="med" len="med"/>
                <a:tailEnd type="none" w="med" len="med"/>
              </a:ln>
            </p:spPr>
          </p:cxnSp>
          <p:cxnSp>
            <p:nvCxnSpPr>
              <p:cNvPr id="25" name="Google Shape;505;p53"/>
              <p:cNvCxnSpPr>
                <a:stCxn id="27" idx="0"/>
                <a:endCxn id="29" idx="2"/>
              </p:cNvCxnSpPr>
              <p:nvPr/>
            </p:nvCxnSpPr>
            <p:spPr>
              <a:xfrm rot="10800000" flipH="1">
                <a:off x="1495675" y="2947450"/>
                <a:ext cx="1064700" cy="759600"/>
              </a:xfrm>
              <a:prstGeom prst="straightConnector1">
                <a:avLst/>
              </a:prstGeom>
              <a:noFill/>
              <a:ln w="19050" cap="flat" cmpd="sng">
                <a:solidFill>
                  <a:srgbClr val="666666"/>
                </a:solidFill>
                <a:prstDash val="solid"/>
                <a:round/>
                <a:headEnd type="none" w="med" len="med"/>
                <a:tailEnd type="none" w="med" len="med"/>
              </a:ln>
            </p:spPr>
          </p:cxnSp>
          <p:cxnSp>
            <p:nvCxnSpPr>
              <p:cNvPr id="26" name="Google Shape;506;p53"/>
              <p:cNvCxnSpPr>
                <a:stCxn id="30" idx="0"/>
                <a:endCxn id="28" idx="2"/>
              </p:cNvCxnSpPr>
              <p:nvPr/>
            </p:nvCxnSpPr>
            <p:spPr>
              <a:xfrm rot="10800000">
                <a:off x="1706375" y="2947450"/>
                <a:ext cx="1083900" cy="759600"/>
              </a:xfrm>
              <a:prstGeom prst="straightConnector1">
                <a:avLst/>
              </a:prstGeom>
              <a:noFill/>
              <a:ln w="19050" cap="flat" cmpd="sng">
                <a:solidFill>
                  <a:srgbClr val="666666"/>
                </a:solidFill>
                <a:prstDash val="solid"/>
                <a:round/>
                <a:headEnd type="none" w="med" len="med"/>
                <a:tailEnd type="none" w="med" len="med"/>
              </a:ln>
            </p:spPr>
          </p:cxnSp>
          <p:sp>
            <p:nvSpPr>
              <p:cNvPr id="27" name="Google Shape;502;p53"/>
              <p:cNvSpPr/>
              <p:nvPr/>
            </p:nvSpPr>
            <p:spPr>
              <a:xfrm>
                <a:off x="1150975" y="3707050"/>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Leaf</a:t>
                </a:r>
              </a:p>
            </p:txBody>
          </p:sp>
          <p:sp>
            <p:nvSpPr>
              <p:cNvPr id="28" name="Google Shape;495;p53"/>
              <p:cNvSpPr/>
              <p:nvPr/>
            </p:nvSpPr>
            <p:spPr>
              <a:xfrm>
                <a:off x="1361588"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Spine</a:t>
                </a:r>
                <a:endParaRPr sz="1000">
                  <a:solidFill>
                    <a:srgbClr val="FFFFFF"/>
                  </a:solidFill>
                  <a:latin typeface="Droid Sans"/>
                  <a:ea typeface="Droid Sans"/>
                  <a:cs typeface="Droid Sans"/>
                  <a:sym typeface="Droid Sans"/>
                </a:endParaRPr>
              </a:p>
            </p:txBody>
          </p:sp>
          <p:sp>
            <p:nvSpPr>
              <p:cNvPr id="29" name="Google Shape;498;p53"/>
              <p:cNvSpPr/>
              <p:nvPr/>
            </p:nvSpPr>
            <p:spPr>
              <a:xfrm>
                <a:off x="2215763" y="2739200"/>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Spine</a:t>
                </a:r>
              </a:p>
            </p:txBody>
          </p:sp>
          <p:sp>
            <p:nvSpPr>
              <p:cNvPr id="30" name="Google Shape;504;p53"/>
              <p:cNvSpPr/>
              <p:nvPr/>
            </p:nvSpPr>
            <p:spPr>
              <a:xfrm>
                <a:off x="2445575" y="3707050"/>
                <a:ext cx="689400" cy="208200"/>
              </a:xfrm>
              <a:prstGeom prst="roundRect">
                <a:avLst>
                  <a:gd name="adj" fmla="val 16667"/>
                </a:avLst>
              </a:prstGeom>
              <a:solidFill>
                <a:schemeClr val="bg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Leaf</a:t>
                </a:r>
              </a:p>
            </p:txBody>
          </p:sp>
        </p:grpSp>
        <p:sp>
          <p:nvSpPr>
            <p:cNvPr id="10" name="Google Shape;507;p53"/>
            <p:cNvSpPr/>
            <p:nvPr/>
          </p:nvSpPr>
          <p:spPr>
            <a:xfrm>
              <a:off x="1963725" y="2944586"/>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11" name="Google Shape;508;p53"/>
            <p:cNvSpPr/>
            <p:nvPr/>
          </p:nvSpPr>
          <p:spPr>
            <a:xfrm>
              <a:off x="2125650" y="308269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12" name="Google Shape;509;p53"/>
            <p:cNvSpPr/>
            <p:nvPr/>
          </p:nvSpPr>
          <p:spPr>
            <a:xfrm>
              <a:off x="2301063" y="296689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cxnSp>
          <p:nvCxnSpPr>
            <p:cNvPr id="13" name="Google Shape;510;p53"/>
            <p:cNvCxnSpPr>
              <a:stCxn id="10" idx="0"/>
              <a:endCxn id="27" idx="2"/>
            </p:cNvCxnSpPr>
            <p:nvPr/>
          </p:nvCxnSpPr>
          <p:spPr>
            <a:xfrm rot="10800000" flipH="1">
              <a:off x="2021625" y="2736986"/>
              <a:ext cx="175500" cy="207600"/>
            </a:xfrm>
            <a:prstGeom prst="straightConnector1">
              <a:avLst/>
            </a:prstGeom>
            <a:noFill/>
            <a:ln w="9525" cap="flat" cmpd="sng">
              <a:solidFill>
                <a:srgbClr val="666666"/>
              </a:solidFill>
              <a:prstDash val="solid"/>
              <a:round/>
              <a:headEnd type="none" w="med" len="med"/>
              <a:tailEnd type="none" w="med" len="med"/>
            </a:ln>
          </p:spPr>
        </p:cxnSp>
        <p:cxnSp>
          <p:nvCxnSpPr>
            <p:cNvPr id="14" name="Google Shape;511;p53"/>
            <p:cNvCxnSpPr>
              <a:stCxn id="11" idx="0"/>
              <a:endCxn id="27" idx="2"/>
            </p:cNvCxnSpPr>
            <p:nvPr/>
          </p:nvCxnSpPr>
          <p:spPr>
            <a:xfrm rot="10800000" flipH="1">
              <a:off x="2183550" y="2737098"/>
              <a:ext cx="13500" cy="345600"/>
            </a:xfrm>
            <a:prstGeom prst="straightConnector1">
              <a:avLst/>
            </a:prstGeom>
            <a:noFill/>
            <a:ln w="9525" cap="flat" cmpd="sng">
              <a:solidFill>
                <a:srgbClr val="666666"/>
              </a:solidFill>
              <a:prstDash val="solid"/>
              <a:round/>
              <a:headEnd type="none" w="med" len="med"/>
              <a:tailEnd type="none" w="med" len="med"/>
            </a:ln>
          </p:spPr>
        </p:cxnSp>
        <p:cxnSp>
          <p:nvCxnSpPr>
            <p:cNvPr id="15" name="Google Shape;512;p53"/>
            <p:cNvCxnSpPr>
              <a:stCxn id="12" idx="0"/>
              <a:endCxn id="27" idx="2"/>
            </p:cNvCxnSpPr>
            <p:nvPr/>
          </p:nvCxnSpPr>
          <p:spPr>
            <a:xfrm rot="10800000">
              <a:off x="2197263" y="2737098"/>
              <a:ext cx="161700" cy="229800"/>
            </a:xfrm>
            <a:prstGeom prst="straightConnector1">
              <a:avLst/>
            </a:prstGeom>
            <a:noFill/>
            <a:ln w="9525" cap="flat" cmpd="sng">
              <a:solidFill>
                <a:srgbClr val="666666"/>
              </a:solidFill>
              <a:prstDash val="solid"/>
              <a:round/>
              <a:headEnd type="none" w="med" len="med"/>
              <a:tailEnd type="none" w="med" len="med"/>
            </a:ln>
          </p:spPr>
        </p:cxnSp>
        <p:sp>
          <p:nvSpPr>
            <p:cNvPr id="16" name="Google Shape;513;p53"/>
            <p:cNvSpPr/>
            <p:nvPr/>
          </p:nvSpPr>
          <p:spPr>
            <a:xfrm>
              <a:off x="3276275" y="2945536"/>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17" name="Google Shape;514;p53"/>
            <p:cNvSpPr/>
            <p:nvPr/>
          </p:nvSpPr>
          <p:spPr>
            <a:xfrm>
              <a:off x="3438200" y="30836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18" name="Google Shape;515;p53"/>
            <p:cNvSpPr/>
            <p:nvPr/>
          </p:nvSpPr>
          <p:spPr>
            <a:xfrm>
              <a:off x="3613613" y="2967848"/>
              <a:ext cx="115800" cy="1158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cxnSp>
          <p:nvCxnSpPr>
            <p:cNvPr id="19" name="Google Shape;516;p53"/>
            <p:cNvCxnSpPr>
              <a:stCxn id="16" idx="0"/>
              <a:endCxn id="30" idx="2"/>
            </p:cNvCxnSpPr>
            <p:nvPr/>
          </p:nvCxnSpPr>
          <p:spPr>
            <a:xfrm rot="10800000" flipH="1">
              <a:off x="3334175" y="2737036"/>
              <a:ext cx="157500" cy="208500"/>
            </a:xfrm>
            <a:prstGeom prst="straightConnector1">
              <a:avLst/>
            </a:prstGeom>
            <a:noFill/>
            <a:ln w="9525" cap="flat" cmpd="sng">
              <a:solidFill>
                <a:srgbClr val="666666"/>
              </a:solidFill>
              <a:prstDash val="solid"/>
              <a:round/>
              <a:headEnd type="none" w="med" len="med"/>
              <a:tailEnd type="none" w="med" len="med"/>
            </a:ln>
          </p:spPr>
        </p:cxnSp>
        <p:cxnSp>
          <p:nvCxnSpPr>
            <p:cNvPr id="20" name="Google Shape;517;p53"/>
            <p:cNvCxnSpPr>
              <a:stCxn id="17" idx="0"/>
              <a:endCxn id="30" idx="2"/>
            </p:cNvCxnSpPr>
            <p:nvPr/>
          </p:nvCxnSpPr>
          <p:spPr>
            <a:xfrm rot="10800000">
              <a:off x="3491900" y="2737148"/>
              <a:ext cx="4200" cy="346500"/>
            </a:xfrm>
            <a:prstGeom prst="straightConnector1">
              <a:avLst/>
            </a:prstGeom>
            <a:noFill/>
            <a:ln w="9525" cap="flat" cmpd="sng">
              <a:solidFill>
                <a:srgbClr val="666666"/>
              </a:solidFill>
              <a:prstDash val="solid"/>
              <a:round/>
              <a:headEnd type="none" w="med" len="med"/>
              <a:tailEnd type="none" w="med" len="med"/>
            </a:ln>
          </p:spPr>
        </p:cxnSp>
        <p:cxnSp>
          <p:nvCxnSpPr>
            <p:cNvPr id="21" name="Google Shape;518;p53"/>
            <p:cNvCxnSpPr>
              <a:stCxn id="18" idx="0"/>
              <a:endCxn id="30" idx="2"/>
            </p:cNvCxnSpPr>
            <p:nvPr/>
          </p:nvCxnSpPr>
          <p:spPr>
            <a:xfrm rot="10800000">
              <a:off x="3491813" y="2737148"/>
              <a:ext cx="179700" cy="230700"/>
            </a:xfrm>
            <a:prstGeom prst="straightConnector1">
              <a:avLst/>
            </a:prstGeom>
            <a:noFill/>
            <a:ln w="9525" cap="flat" cmpd="sng">
              <a:solidFill>
                <a:srgbClr val="666666"/>
              </a:solidFill>
              <a:prstDash val="solid"/>
              <a:round/>
              <a:headEnd type="none" w="med" len="med"/>
              <a:tailEnd type="none" w="med" len="med"/>
            </a:ln>
          </p:spPr>
        </p:cxnSp>
        <p:sp>
          <p:nvSpPr>
            <p:cNvPr id="22" name="Google Shape;524;p53"/>
            <p:cNvSpPr txBox="1"/>
            <p:nvPr/>
          </p:nvSpPr>
          <p:spPr>
            <a:xfrm>
              <a:off x="1035419" y="2093216"/>
              <a:ext cx="823128" cy="280800"/>
            </a:xfrm>
            <a:prstGeom prst="rect">
              <a:avLst/>
            </a:prstGeom>
            <a:noFill/>
            <a:ln>
              <a:noFill/>
            </a:ln>
          </p:spPr>
          <p:txBody>
            <a:bodyPr spcFirstLastPara="1" wrap="square" lIns="91425" tIns="91425" rIns="91425" bIns="91425" anchor="t" anchorCtr="0">
              <a:noAutofit/>
            </a:bodyPr>
            <a:lstStyle/>
            <a:p>
              <a:pPr algn="ctr"/>
              <a:r>
                <a:rPr lang="en-US" sz="1600" b="1" i="1" dirty="0">
                  <a:solidFill>
                    <a:srgbClr val="134F5C"/>
                  </a:solidFill>
                  <a:latin typeface="Droid Sans"/>
                  <a:ea typeface="Droid Sans"/>
                  <a:cs typeface="Droid Sans"/>
                  <a:sym typeface="Droid Sans"/>
                </a:rPr>
                <a:t>Field</a:t>
              </a:r>
              <a:r>
                <a:rPr lang="en-US" sz="1200" b="1" i="1" dirty="0">
                  <a:solidFill>
                    <a:srgbClr val="134F5C"/>
                  </a:solidFill>
                  <a:latin typeface="Droid Sans"/>
                  <a:ea typeface="Droid Sans"/>
                  <a:cs typeface="Droid Sans"/>
                  <a:sym typeface="Droid Sans"/>
                </a:rPr>
                <a:t/>
              </a:r>
              <a:br>
                <a:rPr lang="en-US" sz="1200" b="1" i="1" dirty="0">
                  <a:solidFill>
                    <a:srgbClr val="134F5C"/>
                  </a:solidFill>
                  <a:latin typeface="Droid Sans"/>
                  <a:ea typeface="Droid Sans"/>
                  <a:cs typeface="Droid Sans"/>
                  <a:sym typeface="Droid Sans"/>
                </a:rPr>
              </a:br>
              <a:r>
                <a:rPr lang="en-US" sz="1600" b="1" i="1" dirty="0">
                  <a:solidFill>
                    <a:srgbClr val="134F5C"/>
                  </a:solidFill>
                  <a:latin typeface="Droid Sans"/>
                  <a:ea typeface="Droid Sans"/>
                  <a:cs typeface="Droid Sans"/>
                  <a:sym typeface="Droid Sans"/>
                </a:rPr>
                <a:t>Office</a:t>
              </a:r>
              <a:endParaRPr sz="1600" b="1" i="1" dirty="0">
                <a:solidFill>
                  <a:srgbClr val="134F5C"/>
                </a:solidFill>
                <a:latin typeface="Droid Sans"/>
                <a:ea typeface="Droid Sans"/>
                <a:cs typeface="Droid Sans"/>
                <a:sym typeface="Droid Sans"/>
              </a:endParaRPr>
            </a:p>
          </p:txBody>
        </p:sp>
      </p:grpSp>
      <p:grpSp>
        <p:nvGrpSpPr>
          <p:cNvPr id="31" name="Google Shape;526;p53"/>
          <p:cNvGrpSpPr/>
          <p:nvPr/>
        </p:nvGrpSpPr>
        <p:grpSpPr>
          <a:xfrm>
            <a:off x="3214828" y="2151683"/>
            <a:ext cx="3658981" cy="1600663"/>
            <a:chOff x="3392794" y="2645103"/>
            <a:chExt cx="3658981" cy="1600663"/>
          </a:xfrm>
        </p:grpSpPr>
        <p:sp>
          <p:nvSpPr>
            <p:cNvPr id="32" name="Google Shape;527;p53"/>
            <p:cNvSpPr/>
            <p:nvPr/>
          </p:nvSpPr>
          <p:spPr>
            <a:xfrm>
              <a:off x="3586411" y="2730466"/>
              <a:ext cx="3462600" cy="1515300"/>
            </a:xfrm>
            <a:prstGeom prst="ellipse">
              <a:avLst/>
            </a:prstGeom>
            <a:solidFill>
              <a:srgbClr val="D0E0E3"/>
            </a:solidFill>
            <a:ln>
              <a:noFill/>
            </a:ln>
          </p:spPr>
          <p:txBody>
            <a:bodyPr spcFirstLastPara="1" wrap="square" lIns="91425" tIns="91425" rIns="91425" bIns="91425" anchor="ctr" anchorCtr="0">
              <a:noAutofit/>
            </a:bodyPr>
            <a:lstStyle/>
            <a:p>
              <a:endParaRPr sz="1400"/>
            </a:p>
          </p:txBody>
        </p:sp>
        <p:cxnSp>
          <p:nvCxnSpPr>
            <p:cNvPr id="33" name="Google Shape;528;p53"/>
            <p:cNvCxnSpPr>
              <a:stCxn id="42" idx="0"/>
              <a:endCxn id="43" idx="2"/>
            </p:cNvCxnSpPr>
            <p:nvPr/>
          </p:nvCxnSpPr>
          <p:spPr>
            <a:xfrm rot="10800000">
              <a:off x="4894950" y="2853253"/>
              <a:ext cx="943200" cy="917700"/>
            </a:xfrm>
            <a:prstGeom prst="straightConnector1">
              <a:avLst/>
            </a:prstGeom>
            <a:noFill/>
            <a:ln w="19050" cap="flat" cmpd="sng">
              <a:solidFill>
                <a:srgbClr val="666666"/>
              </a:solidFill>
              <a:prstDash val="solid"/>
              <a:round/>
              <a:headEnd type="none" w="med" len="med"/>
              <a:tailEnd type="none" w="med" len="med"/>
            </a:ln>
          </p:spPr>
        </p:cxnSp>
        <p:cxnSp>
          <p:nvCxnSpPr>
            <p:cNvPr id="34" name="Google Shape;530;p53"/>
            <p:cNvCxnSpPr>
              <a:stCxn id="53" idx="0"/>
              <a:endCxn id="44" idx="2"/>
            </p:cNvCxnSpPr>
            <p:nvPr/>
          </p:nvCxnSpPr>
          <p:spPr>
            <a:xfrm rot="10800000">
              <a:off x="5876675" y="2853253"/>
              <a:ext cx="830400" cy="917700"/>
            </a:xfrm>
            <a:prstGeom prst="straightConnector1">
              <a:avLst/>
            </a:prstGeom>
            <a:noFill/>
            <a:ln w="19050" cap="flat" cmpd="sng">
              <a:solidFill>
                <a:srgbClr val="666666"/>
              </a:solidFill>
              <a:prstDash val="solid"/>
              <a:round/>
              <a:headEnd type="none" w="med" len="med"/>
              <a:tailEnd type="none" w="med" len="med"/>
            </a:ln>
          </p:spPr>
        </p:cxnSp>
        <p:cxnSp>
          <p:nvCxnSpPr>
            <p:cNvPr id="35" name="Google Shape;532;p53"/>
            <p:cNvCxnSpPr>
              <a:stCxn id="42" idx="0"/>
              <a:endCxn id="44" idx="2"/>
            </p:cNvCxnSpPr>
            <p:nvPr/>
          </p:nvCxnSpPr>
          <p:spPr>
            <a:xfrm rot="10800000" flipH="1">
              <a:off x="5838150" y="2853253"/>
              <a:ext cx="38700" cy="917700"/>
            </a:xfrm>
            <a:prstGeom prst="straightConnector1">
              <a:avLst/>
            </a:prstGeom>
            <a:noFill/>
            <a:ln w="19050" cap="flat" cmpd="sng">
              <a:solidFill>
                <a:srgbClr val="666666"/>
              </a:solidFill>
              <a:prstDash val="solid"/>
              <a:round/>
              <a:headEnd type="none" w="med" len="med"/>
              <a:tailEnd type="none" w="med" len="med"/>
            </a:ln>
          </p:spPr>
        </p:cxnSp>
        <p:cxnSp>
          <p:nvCxnSpPr>
            <p:cNvPr id="36" name="Google Shape;533;p53"/>
            <p:cNvCxnSpPr>
              <a:stCxn id="53" idx="0"/>
              <a:endCxn id="43" idx="2"/>
            </p:cNvCxnSpPr>
            <p:nvPr/>
          </p:nvCxnSpPr>
          <p:spPr>
            <a:xfrm rot="10800000">
              <a:off x="4895075" y="2853253"/>
              <a:ext cx="1812000" cy="917700"/>
            </a:xfrm>
            <a:prstGeom prst="straightConnector1">
              <a:avLst/>
            </a:prstGeom>
            <a:noFill/>
            <a:ln w="19050" cap="flat" cmpd="sng">
              <a:solidFill>
                <a:srgbClr val="666666"/>
              </a:solidFill>
              <a:prstDash val="solid"/>
              <a:round/>
              <a:headEnd type="none" w="med" len="med"/>
              <a:tailEnd type="none" w="med" len="med"/>
            </a:ln>
          </p:spPr>
        </p:cxnSp>
        <p:cxnSp>
          <p:nvCxnSpPr>
            <p:cNvPr id="37" name="Google Shape;534;p53"/>
            <p:cNvCxnSpPr>
              <a:stCxn id="51" idx="0"/>
              <a:endCxn id="43" idx="2"/>
            </p:cNvCxnSpPr>
            <p:nvPr/>
          </p:nvCxnSpPr>
          <p:spPr>
            <a:xfrm rot="10800000" flipH="1">
              <a:off x="4855525" y="2853253"/>
              <a:ext cx="39600" cy="917700"/>
            </a:xfrm>
            <a:prstGeom prst="straightConnector1">
              <a:avLst/>
            </a:prstGeom>
            <a:noFill/>
            <a:ln w="19050" cap="flat" cmpd="sng">
              <a:solidFill>
                <a:srgbClr val="666666"/>
              </a:solidFill>
              <a:prstDash val="solid"/>
              <a:round/>
              <a:headEnd type="none" w="med" len="med"/>
              <a:tailEnd type="none" w="med" len="med"/>
            </a:ln>
          </p:spPr>
        </p:cxnSp>
        <p:cxnSp>
          <p:nvCxnSpPr>
            <p:cNvPr id="38" name="Google Shape;536;p53"/>
            <p:cNvCxnSpPr>
              <a:stCxn id="51" idx="0"/>
              <a:endCxn id="44" idx="2"/>
            </p:cNvCxnSpPr>
            <p:nvPr/>
          </p:nvCxnSpPr>
          <p:spPr>
            <a:xfrm rot="10800000" flipH="1">
              <a:off x="4855525" y="2853253"/>
              <a:ext cx="1021200" cy="917700"/>
            </a:xfrm>
            <a:prstGeom prst="straightConnector1">
              <a:avLst/>
            </a:prstGeom>
            <a:noFill/>
            <a:ln w="19050" cap="flat" cmpd="sng">
              <a:solidFill>
                <a:srgbClr val="666666"/>
              </a:solidFill>
              <a:prstDash val="solid"/>
              <a:round/>
              <a:headEnd type="none" w="med" len="med"/>
              <a:tailEnd type="none" w="med" len="med"/>
            </a:ln>
          </p:spPr>
        </p:cxnSp>
        <p:cxnSp>
          <p:nvCxnSpPr>
            <p:cNvPr id="39" name="Google Shape;537;p53"/>
            <p:cNvCxnSpPr>
              <a:stCxn id="41" idx="3"/>
              <a:endCxn id="51" idx="1"/>
            </p:cNvCxnSpPr>
            <p:nvPr/>
          </p:nvCxnSpPr>
          <p:spPr>
            <a:xfrm>
              <a:off x="4273850" y="3875053"/>
              <a:ext cx="237000" cy="0"/>
            </a:xfrm>
            <a:prstGeom prst="straightConnector1">
              <a:avLst/>
            </a:prstGeom>
            <a:noFill/>
            <a:ln w="19050" cap="flat" cmpd="sng">
              <a:solidFill>
                <a:srgbClr val="666666"/>
              </a:solidFill>
              <a:prstDash val="solid"/>
              <a:round/>
              <a:headEnd type="none" w="med" len="med"/>
              <a:tailEnd type="none" w="med" len="med"/>
            </a:ln>
          </p:spPr>
        </p:cxnSp>
        <p:cxnSp>
          <p:nvCxnSpPr>
            <p:cNvPr id="40" name="Google Shape;539;p53"/>
            <p:cNvCxnSpPr>
              <a:stCxn id="42" idx="3"/>
              <a:endCxn id="53" idx="1"/>
            </p:cNvCxnSpPr>
            <p:nvPr/>
          </p:nvCxnSpPr>
          <p:spPr>
            <a:xfrm>
              <a:off x="6182850" y="3875053"/>
              <a:ext cx="179400" cy="0"/>
            </a:xfrm>
            <a:prstGeom prst="straightConnector1">
              <a:avLst/>
            </a:prstGeom>
            <a:noFill/>
            <a:ln w="19050" cap="flat" cmpd="sng">
              <a:solidFill>
                <a:srgbClr val="666666"/>
              </a:solidFill>
              <a:prstDash val="solid"/>
              <a:round/>
              <a:headEnd type="none" w="med" len="med"/>
              <a:tailEnd type="none" w="med" len="med"/>
            </a:ln>
          </p:spPr>
        </p:cxnSp>
        <p:sp>
          <p:nvSpPr>
            <p:cNvPr id="41" name="Google Shape;538;p53"/>
            <p:cNvSpPr/>
            <p:nvPr/>
          </p:nvSpPr>
          <p:spPr>
            <a:xfrm>
              <a:off x="358445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Leaf</a:t>
              </a:r>
              <a:endParaRPr sz="1000">
                <a:solidFill>
                  <a:srgbClr val="FFFFFF"/>
                </a:solidFill>
                <a:latin typeface="Droid Sans"/>
                <a:ea typeface="Droid Sans"/>
                <a:cs typeface="Droid Sans"/>
                <a:sym typeface="Droid Sans"/>
              </a:endParaRPr>
            </a:p>
          </p:txBody>
        </p:sp>
        <p:sp>
          <p:nvSpPr>
            <p:cNvPr id="42" name="Google Shape;529;p53"/>
            <p:cNvSpPr/>
            <p:nvPr/>
          </p:nvSpPr>
          <p:spPr>
            <a:xfrm>
              <a:off x="5493450"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Leaf</a:t>
              </a:r>
            </a:p>
          </p:txBody>
        </p:sp>
        <p:sp>
          <p:nvSpPr>
            <p:cNvPr id="43" name="Google Shape;496;p53"/>
            <p:cNvSpPr/>
            <p:nvPr/>
          </p:nvSpPr>
          <p:spPr>
            <a:xfrm>
              <a:off x="4550288" y="2645103"/>
              <a:ext cx="689400" cy="208200"/>
            </a:xfrm>
            <a:prstGeom prst="roundRect">
              <a:avLst>
                <a:gd name="adj" fmla="val 16667"/>
              </a:avLst>
            </a:prstGeom>
            <a:solidFill>
              <a:srgbClr val="C0504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Spine</a:t>
              </a:r>
            </a:p>
          </p:txBody>
        </p:sp>
        <p:sp>
          <p:nvSpPr>
            <p:cNvPr id="44" name="Google Shape;499;p53"/>
            <p:cNvSpPr/>
            <p:nvPr/>
          </p:nvSpPr>
          <p:spPr>
            <a:xfrm>
              <a:off x="5532113" y="2645103"/>
              <a:ext cx="689400" cy="208200"/>
            </a:xfrm>
            <a:prstGeom prst="roundRect">
              <a:avLst>
                <a:gd name="adj" fmla="val 16667"/>
              </a:avLst>
            </a:prstGeom>
            <a:solidFill>
              <a:schemeClr val="accen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Spine</a:t>
              </a:r>
            </a:p>
          </p:txBody>
        </p:sp>
        <p:cxnSp>
          <p:nvCxnSpPr>
            <p:cNvPr id="47" name="Google Shape;544;p53"/>
            <p:cNvCxnSpPr>
              <a:stCxn id="41" idx="0"/>
              <a:endCxn id="43" idx="2"/>
            </p:cNvCxnSpPr>
            <p:nvPr/>
          </p:nvCxnSpPr>
          <p:spPr>
            <a:xfrm rot="10800000" flipH="1">
              <a:off x="3929150" y="2853253"/>
              <a:ext cx="965700" cy="917700"/>
            </a:xfrm>
            <a:prstGeom prst="straightConnector1">
              <a:avLst/>
            </a:prstGeom>
            <a:noFill/>
            <a:ln w="19050" cap="flat" cmpd="sng">
              <a:solidFill>
                <a:srgbClr val="666666"/>
              </a:solidFill>
              <a:prstDash val="solid"/>
              <a:round/>
              <a:headEnd type="none" w="med" len="med"/>
              <a:tailEnd type="none" w="med" len="med"/>
            </a:ln>
          </p:spPr>
        </p:cxnSp>
        <p:sp>
          <p:nvSpPr>
            <p:cNvPr id="50" name="Google Shape;548;p53"/>
            <p:cNvSpPr txBox="1"/>
            <p:nvPr/>
          </p:nvSpPr>
          <p:spPr>
            <a:xfrm>
              <a:off x="3392794" y="2782589"/>
              <a:ext cx="1097400" cy="280800"/>
            </a:xfrm>
            <a:prstGeom prst="rect">
              <a:avLst/>
            </a:prstGeom>
            <a:noFill/>
            <a:ln>
              <a:noFill/>
            </a:ln>
          </p:spPr>
          <p:txBody>
            <a:bodyPr spcFirstLastPara="1" wrap="square" lIns="91425" tIns="91425" rIns="91425" bIns="91425" anchor="t" anchorCtr="0">
              <a:noAutofit/>
            </a:bodyPr>
            <a:lstStyle/>
            <a:p>
              <a:pPr algn="ctr"/>
              <a:r>
                <a:rPr lang="en-US" sz="1600" b="1" i="1">
                  <a:solidFill>
                    <a:srgbClr val="134F5C"/>
                  </a:solidFill>
                  <a:latin typeface="Droid Sans"/>
                  <a:ea typeface="Droid Sans"/>
                  <a:cs typeface="Droid Sans"/>
                  <a:sym typeface="Droid Sans"/>
                </a:rPr>
                <a:t>Central Office</a:t>
              </a:r>
              <a:endParaRPr sz="1600" b="1" i="1">
                <a:solidFill>
                  <a:srgbClr val="134F5C"/>
                </a:solidFill>
                <a:latin typeface="Droid Sans"/>
                <a:ea typeface="Droid Sans"/>
                <a:cs typeface="Droid Sans"/>
                <a:sym typeface="Droid Sans"/>
              </a:endParaRPr>
            </a:p>
          </p:txBody>
        </p:sp>
        <p:sp>
          <p:nvSpPr>
            <p:cNvPr id="51" name="Google Shape;535;p53"/>
            <p:cNvSpPr/>
            <p:nvPr/>
          </p:nvSpPr>
          <p:spPr>
            <a:xfrm>
              <a:off x="451082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Leaf</a:t>
              </a:r>
            </a:p>
          </p:txBody>
        </p:sp>
        <p:cxnSp>
          <p:nvCxnSpPr>
            <p:cNvPr id="52" name="Google Shape;549;p53"/>
            <p:cNvCxnSpPr>
              <a:stCxn id="41" idx="0"/>
              <a:endCxn id="44" idx="2"/>
            </p:cNvCxnSpPr>
            <p:nvPr/>
          </p:nvCxnSpPr>
          <p:spPr>
            <a:xfrm rot="10800000" flipH="1">
              <a:off x="3929150" y="2853253"/>
              <a:ext cx="1947600" cy="917700"/>
            </a:xfrm>
            <a:prstGeom prst="straightConnector1">
              <a:avLst/>
            </a:prstGeom>
            <a:noFill/>
            <a:ln w="19050" cap="flat" cmpd="sng">
              <a:solidFill>
                <a:srgbClr val="666666"/>
              </a:solidFill>
              <a:prstDash val="solid"/>
              <a:round/>
              <a:headEnd type="none" w="med" len="med"/>
              <a:tailEnd type="none" w="med" len="med"/>
            </a:ln>
          </p:spPr>
        </p:cxnSp>
        <p:sp>
          <p:nvSpPr>
            <p:cNvPr id="53" name="Google Shape;531;p53"/>
            <p:cNvSpPr/>
            <p:nvPr/>
          </p:nvSpPr>
          <p:spPr>
            <a:xfrm>
              <a:off x="6362375" y="3770953"/>
              <a:ext cx="689400" cy="208200"/>
            </a:xfrm>
            <a:prstGeom prst="roundRect">
              <a:avLst>
                <a:gd name="adj" fmla="val 16667"/>
              </a:avLst>
            </a:prstGeom>
            <a:solidFill>
              <a:srgbClr val="1F49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a:solidFill>
                    <a:srgbClr val="FFFFFF"/>
                  </a:solidFill>
                  <a:latin typeface="Droid Sans"/>
                  <a:ea typeface="Droid Sans"/>
                  <a:cs typeface="Droid Sans"/>
                  <a:sym typeface="Droid Sans"/>
                </a:rPr>
                <a:t>Leaf</a:t>
              </a:r>
            </a:p>
          </p:txBody>
        </p:sp>
      </p:grpSp>
      <p:sp>
        <p:nvSpPr>
          <p:cNvPr id="54" name="Google Shape;550;p53"/>
          <p:cNvSpPr/>
          <p:nvPr/>
        </p:nvSpPr>
        <p:spPr>
          <a:xfrm>
            <a:off x="3938904" y="291199"/>
            <a:ext cx="4077643" cy="507152"/>
          </a:xfrm>
          <a:prstGeom prst="snip2DiagRect">
            <a:avLst>
              <a:gd name="adj1" fmla="val 0"/>
              <a:gd name="adj2" fmla="val 16667"/>
            </a:avLst>
          </a:prstGeom>
          <a:solidFill>
            <a:srgbClr val="5E9546"/>
          </a:solidFill>
          <a:ln>
            <a:noFill/>
          </a:ln>
        </p:spPr>
        <p:txBody>
          <a:bodyPr spcFirstLastPara="1" wrap="square" lIns="91425" tIns="91425" rIns="91425" bIns="91425" anchor="ctr" anchorCtr="0">
            <a:noAutofit/>
          </a:bodyPr>
          <a:lstStyle/>
          <a:p>
            <a:pPr algn="ctr"/>
            <a:r>
              <a:rPr lang="en-US" sz="1600" b="1">
                <a:solidFill>
                  <a:srgbClr val="FFFFFF"/>
                </a:solidFill>
                <a:latin typeface="Droid Sans"/>
                <a:ea typeface="Droid Sans"/>
                <a:cs typeface="Droid Sans"/>
                <a:sym typeface="Droid Sans"/>
              </a:rPr>
              <a:t>Trellis</a:t>
            </a:r>
            <a:endParaRPr sz="1600" b="1">
              <a:solidFill>
                <a:srgbClr val="FFFFFF"/>
              </a:solidFill>
              <a:latin typeface="Droid Sans"/>
              <a:ea typeface="Droid Sans"/>
              <a:cs typeface="Droid Sans"/>
              <a:sym typeface="Droid Sans"/>
            </a:endParaRPr>
          </a:p>
          <a:p>
            <a:pPr algn="ctr"/>
            <a:r>
              <a:rPr lang="en-US" sz="1200">
                <a:solidFill>
                  <a:srgbClr val="FFFFFF"/>
                </a:solidFill>
                <a:latin typeface="Droid Sans"/>
                <a:ea typeface="Droid Sans"/>
                <a:cs typeface="Droid Sans"/>
                <a:sym typeface="Droid Sans"/>
              </a:rPr>
              <a:t>IPv4/v6 unicast/multicast, vlans, MPLS SR, vRouter </a:t>
            </a:r>
            <a:r>
              <a:rPr lang="mr-IN" sz="1200">
                <a:solidFill>
                  <a:srgbClr val="FFFFFF"/>
                </a:solidFill>
                <a:latin typeface="Droid Sans"/>
                <a:ea typeface="Droid Sans"/>
                <a:cs typeface="Droid Sans"/>
                <a:sym typeface="Droid Sans"/>
              </a:rPr>
              <a:t>…</a:t>
            </a:r>
            <a:endParaRPr sz="1200">
              <a:solidFill>
                <a:srgbClr val="FFFFFF"/>
              </a:solidFill>
              <a:latin typeface="Droid Sans"/>
              <a:ea typeface="Droid Sans"/>
              <a:cs typeface="Droid Sans"/>
              <a:sym typeface="Droid Sans"/>
            </a:endParaRPr>
          </a:p>
        </p:txBody>
      </p:sp>
      <p:grpSp>
        <p:nvGrpSpPr>
          <p:cNvPr id="55" name="Google Shape;553;p53"/>
          <p:cNvGrpSpPr/>
          <p:nvPr/>
        </p:nvGrpSpPr>
        <p:grpSpPr>
          <a:xfrm>
            <a:off x="3938153" y="859900"/>
            <a:ext cx="4110779" cy="1070115"/>
            <a:chOff x="3328399" y="665769"/>
            <a:chExt cx="4926000" cy="1070115"/>
          </a:xfrm>
        </p:grpSpPr>
        <p:sp>
          <p:nvSpPr>
            <p:cNvPr id="56" name="Google Shape;554;p53"/>
            <p:cNvSpPr/>
            <p:nvPr/>
          </p:nvSpPr>
          <p:spPr>
            <a:xfrm>
              <a:off x="3328399" y="665769"/>
              <a:ext cx="4926000" cy="351000"/>
            </a:xfrm>
            <a:prstGeom prst="round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algn="ctr"/>
              <a:r>
                <a:rPr lang="en-US" sz="1400" b="1">
                  <a:solidFill>
                    <a:srgbClr val="FFFFFF"/>
                  </a:solidFill>
                  <a:latin typeface="Droid Sans"/>
                  <a:ea typeface="Droid Sans"/>
                  <a:cs typeface="Droid Sans"/>
                  <a:sym typeface="Droid Sans"/>
                </a:rPr>
                <a:t>ONOS</a:t>
              </a:r>
              <a:endParaRPr sz="1400" b="1">
                <a:solidFill>
                  <a:srgbClr val="FFFFFF"/>
                </a:solidFill>
                <a:latin typeface="Droid Sans"/>
                <a:ea typeface="Droid Sans"/>
                <a:cs typeface="Droid Sans"/>
                <a:sym typeface="Droid Sans"/>
              </a:endParaRPr>
            </a:p>
          </p:txBody>
        </p:sp>
        <p:sp>
          <p:nvSpPr>
            <p:cNvPr id="57" name="Google Shape;555;p53"/>
            <p:cNvSpPr/>
            <p:nvPr/>
          </p:nvSpPr>
          <p:spPr>
            <a:xfrm>
              <a:off x="4898156" y="1109784"/>
              <a:ext cx="221400" cy="626100"/>
            </a:xfrm>
            <a:prstGeom prst="upDownArrow">
              <a:avLst>
                <a:gd name="adj1" fmla="val 50000"/>
                <a:gd name="adj2" fmla="val 50000"/>
              </a:avLst>
            </a:prstGeom>
            <a:gradFill>
              <a:gsLst>
                <a:gs pos="0">
                  <a:srgbClr val="DBD4EB"/>
                </a:gs>
                <a:gs pos="100000">
                  <a:srgbClr val="9180BB"/>
                </a:gs>
              </a:gsLst>
              <a:path path="circle">
                <a:fillToRect l="50000" t="50000" r="50000" b="50000"/>
              </a:path>
              <a:tileRect/>
            </a:gradFill>
            <a:ln>
              <a:noFill/>
            </a:ln>
          </p:spPr>
          <p:txBody>
            <a:bodyPr spcFirstLastPara="1" wrap="square" lIns="91425" tIns="91425" rIns="91425" bIns="91425" anchor="ctr" anchorCtr="0">
              <a:noAutofit/>
            </a:bodyPr>
            <a:lstStyle/>
            <a:p>
              <a:endParaRPr sz="1400"/>
            </a:p>
          </p:txBody>
        </p:sp>
        <p:sp>
          <p:nvSpPr>
            <p:cNvPr id="58" name="Google Shape;556;p53"/>
            <p:cNvSpPr/>
            <p:nvPr/>
          </p:nvSpPr>
          <p:spPr>
            <a:xfrm>
              <a:off x="5293031" y="1109784"/>
              <a:ext cx="221400" cy="626100"/>
            </a:xfrm>
            <a:prstGeom prst="upDownArrow">
              <a:avLst>
                <a:gd name="adj1" fmla="val 50000"/>
                <a:gd name="adj2" fmla="val 50000"/>
              </a:avLst>
            </a:prstGeom>
            <a:gradFill>
              <a:gsLst>
                <a:gs pos="0">
                  <a:srgbClr val="D4E5F5"/>
                </a:gs>
                <a:gs pos="100000">
                  <a:srgbClr val="70A4D5"/>
                </a:gs>
              </a:gsLst>
              <a:path path="circle">
                <a:fillToRect l="50000" t="50000" r="50000" b="50000"/>
              </a:path>
              <a:tileRect/>
            </a:gradFill>
            <a:ln>
              <a:noFill/>
            </a:ln>
          </p:spPr>
          <p:txBody>
            <a:bodyPr spcFirstLastPara="1" wrap="square" lIns="91425" tIns="91425" rIns="91425" bIns="91425" anchor="ctr" anchorCtr="0">
              <a:noAutofit/>
            </a:bodyPr>
            <a:lstStyle/>
            <a:p>
              <a:endParaRPr sz="1400"/>
            </a:p>
          </p:txBody>
        </p:sp>
      </p:grpSp>
      <p:grpSp>
        <p:nvGrpSpPr>
          <p:cNvPr id="59" name="Google Shape;559;p53"/>
          <p:cNvGrpSpPr/>
          <p:nvPr/>
        </p:nvGrpSpPr>
        <p:grpSpPr>
          <a:xfrm>
            <a:off x="5660184" y="2151683"/>
            <a:ext cx="3179964" cy="1125850"/>
            <a:chOff x="5838150" y="2645103"/>
            <a:chExt cx="3179964" cy="1125850"/>
          </a:xfrm>
        </p:grpSpPr>
        <p:sp>
          <p:nvSpPr>
            <p:cNvPr id="60" name="Google Shape;560;p53"/>
            <p:cNvSpPr/>
            <p:nvPr/>
          </p:nvSpPr>
          <p:spPr>
            <a:xfrm>
              <a:off x="7290125" y="304065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61" name="Google Shape;561;p53"/>
            <p:cNvSpPr/>
            <p:nvPr/>
          </p:nvSpPr>
          <p:spPr>
            <a:xfrm>
              <a:off x="7442525" y="3208003"/>
              <a:ext cx="460000" cy="208200"/>
            </a:xfrm>
            <a:prstGeom prst="flowChartMagneticDisk">
              <a:avLst/>
            </a:prstGeom>
            <a:solidFill>
              <a:srgbClr val="D9D9D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cxnSp>
          <p:nvCxnSpPr>
            <p:cNvPr id="62" name="Google Shape;562;p53"/>
            <p:cNvCxnSpPr>
              <a:stCxn id="61" idx="2"/>
            </p:cNvCxnSpPr>
            <p:nvPr/>
          </p:nvCxnSpPr>
          <p:spPr>
            <a:xfrm flipH="1">
              <a:off x="6665625" y="3312103"/>
              <a:ext cx="776900" cy="441125"/>
            </a:xfrm>
            <a:prstGeom prst="straightConnector1">
              <a:avLst/>
            </a:prstGeom>
            <a:noFill/>
            <a:ln w="19050" cap="flat" cmpd="sng">
              <a:solidFill>
                <a:srgbClr val="666666"/>
              </a:solidFill>
              <a:prstDash val="solid"/>
              <a:round/>
              <a:headEnd type="none" w="med" len="med"/>
              <a:tailEnd type="none" w="med" len="med"/>
            </a:ln>
          </p:spPr>
        </p:cxnSp>
        <p:cxnSp>
          <p:nvCxnSpPr>
            <p:cNvPr id="63" name="Google Shape;563;p53"/>
            <p:cNvCxnSpPr>
              <a:stCxn id="60" idx="2"/>
              <a:endCxn id="42" idx="0"/>
            </p:cNvCxnSpPr>
            <p:nvPr/>
          </p:nvCxnSpPr>
          <p:spPr>
            <a:xfrm flipH="1">
              <a:off x="5838150" y="3144753"/>
              <a:ext cx="1451975" cy="626200"/>
            </a:xfrm>
            <a:prstGeom prst="straightConnector1">
              <a:avLst/>
            </a:prstGeom>
            <a:noFill/>
            <a:ln w="19050" cap="flat" cmpd="sng">
              <a:solidFill>
                <a:srgbClr val="666666"/>
              </a:solidFill>
              <a:prstDash val="solid"/>
              <a:round/>
              <a:headEnd type="none" w="med" len="med"/>
              <a:tailEnd type="none" w="med" len="med"/>
            </a:ln>
          </p:spPr>
        </p:cxnSp>
        <p:cxnSp>
          <p:nvCxnSpPr>
            <p:cNvPr id="64" name="Google Shape;564;p53"/>
            <p:cNvCxnSpPr>
              <a:endCxn id="60" idx="4"/>
            </p:cNvCxnSpPr>
            <p:nvPr/>
          </p:nvCxnSpPr>
          <p:spPr>
            <a:xfrm rot="10800000">
              <a:off x="7750125" y="3144753"/>
              <a:ext cx="475800" cy="0"/>
            </a:xfrm>
            <a:prstGeom prst="straightConnector1">
              <a:avLst/>
            </a:prstGeom>
            <a:noFill/>
            <a:ln w="19050" cap="flat" cmpd="sng">
              <a:solidFill>
                <a:srgbClr val="666666"/>
              </a:solidFill>
              <a:prstDash val="solid"/>
              <a:round/>
              <a:headEnd type="none" w="med" len="med"/>
              <a:tailEnd type="none" w="med" len="med"/>
            </a:ln>
          </p:spPr>
        </p:cxnSp>
        <p:cxnSp>
          <p:nvCxnSpPr>
            <p:cNvPr id="65" name="Google Shape;565;p53"/>
            <p:cNvCxnSpPr>
              <a:endCxn id="61" idx="4"/>
            </p:cNvCxnSpPr>
            <p:nvPr/>
          </p:nvCxnSpPr>
          <p:spPr>
            <a:xfrm rot="10800000">
              <a:off x="7902525" y="3312103"/>
              <a:ext cx="510000" cy="0"/>
            </a:xfrm>
            <a:prstGeom prst="straightConnector1">
              <a:avLst/>
            </a:prstGeom>
            <a:noFill/>
            <a:ln w="19050" cap="flat" cmpd="sng">
              <a:solidFill>
                <a:srgbClr val="666666"/>
              </a:solidFill>
              <a:prstDash val="solid"/>
              <a:round/>
              <a:headEnd type="none" w="med" len="med"/>
              <a:tailEnd type="none" w="med" len="med"/>
            </a:ln>
          </p:spPr>
        </p:cxnSp>
        <p:sp>
          <p:nvSpPr>
            <p:cNvPr id="66" name="Google Shape;566;p53"/>
            <p:cNvSpPr/>
            <p:nvPr/>
          </p:nvSpPr>
          <p:spPr>
            <a:xfrm>
              <a:off x="8069550" y="2944578"/>
              <a:ext cx="948564" cy="553716"/>
            </a:xfrm>
            <a:prstGeom prst="cloud">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r>
                <a:rPr lang="en-US" sz="1000" i="1">
                  <a:latin typeface="Droid Sans"/>
                  <a:ea typeface="Droid Sans"/>
                  <a:cs typeface="Droid Sans"/>
                  <a:sym typeface="Droid Sans"/>
                </a:rPr>
                <a:t>Internet</a:t>
              </a:r>
              <a:endParaRPr sz="1000" i="1">
                <a:latin typeface="Droid Sans"/>
                <a:ea typeface="Droid Sans"/>
                <a:cs typeface="Droid Sans"/>
                <a:sym typeface="Droid Sans"/>
              </a:endParaRPr>
            </a:p>
          </p:txBody>
        </p:sp>
        <p:sp>
          <p:nvSpPr>
            <p:cNvPr id="67" name="Google Shape;567;p53"/>
            <p:cNvSpPr txBox="1"/>
            <p:nvPr/>
          </p:nvSpPr>
          <p:spPr>
            <a:xfrm>
              <a:off x="6884038" y="2645103"/>
              <a:ext cx="1423726" cy="280800"/>
            </a:xfrm>
            <a:prstGeom prst="rect">
              <a:avLst/>
            </a:prstGeom>
            <a:noFill/>
            <a:ln>
              <a:noFill/>
            </a:ln>
          </p:spPr>
          <p:txBody>
            <a:bodyPr spcFirstLastPara="1" wrap="square" lIns="91425" tIns="91425" rIns="91425" bIns="91425" anchor="t" anchorCtr="0">
              <a:noAutofit/>
            </a:bodyPr>
            <a:lstStyle/>
            <a:p>
              <a:pPr algn="ctr"/>
              <a:r>
                <a:rPr lang="en-US" sz="1000" i="1">
                  <a:latin typeface="Droid Sans"/>
                  <a:ea typeface="Droid Sans"/>
                  <a:cs typeface="Droid Sans"/>
                  <a:sym typeface="Droid Sans"/>
                </a:rPr>
                <a:t> Metro/Core </a:t>
              </a:r>
            </a:p>
            <a:p>
              <a:pPr algn="ctr"/>
              <a:r>
                <a:rPr lang="en-US" sz="1000" i="1">
                  <a:latin typeface="Droid Sans"/>
                  <a:ea typeface="Droid Sans"/>
                  <a:cs typeface="Droid Sans"/>
                  <a:sym typeface="Droid Sans"/>
                </a:rPr>
                <a:t>Routers</a:t>
              </a:r>
              <a:endParaRPr sz="1000" i="1">
                <a:latin typeface="Droid Sans"/>
                <a:ea typeface="Droid Sans"/>
                <a:cs typeface="Droid Sans"/>
                <a:sym typeface="Droid Sans"/>
              </a:endParaRPr>
            </a:p>
          </p:txBody>
        </p:sp>
      </p:grpSp>
      <p:sp>
        <p:nvSpPr>
          <p:cNvPr id="68" name="Google Shape;575;p53"/>
          <p:cNvSpPr/>
          <p:nvPr/>
        </p:nvSpPr>
        <p:spPr>
          <a:xfrm>
            <a:off x="2092676" y="3688540"/>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cxnSp>
        <p:nvCxnSpPr>
          <p:cNvPr id="69" name="Google Shape;576;p53"/>
          <p:cNvCxnSpPr>
            <a:stCxn id="41" idx="1"/>
            <a:endCxn id="68" idx="7"/>
          </p:cNvCxnSpPr>
          <p:nvPr/>
        </p:nvCxnSpPr>
        <p:spPr>
          <a:xfrm flipH="1">
            <a:off x="2294968" y="3381633"/>
            <a:ext cx="1111516" cy="341615"/>
          </a:xfrm>
          <a:prstGeom prst="straightConnector1">
            <a:avLst/>
          </a:prstGeom>
          <a:noFill/>
          <a:ln w="19050" cap="flat" cmpd="sng">
            <a:solidFill>
              <a:srgbClr val="666666"/>
            </a:solidFill>
            <a:prstDash val="solid"/>
            <a:round/>
            <a:headEnd type="none" w="med" len="med"/>
            <a:tailEnd type="none" w="med" len="med"/>
          </a:ln>
        </p:spPr>
      </p:cxnSp>
      <p:pic>
        <p:nvPicPr>
          <p:cNvPr id="70" name="Google Shape;520;p53"/>
          <p:cNvPicPr preferRelativeResize="0"/>
          <p:nvPr/>
        </p:nvPicPr>
        <p:blipFill>
          <a:blip r:embed="rId2">
            <a:alphaModFix/>
          </a:blip>
          <a:stretch>
            <a:fillRect/>
          </a:stretch>
        </p:blipFill>
        <p:spPr>
          <a:xfrm>
            <a:off x="1340558" y="2998333"/>
            <a:ext cx="198900" cy="463300"/>
          </a:xfrm>
          <a:prstGeom prst="rect">
            <a:avLst/>
          </a:prstGeom>
          <a:noFill/>
          <a:ln>
            <a:noFill/>
          </a:ln>
        </p:spPr>
      </p:pic>
      <p:sp>
        <p:nvSpPr>
          <p:cNvPr id="71" name="Google Shape;525;p53"/>
          <p:cNvSpPr txBox="1"/>
          <p:nvPr/>
        </p:nvSpPr>
        <p:spPr>
          <a:xfrm>
            <a:off x="752310" y="3386855"/>
            <a:ext cx="1033511" cy="351000"/>
          </a:xfrm>
          <a:prstGeom prst="rect">
            <a:avLst/>
          </a:prstGeom>
          <a:noFill/>
          <a:ln>
            <a:noFill/>
          </a:ln>
        </p:spPr>
        <p:txBody>
          <a:bodyPr spcFirstLastPara="1" wrap="square" lIns="91425" tIns="91425" rIns="91425" bIns="91425" anchor="t" anchorCtr="0">
            <a:noAutofit/>
          </a:bodyPr>
          <a:lstStyle/>
          <a:p>
            <a:pPr algn="ctr"/>
            <a:r>
              <a:rPr lang="en-US" sz="1100" i="1">
                <a:latin typeface="Droid Sans"/>
                <a:ea typeface="Droid Sans"/>
                <a:cs typeface="Droid Sans"/>
                <a:sym typeface="Droid Sans"/>
              </a:rPr>
              <a:t>Base station</a:t>
            </a:r>
            <a:endParaRPr sz="1100" i="1">
              <a:latin typeface="Droid Sans"/>
              <a:ea typeface="Droid Sans"/>
              <a:cs typeface="Droid Sans"/>
              <a:sym typeface="Droid Sans"/>
            </a:endParaRPr>
          </a:p>
        </p:txBody>
      </p:sp>
      <p:cxnSp>
        <p:nvCxnSpPr>
          <p:cNvPr id="72" name="Google Shape;576;p53"/>
          <p:cNvCxnSpPr>
            <a:stCxn id="41" idx="1"/>
          </p:cNvCxnSpPr>
          <p:nvPr/>
        </p:nvCxnSpPr>
        <p:spPr>
          <a:xfrm flipH="1" flipV="1">
            <a:off x="1601691" y="3203186"/>
            <a:ext cx="1804793" cy="178447"/>
          </a:xfrm>
          <a:prstGeom prst="straightConnector1">
            <a:avLst/>
          </a:prstGeom>
          <a:noFill/>
          <a:ln w="19050" cap="flat" cmpd="sng">
            <a:solidFill>
              <a:srgbClr val="666666"/>
            </a:solidFill>
            <a:prstDash val="solid"/>
            <a:round/>
            <a:headEnd type="none" w="med" len="med"/>
            <a:tailEnd type="none" w="med" len="med"/>
          </a:ln>
        </p:spPr>
      </p:cxnSp>
      <p:sp>
        <p:nvSpPr>
          <p:cNvPr id="73" name="Google Shape;575;p53"/>
          <p:cNvSpPr/>
          <p:nvPr/>
        </p:nvSpPr>
        <p:spPr>
          <a:xfrm>
            <a:off x="2641436" y="4002719"/>
            <a:ext cx="237000" cy="237000"/>
          </a:xfrm>
          <a:prstGeom prst="ellipse">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endParaRPr sz="1400"/>
          </a:p>
        </p:txBody>
      </p:sp>
      <p:cxnSp>
        <p:nvCxnSpPr>
          <p:cNvPr id="74" name="Google Shape;576;p53"/>
          <p:cNvCxnSpPr>
            <a:stCxn id="41" idx="1"/>
            <a:endCxn id="73" idx="7"/>
          </p:cNvCxnSpPr>
          <p:nvPr/>
        </p:nvCxnSpPr>
        <p:spPr>
          <a:xfrm flipH="1">
            <a:off x="2843728" y="3381633"/>
            <a:ext cx="562756" cy="655794"/>
          </a:xfrm>
          <a:prstGeom prst="straightConnector1">
            <a:avLst/>
          </a:prstGeom>
          <a:noFill/>
          <a:ln w="19050" cap="flat" cmpd="sng">
            <a:solidFill>
              <a:srgbClr val="666666"/>
            </a:solidFill>
            <a:prstDash val="solid"/>
            <a:round/>
            <a:headEnd type="none" w="med" len="med"/>
            <a:tailEnd type="none" w="med" len="med"/>
          </a:ln>
        </p:spPr>
      </p:cxnSp>
      <p:sp>
        <p:nvSpPr>
          <p:cNvPr id="75" name="Rounded Rectangle 74"/>
          <p:cNvSpPr/>
          <p:nvPr/>
        </p:nvSpPr>
        <p:spPr>
          <a:xfrm>
            <a:off x="4012317" y="3906917"/>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76" name="Rounded Rectangle 75"/>
          <p:cNvSpPr/>
          <p:nvPr/>
        </p:nvSpPr>
        <p:spPr>
          <a:xfrm>
            <a:off x="4011019" y="4059317"/>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77" name="Rounded Rectangle 76"/>
          <p:cNvSpPr/>
          <p:nvPr/>
        </p:nvSpPr>
        <p:spPr>
          <a:xfrm>
            <a:off x="4009721" y="4219806"/>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78" name="Rounded Rectangle 77"/>
          <p:cNvSpPr/>
          <p:nvPr/>
        </p:nvSpPr>
        <p:spPr>
          <a:xfrm>
            <a:off x="4008423" y="4380294"/>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79" name="Rounded Rectangle 78"/>
          <p:cNvSpPr/>
          <p:nvPr/>
        </p:nvSpPr>
        <p:spPr>
          <a:xfrm>
            <a:off x="5863481" y="3897540"/>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80" name="Rounded Rectangle 79"/>
          <p:cNvSpPr/>
          <p:nvPr/>
        </p:nvSpPr>
        <p:spPr>
          <a:xfrm>
            <a:off x="5862183" y="4049940"/>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81" name="Rounded Rectangle 80"/>
          <p:cNvSpPr/>
          <p:nvPr/>
        </p:nvSpPr>
        <p:spPr>
          <a:xfrm>
            <a:off x="5860885" y="4210429"/>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82" name="Rounded Rectangle 81"/>
          <p:cNvSpPr/>
          <p:nvPr/>
        </p:nvSpPr>
        <p:spPr>
          <a:xfrm>
            <a:off x="5859587" y="4370917"/>
            <a:ext cx="469182" cy="10515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a:solidFill>
                <a:prstClr val="black"/>
              </a:solidFill>
              <a:latin typeface="Arial"/>
            </a:endParaRPr>
          </a:p>
        </p:txBody>
      </p:sp>
      <p:sp>
        <p:nvSpPr>
          <p:cNvPr id="83" name="Google Shape;525;p53"/>
          <p:cNvSpPr txBox="1"/>
          <p:nvPr/>
        </p:nvSpPr>
        <p:spPr>
          <a:xfrm>
            <a:off x="1389974" y="3806187"/>
            <a:ext cx="888000" cy="351000"/>
          </a:xfrm>
          <a:prstGeom prst="rect">
            <a:avLst/>
          </a:prstGeom>
          <a:noFill/>
          <a:ln>
            <a:noFill/>
          </a:ln>
        </p:spPr>
        <p:txBody>
          <a:bodyPr spcFirstLastPara="1" wrap="square" lIns="91425" tIns="91425" rIns="91425" bIns="91425" anchor="t" anchorCtr="0">
            <a:noAutofit/>
          </a:bodyPr>
          <a:lstStyle/>
          <a:p>
            <a:pPr algn="ctr"/>
            <a:r>
              <a:rPr lang="en-US" sz="1100" i="1">
                <a:latin typeface="Droid Sans"/>
                <a:ea typeface="Droid Sans"/>
                <a:cs typeface="Droid Sans"/>
                <a:sym typeface="Droid Sans"/>
              </a:rPr>
              <a:t>R-PHY</a:t>
            </a:r>
            <a:endParaRPr sz="1100" i="1">
              <a:latin typeface="Droid Sans"/>
              <a:ea typeface="Droid Sans"/>
              <a:cs typeface="Droid Sans"/>
              <a:sym typeface="Droid Sans"/>
            </a:endParaRPr>
          </a:p>
        </p:txBody>
      </p:sp>
      <p:sp>
        <p:nvSpPr>
          <p:cNvPr id="84" name="Google Shape;525;p53"/>
          <p:cNvSpPr txBox="1"/>
          <p:nvPr/>
        </p:nvSpPr>
        <p:spPr>
          <a:xfrm>
            <a:off x="2003466" y="4185075"/>
            <a:ext cx="888000" cy="351000"/>
          </a:xfrm>
          <a:prstGeom prst="rect">
            <a:avLst/>
          </a:prstGeom>
          <a:noFill/>
          <a:ln>
            <a:noFill/>
          </a:ln>
        </p:spPr>
        <p:txBody>
          <a:bodyPr spcFirstLastPara="1" wrap="square" lIns="91425" tIns="91425" rIns="91425" bIns="91425" anchor="t" anchorCtr="0">
            <a:noAutofit/>
          </a:bodyPr>
          <a:lstStyle/>
          <a:p>
            <a:pPr algn="ctr"/>
            <a:r>
              <a:rPr lang="en-US" sz="1100" i="1">
                <a:latin typeface="Droid Sans"/>
                <a:ea typeface="Droid Sans"/>
                <a:cs typeface="Droid Sans"/>
                <a:sym typeface="Droid Sans"/>
              </a:rPr>
              <a:t>R-OLT</a:t>
            </a:r>
            <a:endParaRPr sz="1100" i="1">
              <a:latin typeface="Droid Sans"/>
              <a:ea typeface="Droid Sans"/>
              <a:cs typeface="Droid Sans"/>
              <a:sym typeface="Droid Sans"/>
            </a:endParaRPr>
          </a:p>
        </p:txBody>
      </p:sp>
      <p:sp>
        <p:nvSpPr>
          <p:cNvPr id="85" name="Google Shape;80;p21"/>
          <p:cNvSpPr txBox="1">
            <a:spLocks noGrp="1"/>
          </p:cNvSpPr>
          <p:nvPr>
            <p:ph type="title"/>
          </p:nvPr>
        </p:nvSpPr>
        <p:spPr>
          <a:xfrm>
            <a:off x="344226" y="124426"/>
            <a:ext cx="1582103" cy="600525"/>
          </a:xfrm>
          <a:prstGeom prst="rect">
            <a:avLst/>
          </a:prstGeom>
          <a:noFill/>
          <a:ln>
            <a:noFill/>
          </a:ln>
        </p:spPr>
        <p:txBody>
          <a:bodyPr spcFirstLastPara="1" wrap="square" lIns="34275" tIns="17125" rIns="34275" bIns="17125"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sz="3700"/>
              <a:t>Trellis</a:t>
            </a:r>
            <a:endParaRPr sz="3700"/>
          </a:p>
        </p:txBody>
      </p:sp>
      <p:sp>
        <p:nvSpPr>
          <p:cNvPr id="86" name="Google Shape;80;p21"/>
          <p:cNvSpPr txBox="1">
            <a:spLocks/>
          </p:cNvSpPr>
          <p:nvPr/>
        </p:nvSpPr>
        <p:spPr>
          <a:xfrm>
            <a:off x="370962" y="608234"/>
            <a:ext cx="3264642" cy="313176"/>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r>
              <a:rPr lang="en-US" sz="1600" b="1"/>
              <a:t>Open-Source Leaf-Spine Fabric</a:t>
            </a:r>
            <a:endParaRPr lang="en-US" sz="1600"/>
          </a:p>
        </p:txBody>
      </p:sp>
      <p:cxnSp>
        <p:nvCxnSpPr>
          <p:cNvPr id="87" name="Google Shape;541;p53"/>
          <p:cNvCxnSpPr/>
          <p:nvPr/>
        </p:nvCxnSpPr>
        <p:spPr>
          <a:xfrm rot="10800000">
            <a:off x="3751142" y="3485841"/>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88" name="Google Shape;542;p53"/>
          <p:cNvCxnSpPr/>
          <p:nvPr/>
        </p:nvCxnSpPr>
        <p:spPr>
          <a:xfrm rot="10800000" flipH="1">
            <a:off x="4301826" y="3485841"/>
            <a:ext cx="375600" cy="428100"/>
          </a:xfrm>
          <a:prstGeom prst="straightConnector1">
            <a:avLst/>
          </a:prstGeom>
          <a:noFill/>
          <a:ln w="19050" cap="flat" cmpd="sng">
            <a:solidFill>
              <a:srgbClr val="666666"/>
            </a:solidFill>
            <a:prstDash val="solid"/>
            <a:round/>
            <a:headEnd type="none" w="med" len="med"/>
            <a:tailEnd type="none" w="med" len="med"/>
          </a:ln>
        </p:spPr>
      </p:cxnSp>
      <p:cxnSp>
        <p:nvCxnSpPr>
          <p:cNvPr id="89" name="Google Shape;546;p53"/>
          <p:cNvCxnSpPr/>
          <p:nvPr/>
        </p:nvCxnSpPr>
        <p:spPr>
          <a:xfrm rot="10800000">
            <a:off x="5627567" y="3476316"/>
            <a:ext cx="383100" cy="428100"/>
          </a:xfrm>
          <a:prstGeom prst="straightConnector1">
            <a:avLst/>
          </a:prstGeom>
          <a:noFill/>
          <a:ln w="19050" cap="flat" cmpd="sng">
            <a:solidFill>
              <a:srgbClr val="666666"/>
            </a:solidFill>
            <a:prstDash val="solid"/>
            <a:round/>
            <a:headEnd type="none" w="med" len="med"/>
            <a:tailEnd type="none" w="med" len="med"/>
          </a:ln>
        </p:spPr>
      </p:cxnSp>
      <p:cxnSp>
        <p:nvCxnSpPr>
          <p:cNvPr id="90" name="Google Shape;547;p53"/>
          <p:cNvCxnSpPr/>
          <p:nvPr/>
        </p:nvCxnSpPr>
        <p:spPr>
          <a:xfrm rot="10800000" flipH="1">
            <a:off x="6178251" y="3476316"/>
            <a:ext cx="375600" cy="428100"/>
          </a:xfrm>
          <a:prstGeom prst="straightConnector1">
            <a:avLst/>
          </a:prstGeom>
          <a:noFill/>
          <a:ln w="19050" cap="flat" cmpd="sng">
            <a:solidFill>
              <a:srgbClr val="666666"/>
            </a:solidFill>
            <a:prstDash val="solid"/>
            <a:round/>
            <a:headEnd type="none" w="med" len="med"/>
            <a:tailEnd type="none" w="med" len="med"/>
          </a:ln>
        </p:spPr>
      </p:cxnSp>
    </p:spTree>
    <p:extLst>
      <p:ext uri="{BB962C8B-B14F-4D97-AF65-F5344CB8AC3E}">
        <p14:creationId xmlns:p14="http://schemas.microsoft.com/office/powerpoint/2010/main" val="8417553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par>
                                <p:cTn id="13" presetID="10"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par>
                                <p:cTn id="16" presetID="10" presetClass="entr" presetSubtype="0" fill="hold" nodeType="with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fade">
                                      <p:cBhvr>
                                        <p:cTn id="18" dur="500"/>
                                        <p:tgtEl>
                                          <p:spTgt spid="89"/>
                                        </p:tgtEl>
                                      </p:cBhvr>
                                    </p:animEffect>
                                  </p:childTnLst>
                                </p:cTn>
                              </p:par>
                              <p:par>
                                <p:cTn id="19" presetID="10" presetClass="entr" presetSubtype="0" fill="hold"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500"/>
                                        <p:tgtEl>
                                          <p:spTgt spid="9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fade">
                                      <p:cBhvr>
                                        <p:cTn id="33" dur="500"/>
                                        <p:tgtEl>
                                          <p:spTgt spid="7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500"/>
                                        <p:tgtEl>
                                          <p:spTgt spid="7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fade">
                                      <p:cBhvr>
                                        <p:cTn id="42" dur="500"/>
                                        <p:tgtEl>
                                          <p:spTgt spid="8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500"/>
                                        <p:tgtEl>
                                          <p:spTgt spid="8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par>
                                <p:cTn id="51" presetID="10" presetClass="entr" presetSubtype="0" fill="hold" nodeType="with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500"/>
                                        <p:tgtEl>
                                          <p:spTgt spid="7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500"/>
                                        <p:tgtEl>
                                          <p:spTgt spid="8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childTnLst>
                                </p:cTn>
                              </p:par>
                              <p:par>
                                <p:cTn id="63" presetID="10" presetClass="entr" presetSubtype="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childTnLst>
                                </p:cTn>
                              </p:par>
                              <p:par>
                                <p:cTn id="66" presetID="10" presetClass="entr" presetSubtype="0" fill="hold"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500"/>
                                        <p:tgtEl>
                                          <p:spTgt spid="7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fade">
                                      <p:cBhvr>
                                        <p:cTn id="71" dur="500"/>
                                        <p:tgtEl>
                                          <p:spTgt spid="8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3"/>
                                        </p:tgtEl>
                                        <p:attrNameLst>
                                          <p:attrName>style.visibility</p:attrName>
                                        </p:attrNameLst>
                                      </p:cBhvr>
                                      <p:to>
                                        <p:strVal val="visible"/>
                                      </p:to>
                                    </p:set>
                                    <p:animEffect transition="in" filter="fade">
                                      <p:cBhvr>
                                        <p:cTn id="74" dur="500"/>
                                        <p:tgtEl>
                                          <p:spTgt spid="73"/>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1000"/>
                                        <p:tgtEl>
                                          <p:spTgt spid="5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1000"/>
                                        <p:tgtEl>
                                          <p:spTgt spid="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1000"/>
                                        <p:tgtEl>
                                          <p:spTgt spid="55"/>
                                        </p:tgtEl>
                                      </p:cBhvr>
                                    </p:animEffect>
                                  </p:childTnLst>
                                </p:cTn>
                              </p:par>
                              <p:par>
                                <p:cTn id="90" presetID="10" presetClass="entr" presetSubtype="0" fill="hold" nodeType="with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fade">
                                      <p:cBhvr>
                                        <p:cTn id="92"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71" grpId="0"/>
      <p:bldP spid="73" grpId="0" animBg="1"/>
      <p:bldP spid="75" grpId="0" animBg="1"/>
      <p:bldP spid="76" grpId="0" animBg="1"/>
      <p:bldP spid="77" grpId="0" animBg="1"/>
      <p:bldP spid="78" grpId="0" animBg="1"/>
      <p:bldP spid="79" grpId="0" animBg="1"/>
      <p:bldP spid="80" grpId="0" animBg="1"/>
      <p:bldP spid="81" grpId="0" animBg="1"/>
      <p:bldP spid="82" grpId="0" animBg="1"/>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380302" y="0"/>
            <a:ext cx="6717983" cy="714604"/>
          </a:xfrm>
          <a:prstGeom prst="rect">
            <a:avLst/>
          </a:prstGeom>
          <a:noFill/>
          <a:ln>
            <a:noFill/>
          </a:ln>
        </p:spPr>
        <p:txBody>
          <a:bodyPr spcFirstLastPara="1" wrap="square" lIns="91425" tIns="45700" rIns="91425" bIns="45700" anchor="b"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algn="ctr"/>
            <a:r>
              <a:rPr lang="en-US"/>
              <a:t>Trellis: Open. Together.</a:t>
            </a:r>
          </a:p>
        </p:txBody>
      </p:sp>
      <p:pic>
        <p:nvPicPr>
          <p:cNvPr id="7" name="Picture 6"/>
          <p:cNvPicPr>
            <a:picLocks noChangeAspect="1"/>
          </p:cNvPicPr>
          <p:nvPr/>
        </p:nvPicPr>
        <p:blipFill>
          <a:blip r:embed="rId2"/>
          <a:stretch>
            <a:fillRect/>
          </a:stretch>
        </p:blipFill>
        <p:spPr>
          <a:xfrm>
            <a:off x="4757185" y="1751354"/>
            <a:ext cx="1615104" cy="954381"/>
          </a:xfrm>
          <a:prstGeom prst="rect">
            <a:avLst/>
          </a:prstGeom>
          <a:effectLst>
            <a:glow rad="228600">
              <a:srgbClr val="A5A5A5">
                <a:satMod val="175000"/>
                <a:alpha val="40000"/>
              </a:srgbClr>
            </a:glow>
          </a:effectLst>
        </p:spPr>
      </p:pic>
      <p:pic>
        <p:nvPicPr>
          <p:cNvPr id="8" name="Picture 7"/>
          <p:cNvPicPr>
            <a:picLocks noChangeAspect="1"/>
          </p:cNvPicPr>
          <p:nvPr/>
        </p:nvPicPr>
        <p:blipFill>
          <a:blip r:embed="rId3"/>
          <a:stretch>
            <a:fillRect/>
          </a:stretch>
        </p:blipFill>
        <p:spPr>
          <a:xfrm>
            <a:off x="2943268" y="1751354"/>
            <a:ext cx="1661114" cy="937726"/>
          </a:xfrm>
          <a:prstGeom prst="rect">
            <a:avLst/>
          </a:prstGeom>
          <a:effectLst>
            <a:glow rad="228600">
              <a:srgbClr val="A5A5A5">
                <a:satMod val="175000"/>
                <a:alpha val="40000"/>
              </a:srgbClr>
            </a:glow>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6019" y="2847413"/>
            <a:ext cx="1529218" cy="1112157"/>
          </a:xfrm>
          <a:prstGeom prst="rect">
            <a:avLst/>
          </a:prstGeom>
          <a:effectLst>
            <a:glow rad="279400">
              <a:schemeClr val="bg1">
                <a:lumMod val="75000"/>
                <a:alpha val="75000"/>
              </a:schemeClr>
            </a:glow>
          </a:effectLst>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t="31406" b="31783"/>
          <a:stretch/>
        </p:blipFill>
        <p:spPr>
          <a:xfrm>
            <a:off x="6759879" y="1003505"/>
            <a:ext cx="1490784" cy="548780"/>
          </a:xfrm>
          <a:prstGeom prst="rect">
            <a:avLst/>
          </a:prstGeom>
        </p:spPr>
      </p:pic>
      <p:pic>
        <p:nvPicPr>
          <p:cNvPr id="13" name="Picture 12"/>
          <p:cNvPicPr>
            <a:picLocks noChangeAspect="1"/>
          </p:cNvPicPr>
          <p:nvPr/>
        </p:nvPicPr>
        <p:blipFill>
          <a:blip r:embed="rId6"/>
          <a:stretch>
            <a:fillRect/>
          </a:stretch>
        </p:blipFill>
        <p:spPr>
          <a:xfrm>
            <a:off x="525960" y="1787962"/>
            <a:ext cx="1778233" cy="99581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2501" y="783047"/>
            <a:ext cx="1210649" cy="880472"/>
          </a:xfrm>
          <a:prstGeom prst="rect">
            <a:avLst/>
          </a:prstGeom>
        </p:spPr>
      </p:pic>
      <p:pic>
        <p:nvPicPr>
          <p:cNvPr id="15" name="Picture 14"/>
          <p:cNvPicPr>
            <a:picLocks noChangeAspect="1"/>
          </p:cNvPicPr>
          <p:nvPr/>
        </p:nvPicPr>
        <p:blipFill>
          <a:blip r:embed="rId8"/>
          <a:stretch>
            <a:fillRect/>
          </a:stretch>
        </p:blipFill>
        <p:spPr>
          <a:xfrm>
            <a:off x="1742387" y="3231385"/>
            <a:ext cx="642678" cy="272835"/>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5821" y="2942682"/>
            <a:ext cx="1385595" cy="1007706"/>
          </a:xfrm>
          <a:prstGeom prst="rect">
            <a:avLst/>
          </a:prstGeom>
        </p:spPr>
      </p:pic>
      <p:pic>
        <p:nvPicPr>
          <p:cNvPr id="17" name="Picture 16"/>
          <p:cNvPicPr>
            <a:picLocks noChangeAspect="1"/>
          </p:cNvPicPr>
          <p:nvPr/>
        </p:nvPicPr>
        <p:blipFill>
          <a:blip r:embed="rId10"/>
          <a:stretch>
            <a:fillRect/>
          </a:stretch>
        </p:blipFill>
        <p:spPr>
          <a:xfrm>
            <a:off x="7241572" y="2139043"/>
            <a:ext cx="1063959" cy="408673"/>
          </a:xfrm>
          <a:prstGeom prst="rect">
            <a:avLst/>
          </a:prstGeom>
        </p:spPr>
      </p:pic>
    </p:spTree>
    <p:extLst>
      <p:ext uri="{BB962C8B-B14F-4D97-AF65-F5344CB8AC3E}">
        <p14:creationId xmlns:p14="http://schemas.microsoft.com/office/powerpoint/2010/main" val="15479224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xmlns="" id="{E8D97D14-5DC3-4F43-AFFC-70408CE658CC}"/>
              </a:ext>
            </a:extLst>
          </p:cNvPr>
          <p:cNvGrpSpPr/>
          <p:nvPr/>
        </p:nvGrpSpPr>
        <p:grpSpPr>
          <a:xfrm>
            <a:off x="457207" y="3034260"/>
            <a:ext cx="4108704" cy="1043159"/>
            <a:chOff x="0" y="3034260"/>
            <a:chExt cx="4565227" cy="1043159"/>
          </a:xfrm>
        </p:grpSpPr>
        <p:sp>
          <p:nvSpPr>
            <p:cNvPr id="71" name="Rectangle 70">
              <a:extLst>
                <a:ext uri="{FF2B5EF4-FFF2-40B4-BE49-F238E27FC236}">
                  <a16:creationId xmlns:a16="http://schemas.microsoft.com/office/drawing/2014/main" xmlns="" id="{C22E68D1-0D59-BB40-9B16-AF65B4B373BA}"/>
                </a:ext>
              </a:extLst>
            </p:cNvPr>
            <p:cNvSpPr/>
            <p:nvPr/>
          </p:nvSpPr>
          <p:spPr>
            <a:xfrm>
              <a:off x="0" y="3034260"/>
              <a:ext cx="4565227" cy="1043159"/>
            </a:xfrm>
            <a:prstGeom prst="rect">
              <a:avLst/>
            </a:prstGeom>
            <a:solidFill>
              <a:srgbClr val="BE8D47">
                <a:alpha val="32549"/>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11480">
                <a:buClrTx/>
                <a:buFontTx/>
                <a:buNone/>
                <a:defRPr/>
              </a:pPr>
              <a:endParaRPr lang="en-US" sz="1620" kern="1200">
                <a:solidFill>
                  <a:srgbClr val="FFFFFF"/>
                </a:solidFill>
                <a:latin typeface="Calibri"/>
              </a:endParaRPr>
            </a:p>
          </p:txBody>
        </p:sp>
        <p:sp>
          <p:nvSpPr>
            <p:cNvPr id="72" name="TextBox 71">
              <a:extLst>
                <a:ext uri="{FF2B5EF4-FFF2-40B4-BE49-F238E27FC236}">
                  <a16:creationId xmlns:a16="http://schemas.microsoft.com/office/drawing/2014/main" xmlns="" id="{A81AD1ED-8C7F-C64F-8BB1-20DC62D3E088}"/>
                </a:ext>
              </a:extLst>
            </p:cNvPr>
            <p:cNvSpPr txBox="1"/>
            <p:nvPr/>
          </p:nvSpPr>
          <p:spPr>
            <a:xfrm>
              <a:off x="892273" y="3109563"/>
              <a:ext cx="438511" cy="258532"/>
            </a:xfrm>
            <a:prstGeom prst="rect">
              <a:avLst/>
            </a:prstGeom>
            <a:noFill/>
            <a:effectLst/>
          </p:spPr>
          <p:txBody>
            <a:bodyPr wrap="none" rtlCol="0">
              <a:spAutoFit/>
            </a:bodyPr>
            <a:lstStyle/>
            <a:p>
              <a:pPr algn="r" defTabSz="411480">
                <a:buClrTx/>
                <a:buFontTx/>
                <a:buNone/>
                <a:defRPr/>
              </a:pPr>
              <a:r>
                <a:rPr lang="en-US" sz="1080" b="1" kern="1200" dirty="0">
                  <a:solidFill>
                    <a:srgbClr val="4B4B4B">
                      <a:lumMod val="50000"/>
                    </a:srgbClr>
                  </a:solidFill>
                  <a:latin typeface="Calibri"/>
                </a:rPr>
                <a:t>70+</a:t>
              </a:r>
            </a:p>
          </p:txBody>
        </p:sp>
        <p:sp>
          <p:nvSpPr>
            <p:cNvPr id="73" name="TextBox 72">
              <a:extLst>
                <a:ext uri="{FF2B5EF4-FFF2-40B4-BE49-F238E27FC236}">
                  <a16:creationId xmlns:a16="http://schemas.microsoft.com/office/drawing/2014/main" xmlns="" id="{5E357710-8403-3242-B7B9-AE0DED823BD6}"/>
                </a:ext>
              </a:extLst>
            </p:cNvPr>
            <p:cNvSpPr txBox="1"/>
            <p:nvPr/>
          </p:nvSpPr>
          <p:spPr>
            <a:xfrm>
              <a:off x="872050" y="3495730"/>
              <a:ext cx="438511" cy="258532"/>
            </a:xfrm>
            <a:prstGeom prst="rect">
              <a:avLst/>
            </a:prstGeom>
            <a:noFill/>
            <a:effectLst/>
          </p:spPr>
          <p:txBody>
            <a:bodyPr wrap="none" rtlCol="0">
              <a:spAutoFit/>
            </a:bodyPr>
            <a:lstStyle/>
            <a:p>
              <a:pPr algn="r" defTabSz="411480">
                <a:buClrTx/>
                <a:buFontTx/>
                <a:buNone/>
                <a:defRPr/>
              </a:pPr>
              <a:r>
                <a:rPr lang="en-US" sz="1080" b="1" kern="1200" dirty="0">
                  <a:solidFill>
                    <a:srgbClr val="4B4B4B">
                      <a:lumMod val="50000"/>
                    </a:srgbClr>
                  </a:solidFill>
                  <a:latin typeface="Calibri"/>
                </a:rPr>
                <a:t>70+</a:t>
              </a:r>
            </a:p>
          </p:txBody>
        </p:sp>
      </p:grpSp>
      <p:grpSp>
        <p:nvGrpSpPr>
          <p:cNvPr id="74" name="Group 73">
            <a:extLst>
              <a:ext uri="{FF2B5EF4-FFF2-40B4-BE49-F238E27FC236}">
                <a16:creationId xmlns:a16="http://schemas.microsoft.com/office/drawing/2014/main" xmlns="" id="{CF1FD12A-F317-BC44-B05F-4962E786D948}"/>
              </a:ext>
            </a:extLst>
          </p:cNvPr>
          <p:cNvGrpSpPr/>
          <p:nvPr/>
        </p:nvGrpSpPr>
        <p:grpSpPr>
          <a:xfrm>
            <a:off x="457207" y="2410284"/>
            <a:ext cx="4108704" cy="626786"/>
            <a:chOff x="0" y="2410284"/>
            <a:chExt cx="4565227" cy="626786"/>
          </a:xfrm>
        </p:grpSpPr>
        <p:sp>
          <p:nvSpPr>
            <p:cNvPr id="75" name="Rectangle 74">
              <a:extLst>
                <a:ext uri="{FF2B5EF4-FFF2-40B4-BE49-F238E27FC236}">
                  <a16:creationId xmlns:a16="http://schemas.microsoft.com/office/drawing/2014/main" xmlns="" id="{CC860851-5DAB-C549-BA55-7BC9B2F98143}"/>
                </a:ext>
              </a:extLst>
            </p:cNvPr>
            <p:cNvSpPr/>
            <p:nvPr/>
          </p:nvSpPr>
          <p:spPr>
            <a:xfrm>
              <a:off x="0" y="2410284"/>
              <a:ext cx="4565227" cy="623147"/>
            </a:xfrm>
            <a:prstGeom prst="rect">
              <a:avLst/>
            </a:prstGeom>
            <a:solidFill>
              <a:srgbClr val="B4CC85">
                <a:alpha val="38039"/>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11480">
                <a:buClrTx/>
                <a:buFontTx/>
                <a:buNone/>
                <a:defRPr/>
              </a:pPr>
              <a:endParaRPr lang="en-US" sz="1620" kern="1200">
                <a:solidFill>
                  <a:srgbClr val="FFFFFF"/>
                </a:solidFill>
                <a:latin typeface="Calibri"/>
              </a:endParaRPr>
            </a:p>
          </p:txBody>
        </p:sp>
        <p:pic>
          <p:nvPicPr>
            <p:cNvPr id="76" name="Picture 75">
              <a:extLst>
                <a:ext uri="{FF2B5EF4-FFF2-40B4-BE49-F238E27FC236}">
                  <a16:creationId xmlns:a16="http://schemas.microsoft.com/office/drawing/2014/main" xmlns="" id="{EA035D4A-1D88-B445-9C22-C6BDBD481995}"/>
                </a:ext>
              </a:extLst>
            </p:cNvPr>
            <p:cNvPicPr>
              <a:picLocks noChangeAspect="1"/>
            </p:cNvPicPr>
            <p:nvPr/>
          </p:nvPicPr>
          <p:blipFill>
            <a:blip r:embed="rId2"/>
            <a:stretch>
              <a:fillRect/>
            </a:stretch>
          </p:blipFill>
          <p:spPr>
            <a:xfrm>
              <a:off x="320524" y="2484556"/>
              <a:ext cx="521803" cy="160020"/>
            </a:xfrm>
            <a:prstGeom prst="rect">
              <a:avLst/>
            </a:prstGeom>
            <a:effectLst/>
          </p:spPr>
        </p:pic>
        <p:pic>
          <p:nvPicPr>
            <p:cNvPr id="77" name="Picture 76">
              <a:extLst>
                <a:ext uri="{FF2B5EF4-FFF2-40B4-BE49-F238E27FC236}">
                  <a16:creationId xmlns:a16="http://schemas.microsoft.com/office/drawing/2014/main" xmlns="" id="{2611E58C-1216-1C48-8BDF-EB5A1BAE629F}"/>
                </a:ext>
              </a:extLst>
            </p:cNvPr>
            <p:cNvPicPr>
              <a:picLocks noChangeAspect="1"/>
            </p:cNvPicPr>
            <p:nvPr/>
          </p:nvPicPr>
          <p:blipFill>
            <a:blip r:embed="rId3"/>
            <a:stretch>
              <a:fillRect/>
            </a:stretch>
          </p:blipFill>
          <p:spPr>
            <a:xfrm>
              <a:off x="871147" y="2474302"/>
              <a:ext cx="466531" cy="182880"/>
            </a:xfrm>
            <a:prstGeom prst="rect">
              <a:avLst/>
            </a:prstGeom>
            <a:effectLst/>
          </p:spPr>
        </p:pic>
        <p:pic>
          <p:nvPicPr>
            <p:cNvPr id="78" name="Picture 77">
              <a:extLst>
                <a:ext uri="{FF2B5EF4-FFF2-40B4-BE49-F238E27FC236}">
                  <a16:creationId xmlns:a16="http://schemas.microsoft.com/office/drawing/2014/main" xmlns="" id="{38182F01-5B27-EC42-BF2F-9B2DAE78D1D0}"/>
                </a:ext>
              </a:extLst>
            </p:cNvPr>
            <p:cNvPicPr>
              <a:picLocks noChangeAspect="1"/>
            </p:cNvPicPr>
            <p:nvPr/>
          </p:nvPicPr>
          <p:blipFill>
            <a:blip r:embed="rId4"/>
            <a:stretch>
              <a:fillRect/>
            </a:stretch>
          </p:blipFill>
          <p:spPr>
            <a:xfrm>
              <a:off x="1754818" y="2424535"/>
              <a:ext cx="320040" cy="320040"/>
            </a:xfrm>
            <a:prstGeom prst="rect">
              <a:avLst/>
            </a:prstGeom>
            <a:effectLst/>
          </p:spPr>
        </p:pic>
        <p:pic>
          <p:nvPicPr>
            <p:cNvPr id="79" name="Picture 78">
              <a:extLst>
                <a:ext uri="{FF2B5EF4-FFF2-40B4-BE49-F238E27FC236}">
                  <a16:creationId xmlns:a16="http://schemas.microsoft.com/office/drawing/2014/main" xmlns="" id="{B4B3707E-E3DC-684D-8391-6C14ECE8ADD7}"/>
                </a:ext>
              </a:extLst>
            </p:cNvPr>
            <p:cNvPicPr>
              <a:picLocks noChangeAspect="1"/>
            </p:cNvPicPr>
            <p:nvPr/>
          </p:nvPicPr>
          <p:blipFill>
            <a:blip r:embed="rId5"/>
            <a:stretch>
              <a:fillRect/>
            </a:stretch>
          </p:blipFill>
          <p:spPr>
            <a:xfrm>
              <a:off x="333554" y="2631543"/>
              <a:ext cx="464162" cy="182880"/>
            </a:xfrm>
            <a:prstGeom prst="rect">
              <a:avLst/>
            </a:prstGeom>
            <a:effectLst/>
          </p:spPr>
        </p:pic>
        <p:pic>
          <p:nvPicPr>
            <p:cNvPr id="80" name="Picture 79">
              <a:extLst>
                <a:ext uri="{FF2B5EF4-FFF2-40B4-BE49-F238E27FC236}">
                  <a16:creationId xmlns:a16="http://schemas.microsoft.com/office/drawing/2014/main" xmlns="" id="{97884C69-F334-8840-9CBF-37E7170891C0}"/>
                </a:ext>
              </a:extLst>
            </p:cNvPr>
            <p:cNvPicPr>
              <a:picLocks noChangeAspect="1"/>
            </p:cNvPicPr>
            <p:nvPr/>
          </p:nvPicPr>
          <p:blipFill>
            <a:blip r:embed="rId6"/>
            <a:stretch>
              <a:fillRect/>
            </a:stretch>
          </p:blipFill>
          <p:spPr>
            <a:xfrm>
              <a:off x="809636" y="2671050"/>
              <a:ext cx="373076" cy="155448"/>
            </a:xfrm>
            <a:prstGeom prst="rect">
              <a:avLst/>
            </a:prstGeom>
            <a:effectLst/>
          </p:spPr>
        </p:pic>
        <p:pic>
          <p:nvPicPr>
            <p:cNvPr id="81" name="Picture 80">
              <a:extLst>
                <a:ext uri="{FF2B5EF4-FFF2-40B4-BE49-F238E27FC236}">
                  <a16:creationId xmlns:a16="http://schemas.microsoft.com/office/drawing/2014/main" xmlns="" id="{9DB2C0DF-7822-4B47-BAF7-9D31EEC468A6}"/>
                </a:ext>
              </a:extLst>
            </p:cNvPr>
            <p:cNvPicPr>
              <a:picLocks noChangeAspect="1"/>
            </p:cNvPicPr>
            <p:nvPr/>
          </p:nvPicPr>
          <p:blipFill>
            <a:blip r:embed="rId7"/>
            <a:stretch>
              <a:fillRect/>
            </a:stretch>
          </p:blipFill>
          <p:spPr>
            <a:xfrm>
              <a:off x="1158395" y="2657928"/>
              <a:ext cx="526694" cy="192024"/>
            </a:xfrm>
            <a:prstGeom prst="rect">
              <a:avLst/>
            </a:prstGeom>
            <a:effectLst/>
          </p:spPr>
        </p:pic>
        <p:pic>
          <p:nvPicPr>
            <p:cNvPr id="82" name="Picture 81">
              <a:extLst>
                <a:ext uri="{FF2B5EF4-FFF2-40B4-BE49-F238E27FC236}">
                  <a16:creationId xmlns:a16="http://schemas.microsoft.com/office/drawing/2014/main" xmlns="" id="{3D33FCC8-2FFE-CC4D-A82A-547A77AB8BC1}"/>
                </a:ext>
              </a:extLst>
            </p:cNvPr>
            <p:cNvPicPr>
              <a:picLocks noChangeAspect="1"/>
            </p:cNvPicPr>
            <p:nvPr/>
          </p:nvPicPr>
          <p:blipFill>
            <a:blip r:embed="rId8"/>
            <a:stretch>
              <a:fillRect/>
            </a:stretch>
          </p:blipFill>
          <p:spPr>
            <a:xfrm>
              <a:off x="1653300" y="2718767"/>
              <a:ext cx="493059" cy="100584"/>
            </a:xfrm>
            <a:prstGeom prst="rect">
              <a:avLst/>
            </a:prstGeom>
            <a:effectLst/>
          </p:spPr>
        </p:pic>
        <p:pic>
          <p:nvPicPr>
            <p:cNvPr id="83" name="Picture 82">
              <a:extLst>
                <a:ext uri="{FF2B5EF4-FFF2-40B4-BE49-F238E27FC236}">
                  <a16:creationId xmlns:a16="http://schemas.microsoft.com/office/drawing/2014/main" xmlns="" id="{99387513-6C48-E84B-9A2E-ADD78804861D}"/>
                </a:ext>
              </a:extLst>
            </p:cNvPr>
            <p:cNvPicPr>
              <a:picLocks noChangeAspect="1"/>
            </p:cNvPicPr>
            <p:nvPr/>
          </p:nvPicPr>
          <p:blipFill>
            <a:blip r:embed="rId9"/>
            <a:stretch>
              <a:fillRect/>
            </a:stretch>
          </p:blipFill>
          <p:spPr>
            <a:xfrm>
              <a:off x="97766" y="2888773"/>
              <a:ext cx="373749" cy="61461"/>
            </a:xfrm>
            <a:prstGeom prst="rect">
              <a:avLst/>
            </a:prstGeom>
            <a:effectLst/>
          </p:spPr>
        </p:pic>
        <p:pic>
          <p:nvPicPr>
            <p:cNvPr id="84" name="Picture 83">
              <a:extLst>
                <a:ext uri="{FF2B5EF4-FFF2-40B4-BE49-F238E27FC236}">
                  <a16:creationId xmlns:a16="http://schemas.microsoft.com/office/drawing/2014/main" xmlns="" id="{B322BFB8-B26D-B044-BFF7-CEF585694BA2}"/>
                </a:ext>
              </a:extLst>
            </p:cNvPr>
            <p:cNvPicPr>
              <a:picLocks noChangeAspect="1"/>
            </p:cNvPicPr>
            <p:nvPr/>
          </p:nvPicPr>
          <p:blipFill>
            <a:blip r:embed="rId10"/>
            <a:stretch>
              <a:fillRect/>
            </a:stretch>
          </p:blipFill>
          <p:spPr>
            <a:xfrm>
              <a:off x="480338" y="2878193"/>
              <a:ext cx="313286" cy="83543"/>
            </a:xfrm>
            <a:prstGeom prst="rect">
              <a:avLst/>
            </a:prstGeom>
            <a:effectLst/>
          </p:spPr>
        </p:pic>
        <p:pic>
          <p:nvPicPr>
            <p:cNvPr id="85" name="Picture 84">
              <a:extLst>
                <a:ext uri="{FF2B5EF4-FFF2-40B4-BE49-F238E27FC236}">
                  <a16:creationId xmlns:a16="http://schemas.microsoft.com/office/drawing/2014/main" xmlns="" id="{BBC08FD2-1F82-BA4D-BC8A-5BB872525182}"/>
                </a:ext>
              </a:extLst>
            </p:cNvPr>
            <p:cNvPicPr>
              <a:picLocks noChangeAspect="1"/>
            </p:cNvPicPr>
            <p:nvPr/>
          </p:nvPicPr>
          <p:blipFill>
            <a:blip r:embed="rId11"/>
            <a:stretch>
              <a:fillRect/>
            </a:stretch>
          </p:blipFill>
          <p:spPr>
            <a:xfrm>
              <a:off x="836178" y="2830115"/>
              <a:ext cx="274320" cy="182880"/>
            </a:xfrm>
            <a:prstGeom prst="rect">
              <a:avLst/>
            </a:prstGeom>
            <a:effectLst/>
          </p:spPr>
        </p:pic>
        <p:pic>
          <p:nvPicPr>
            <p:cNvPr id="86" name="Picture 85">
              <a:extLst>
                <a:ext uri="{FF2B5EF4-FFF2-40B4-BE49-F238E27FC236}">
                  <a16:creationId xmlns:a16="http://schemas.microsoft.com/office/drawing/2014/main" xmlns="" id="{06A97414-7703-2C4F-8B4C-AEF3B95D2ABD}"/>
                </a:ext>
              </a:extLst>
            </p:cNvPr>
            <p:cNvPicPr>
              <a:picLocks noChangeAspect="1"/>
            </p:cNvPicPr>
            <p:nvPr/>
          </p:nvPicPr>
          <p:blipFill>
            <a:blip r:embed="rId12"/>
            <a:stretch>
              <a:fillRect/>
            </a:stretch>
          </p:blipFill>
          <p:spPr>
            <a:xfrm>
              <a:off x="1185747" y="2874552"/>
              <a:ext cx="408215" cy="91440"/>
            </a:xfrm>
            <a:prstGeom prst="rect">
              <a:avLst/>
            </a:prstGeom>
            <a:effectLst/>
          </p:spPr>
        </p:pic>
        <p:pic>
          <p:nvPicPr>
            <p:cNvPr id="87" name="Picture 86">
              <a:extLst>
                <a:ext uri="{FF2B5EF4-FFF2-40B4-BE49-F238E27FC236}">
                  <a16:creationId xmlns:a16="http://schemas.microsoft.com/office/drawing/2014/main" xmlns="" id="{78D5869F-D3C4-B648-88D7-3876AC0EC364}"/>
                </a:ext>
              </a:extLst>
            </p:cNvPr>
            <p:cNvPicPr>
              <a:picLocks noChangeAspect="1"/>
            </p:cNvPicPr>
            <p:nvPr/>
          </p:nvPicPr>
          <p:blipFill>
            <a:blip r:embed="rId13"/>
            <a:stretch>
              <a:fillRect/>
            </a:stretch>
          </p:blipFill>
          <p:spPr>
            <a:xfrm>
              <a:off x="1687162" y="2852367"/>
              <a:ext cx="457940" cy="184703"/>
            </a:xfrm>
            <a:prstGeom prst="rect">
              <a:avLst/>
            </a:prstGeom>
            <a:effectLst/>
          </p:spPr>
        </p:pic>
        <p:pic>
          <p:nvPicPr>
            <p:cNvPr id="88" name="Picture 87">
              <a:extLst>
                <a:ext uri="{FF2B5EF4-FFF2-40B4-BE49-F238E27FC236}">
                  <a16:creationId xmlns:a16="http://schemas.microsoft.com/office/drawing/2014/main" xmlns="" id="{B6266971-7446-6D4F-9C0E-CCC6635F7FAC}"/>
                </a:ext>
              </a:extLst>
            </p:cNvPr>
            <p:cNvPicPr>
              <a:picLocks noChangeAspect="1"/>
            </p:cNvPicPr>
            <p:nvPr/>
          </p:nvPicPr>
          <p:blipFill>
            <a:blip r:embed="rId14"/>
            <a:stretch>
              <a:fillRect/>
            </a:stretch>
          </p:blipFill>
          <p:spPr>
            <a:xfrm>
              <a:off x="1388134" y="2484048"/>
              <a:ext cx="331581" cy="132632"/>
            </a:xfrm>
            <a:prstGeom prst="rect">
              <a:avLst/>
            </a:prstGeom>
          </p:spPr>
        </p:pic>
      </p:grpSp>
      <p:grpSp>
        <p:nvGrpSpPr>
          <p:cNvPr id="89" name="Group 88">
            <a:extLst>
              <a:ext uri="{FF2B5EF4-FFF2-40B4-BE49-F238E27FC236}">
                <a16:creationId xmlns:a16="http://schemas.microsoft.com/office/drawing/2014/main" xmlns="" id="{AED4B694-5321-6C4C-A26F-782E76436872}"/>
              </a:ext>
            </a:extLst>
          </p:cNvPr>
          <p:cNvGrpSpPr/>
          <p:nvPr/>
        </p:nvGrpSpPr>
        <p:grpSpPr>
          <a:xfrm>
            <a:off x="457207" y="1872828"/>
            <a:ext cx="4108704" cy="538480"/>
            <a:chOff x="0" y="1872827"/>
            <a:chExt cx="4565227" cy="538480"/>
          </a:xfrm>
        </p:grpSpPr>
        <p:sp>
          <p:nvSpPr>
            <p:cNvPr id="90" name="Rectangle 89">
              <a:extLst>
                <a:ext uri="{FF2B5EF4-FFF2-40B4-BE49-F238E27FC236}">
                  <a16:creationId xmlns:a16="http://schemas.microsoft.com/office/drawing/2014/main" xmlns="" id="{7DBD8CFF-C521-D64F-8F9E-DE1DCEF359CB}"/>
                </a:ext>
              </a:extLst>
            </p:cNvPr>
            <p:cNvSpPr/>
            <p:nvPr/>
          </p:nvSpPr>
          <p:spPr>
            <a:xfrm>
              <a:off x="0" y="1872827"/>
              <a:ext cx="4565227" cy="538480"/>
            </a:xfrm>
            <a:prstGeom prst="rect">
              <a:avLst/>
            </a:prstGeom>
            <a:solidFill>
              <a:srgbClr val="5CA2D4">
                <a:alpha val="34118"/>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11480">
                <a:buClrTx/>
                <a:buFontTx/>
                <a:buNone/>
                <a:defRPr/>
              </a:pPr>
              <a:endParaRPr lang="en-US" sz="1620" kern="1200">
                <a:solidFill>
                  <a:srgbClr val="FFFFFF"/>
                </a:solidFill>
                <a:latin typeface="Calibri"/>
              </a:endParaRPr>
            </a:p>
          </p:txBody>
        </p:sp>
        <p:pic>
          <p:nvPicPr>
            <p:cNvPr id="91" name="Picture 90">
              <a:extLst>
                <a:ext uri="{FF2B5EF4-FFF2-40B4-BE49-F238E27FC236}">
                  <a16:creationId xmlns:a16="http://schemas.microsoft.com/office/drawing/2014/main" xmlns="" id="{1B57CD12-08E6-ED44-A3F8-1049B17FBC33}"/>
                </a:ext>
              </a:extLst>
            </p:cNvPr>
            <p:cNvPicPr>
              <a:picLocks noChangeAspect="1"/>
            </p:cNvPicPr>
            <p:nvPr/>
          </p:nvPicPr>
          <p:blipFill>
            <a:blip r:embed="rId15"/>
            <a:stretch>
              <a:fillRect/>
            </a:stretch>
          </p:blipFill>
          <p:spPr>
            <a:xfrm>
              <a:off x="317579" y="1986360"/>
              <a:ext cx="456056" cy="109728"/>
            </a:xfrm>
            <a:prstGeom prst="rect">
              <a:avLst/>
            </a:prstGeom>
            <a:effectLst/>
          </p:spPr>
        </p:pic>
        <p:pic>
          <p:nvPicPr>
            <p:cNvPr id="92" name="Picture 91">
              <a:extLst>
                <a:ext uri="{FF2B5EF4-FFF2-40B4-BE49-F238E27FC236}">
                  <a16:creationId xmlns:a16="http://schemas.microsoft.com/office/drawing/2014/main" xmlns="" id="{2BAD02B8-38DA-8A47-9CF8-8CA471CB7CF5}"/>
                </a:ext>
              </a:extLst>
            </p:cNvPr>
            <p:cNvPicPr>
              <a:picLocks noChangeAspect="1"/>
            </p:cNvPicPr>
            <p:nvPr/>
          </p:nvPicPr>
          <p:blipFill>
            <a:blip r:embed="rId16"/>
            <a:stretch>
              <a:fillRect/>
            </a:stretch>
          </p:blipFill>
          <p:spPr>
            <a:xfrm>
              <a:off x="814825" y="1981468"/>
              <a:ext cx="355353" cy="118872"/>
            </a:xfrm>
            <a:prstGeom prst="rect">
              <a:avLst/>
            </a:prstGeom>
            <a:effectLst/>
          </p:spPr>
        </p:pic>
        <p:pic>
          <p:nvPicPr>
            <p:cNvPr id="93" name="Picture 92">
              <a:extLst>
                <a:ext uri="{FF2B5EF4-FFF2-40B4-BE49-F238E27FC236}">
                  <a16:creationId xmlns:a16="http://schemas.microsoft.com/office/drawing/2014/main" xmlns="" id="{4CF964B7-F9F0-534B-9EF2-7F25EC2ACD8E}"/>
                </a:ext>
              </a:extLst>
            </p:cNvPr>
            <p:cNvPicPr>
              <a:picLocks noChangeAspect="1"/>
            </p:cNvPicPr>
            <p:nvPr/>
          </p:nvPicPr>
          <p:blipFill>
            <a:blip r:embed="rId17"/>
            <a:stretch>
              <a:fillRect/>
            </a:stretch>
          </p:blipFill>
          <p:spPr>
            <a:xfrm>
              <a:off x="322323" y="2175456"/>
              <a:ext cx="275422" cy="182880"/>
            </a:xfrm>
            <a:prstGeom prst="rect">
              <a:avLst/>
            </a:prstGeom>
            <a:effectLst/>
          </p:spPr>
        </p:pic>
        <p:pic>
          <p:nvPicPr>
            <p:cNvPr id="94" name="Picture 93">
              <a:extLst>
                <a:ext uri="{FF2B5EF4-FFF2-40B4-BE49-F238E27FC236}">
                  <a16:creationId xmlns:a16="http://schemas.microsoft.com/office/drawing/2014/main" xmlns="" id="{68D6829B-FC13-DA4B-BEC5-C4D7D243F9DB}"/>
                </a:ext>
              </a:extLst>
            </p:cNvPr>
            <p:cNvPicPr>
              <a:picLocks noChangeAspect="1"/>
            </p:cNvPicPr>
            <p:nvPr/>
          </p:nvPicPr>
          <p:blipFill>
            <a:blip r:embed="rId18"/>
            <a:stretch>
              <a:fillRect/>
            </a:stretch>
          </p:blipFill>
          <p:spPr>
            <a:xfrm>
              <a:off x="615741" y="2203133"/>
              <a:ext cx="453172" cy="137160"/>
            </a:xfrm>
            <a:prstGeom prst="rect">
              <a:avLst/>
            </a:prstGeom>
            <a:effectLst/>
          </p:spPr>
        </p:pic>
        <p:pic>
          <p:nvPicPr>
            <p:cNvPr id="95" name="Picture 94">
              <a:extLst>
                <a:ext uri="{FF2B5EF4-FFF2-40B4-BE49-F238E27FC236}">
                  <a16:creationId xmlns:a16="http://schemas.microsoft.com/office/drawing/2014/main" xmlns="" id="{9510820E-52E0-B049-B763-981B326D8279}"/>
                </a:ext>
              </a:extLst>
            </p:cNvPr>
            <p:cNvPicPr>
              <a:picLocks noChangeAspect="1"/>
            </p:cNvPicPr>
            <p:nvPr/>
          </p:nvPicPr>
          <p:blipFill>
            <a:blip r:embed="rId19"/>
            <a:stretch>
              <a:fillRect/>
            </a:stretch>
          </p:blipFill>
          <p:spPr>
            <a:xfrm>
              <a:off x="1141492" y="2211593"/>
              <a:ext cx="424206" cy="109728"/>
            </a:xfrm>
            <a:prstGeom prst="rect">
              <a:avLst/>
            </a:prstGeom>
            <a:effectLst/>
          </p:spPr>
        </p:pic>
        <p:pic>
          <p:nvPicPr>
            <p:cNvPr id="96" name="Picture 95">
              <a:extLst>
                <a:ext uri="{FF2B5EF4-FFF2-40B4-BE49-F238E27FC236}">
                  <a16:creationId xmlns:a16="http://schemas.microsoft.com/office/drawing/2014/main" xmlns="" id="{625748DC-52A6-A34D-9077-51E5CAE67D78}"/>
                </a:ext>
              </a:extLst>
            </p:cNvPr>
            <p:cNvPicPr>
              <a:picLocks noChangeAspect="1"/>
            </p:cNvPicPr>
            <p:nvPr/>
          </p:nvPicPr>
          <p:blipFill>
            <a:blip r:embed="rId20"/>
            <a:stretch>
              <a:fillRect/>
            </a:stretch>
          </p:blipFill>
          <p:spPr>
            <a:xfrm>
              <a:off x="1211368" y="2015934"/>
              <a:ext cx="438912" cy="73152"/>
            </a:xfrm>
            <a:prstGeom prst="rect">
              <a:avLst/>
            </a:prstGeom>
            <a:effectLst/>
          </p:spPr>
        </p:pic>
        <p:pic>
          <p:nvPicPr>
            <p:cNvPr id="97" name="Picture 96">
              <a:extLst>
                <a:ext uri="{FF2B5EF4-FFF2-40B4-BE49-F238E27FC236}">
                  <a16:creationId xmlns:a16="http://schemas.microsoft.com/office/drawing/2014/main" xmlns="" id="{6EA8AE80-7943-3A43-BF60-3156874506DC}"/>
                </a:ext>
              </a:extLst>
            </p:cNvPr>
            <p:cNvPicPr>
              <a:picLocks noChangeAspect="1"/>
            </p:cNvPicPr>
            <p:nvPr/>
          </p:nvPicPr>
          <p:blipFill>
            <a:blip r:embed="rId21"/>
            <a:stretch>
              <a:fillRect/>
            </a:stretch>
          </p:blipFill>
          <p:spPr>
            <a:xfrm>
              <a:off x="1691225" y="1986093"/>
              <a:ext cx="569890" cy="137160"/>
            </a:xfrm>
            <a:prstGeom prst="rect">
              <a:avLst/>
            </a:prstGeom>
            <a:effectLst/>
          </p:spPr>
        </p:pic>
        <p:pic>
          <p:nvPicPr>
            <p:cNvPr id="98" name="Picture 97">
              <a:extLst>
                <a:ext uri="{FF2B5EF4-FFF2-40B4-BE49-F238E27FC236}">
                  <a16:creationId xmlns:a16="http://schemas.microsoft.com/office/drawing/2014/main" xmlns="" id="{46EA4C13-B1CB-844F-BE6C-11A3D8B9F48B}"/>
                </a:ext>
              </a:extLst>
            </p:cNvPr>
            <p:cNvPicPr>
              <a:picLocks noChangeAspect="1"/>
            </p:cNvPicPr>
            <p:nvPr/>
          </p:nvPicPr>
          <p:blipFill>
            <a:blip r:embed="rId22"/>
            <a:stretch>
              <a:fillRect/>
            </a:stretch>
          </p:blipFill>
          <p:spPr>
            <a:xfrm>
              <a:off x="1630035" y="2210560"/>
              <a:ext cx="653142" cy="109728"/>
            </a:xfrm>
            <a:prstGeom prst="rect">
              <a:avLst/>
            </a:prstGeom>
            <a:effectLst/>
          </p:spPr>
        </p:pic>
      </p:grpSp>
      <p:sp>
        <p:nvSpPr>
          <p:cNvPr id="99" name="Rectangle 98">
            <a:extLst>
              <a:ext uri="{FF2B5EF4-FFF2-40B4-BE49-F238E27FC236}">
                <a16:creationId xmlns:a16="http://schemas.microsoft.com/office/drawing/2014/main" xmlns="" id="{01C9488B-1C42-FE4E-AB21-D7B75CF51087}"/>
              </a:ext>
            </a:extLst>
          </p:cNvPr>
          <p:cNvSpPr/>
          <p:nvPr/>
        </p:nvSpPr>
        <p:spPr>
          <a:xfrm>
            <a:off x="457200" y="1253067"/>
            <a:ext cx="4108704" cy="623146"/>
          </a:xfrm>
          <a:prstGeom prst="rect">
            <a:avLst/>
          </a:prstGeom>
          <a:solidFill>
            <a:srgbClr val="37C9AB">
              <a:alpha val="25882"/>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11480">
              <a:buClrTx/>
              <a:buFontTx/>
              <a:buNone/>
              <a:defRPr/>
            </a:pPr>
            <a:endParaRPr lang="en-US" sz="1620" kern="1200">
              <a:solidFill>
                <a:srgbClr val="FFFFFF"/>
              </a:solidFill>
              <a:latin typeface="Calibri"/>
            </a:endParaRPr>
          </a:p>
        </p:txBody>
      </p:sp>
      <p:sp>
        <p:nvSpPr>
          <p:cNvPr id="100" name="Text Placeholder 4">
            <a:extLst>
              <a:ext uri="{FF2B5EF4-FFF2-40B4-BE49-F238E27FC236}">
                <a16:creationId xmlns:a16="http://schemas.microsoft.com/office/drawing/2014/main" xmlns="" id="{2DC5A99C-6706-FA41-89A9-7142D42007CA}"/>
              </a:ext>
            </a:extLst>
          </p:cNvPr>
          <p:cNvSpPr>
            <a:spLocks noGrp="1"/>
          </p:cNvSpPr>
          <p:nvPr>
            <p:ph type="body" sz="quarter" idx="4294967295"/>
          </p:nvPr>
        </p:nvSpPr>
        <p:spPr>
          <a:xfrm>
            <a:off x="1767999" y="727225"/>
            <a:ext cx="3162477" cy="427642"/>
          </a:xfrm>
          <a:prstGeom prst="rect">
            <a:avLst/>
          </a:prstGeom>
        </p:spPr>
        <p:txBody>
          <a:bodyPr/>
          <a:lstStyle/>
          <a:p>
            <a:pPr algn="ctr"/>
            <a:r>
              <a:rPr lang="en-US" sz="1400" dirty="0">
                <a:solidFill>
                  <a:srgbClr val="000000"/>
                </a:solidFill>
                <a:latin typeface="Arial"/>
                <a:cs typeface="Arial"/>
              </a:rPr>
              <a:t>Vibrant Operator Led Consortium</a:t>
            </a:r>
          </a:p>
        </p:txBody>
      </p:sp>
      <p:grpSp>
        <p:nvGrpSpPr>
          <p:cNvPr id="101" name="Group 100">
            <a:extLst>
              <a:ext uri="{FF2B5EF4-FFF2-40B4-BE49-F238E27FC236}">
                <a16:creationId xmlns:a16="http://schemas.microsoft.com/office/drawing/2014/main" xmlns="" id="{9DF8BF97-CC68-4A4E-91BC-947AE617AB7F}"/>
              </a:ext>
            </a:extLst>
          </p:cNvPr>
          <p:cNvGrpSpPr/>
          <p:nvPr/>
        </p:nvGrpSpPr>
        <p:grpSpPr>
          <a:xfrm>
            <a:off x="2555294" y="1238908"/>
            <a:ext cx="3752066" cy="3749039"/>
            <a:chOff x="2331208" y="1238904"/>
            <a:chExt cx="4168962" cy="3749039"/>
          </a:xfrm>
        </p:grpSpPr>
        <p:grpSp>
          <p:nvGrpSpPr>
            <p:cNvPr id="102" name="Group 101">
              <a:extLst>
                <a:ext uri="{FF2B5EF4-FFF2-40B4-BE49-F238E27FC236}">
                  <a16:creationId xmlns:a16="http://schemas.microsoft.com/office/drawing/2014/main" xmlns="" id="{C26E3B93-F23C-EA4E-ACA8-9AE4A227C9A9}"/>
                </a:ext>
              </a:extLst>
            </p:cNvPr>
            <p:cNvGrpSpPr>
              <a:grpSpLocks noChangeAspect="1"/>
            </p:cNvGrpSpPr>
            <p:nvPr/>
          </p:nvGrpSpPr>
          <p:grpSpPr>
            <a:xfrm>
              <a:off x="2643832" y="1238904"/>
              <a:ext cx="3856338" cy="3749039"/>
              <a:chOff x="3392308" y="1552034"/>
              <a:chExt cx="4864100" cy="4728762"/>
            </a:xfrm>
            <a:effectLst>
              <a:outerShdw blurRad="50800" dist="38100" dir="2700000" algn="tl" rotWithShape="0">
                <a:prstClr val="black">
                  <a:alpha val="40000"/>
                </a:prstClr>
              </a:outerShdw>
            </a:effectLst>
          </p:grpSpPr>
          <p:pic>
            <p:nvPicPr>
              <p:cNvPr id="113" name="Picture 112">
                <a:extLst>
                  <a:ext uri="{FF2B5EF4-FFF2-40B4-BE49-F238E27FC236}">
                    <a16:creationId xmlns:a16="http://schemas.microsoft.com/office/drawing/2014/main" xmlns="" id="{1B3E52A6-F6E3-CF4B-8CA3-CBA0E37B2BD0}"/>
                  </a:ext>
                </a:extLst>
              </p:cNvPr>
              <p:cNvPicPr>
                <a:picLocks noChangeAspect="1"/>
              </p:cNvPicPr>
              <p:nvPr/>
            </p:nvPicPr>
            <p:blipFill>
              <a:blip r:embed="rId23"/>
              <a:stretch>
                <a:fillRect/>
              </a:stretch>
            </p:blipFill>
            <p:spPr>
              <a:xfrm>
                <a:off x="3392308" y="4464695"/>
                <a:ext cx="4864100" cy="1816101"/>
              </a:xfrm>
              <a:prstGeom prst="rect">
                <a:avLst/>
              </a:prstGeom>
            </p:spPr>
          </p:pic>
          <p:pic>
            <p:nvPicPr>
              <p:cNvPr id="114" name="Picture 113">
                <a:extLst>
                  <a:ext uri="{FF2B5EF4-FFF2-40B4-BE49-F238E27FC236}">
                    <a16:creationId xmlns:a16="http://schemas.microsoft.com/office/drawing/2014/main" xmlns="" id="{E21B3157-274F-2944-84CF-C6AFA00D333D}"/>
                  </a:ext>
                </a:extLst>
              </p:cNvPr>
              <p:cNvPicPr>
                <a:picLocks noChangeAspect="1"/>
              </p:cNvPicPr>
              <p:nvPr/>
            </p:nvPicPr>
            <p:blipFill>
              <a:blip r:embed="rId24"/>
              <a:stretch>
                <a:fillRect/>
              </a:stretch>
            </p:blipFill>
            <p:spPr>
              <a:xfrm>
                <a:off x="3868557" y="3778895"/>
                <a:ext cx="3911600" cy="1371600"/>
              </a:xfrm>
              <a:prstGeom prst="rect">
                <a:avLst/>
              </a:prstGeom>
            </p:spPr>
          </p:pic>
          <p:pic>
            <p:nvPicPr>
              <p:cNvPr id="115" name="Picture 114">
                <a:extLst>
                  <a:ext uri="{FF2B5EF4-FFF2-40B4-BE49-F238E27FC236}">
                    <a16:creationId xmlns:a16="http://schemas.microsoft.com/office/drawing/2014/main" xmlns="" id="{54C58FAB-CB00-094B-B7C4-674591980FEE}"/>
                  </a:ext>
                </a:extLst>
              </p:cNvPr>
              <p:cNvPicPr>
                <a:picLocks noChangeAspect="1"/>
              </p:cNvPicPr>
              <p:nvPr/>
            </p:nvPicPr>
            <p:blipFill>
              <a:blip r:embed="rId25"/>
              <a:stretch>
                <a:fillRect/>
              </a:stretch>
            </p:blipFill>
            <p:spPr>
              <a:xfrm>
                <a:off x="4351157" y="3047854"/>
                <a:ext cx="2946400" cy="1206500"/>
              </a:xfrm>
              <a:prstGeom prst="rect">
                <a:avLst/>
              </a:prstGeom>
            </p:spPr>
          </p:pic>
          <p:pic>
            <p:nvPicPr>
              <p:cNvPr id="116" name="Picture 115">
                <a:extLst>
                  <a:ext uri="{FF2B5EF4-FFF2-40B4-BE49-F238E27FC236}">
                    <a16:creationId xmlns:a16="http://schemas.microsoft.com/office/drawing/2014/main" xmlns="" id="{87658EF2-1F94-7342-B12C-6DD0D96DB7BB}"/>
                  </a:ext>
                </a:extLst>
              </p:cNvPr>
              <p:cNvPicPr>
                <a:picLocks noChangeAspect="1"/>
              </p:cNvPicPr>
              <p:nvPr/>
            </p:nvPicPr>
            <p:blipFill>
              <a:blip r:embed="rId26"/>
              <a:stretch>
                <a:fillRect/>
              </a:stretch>
            </p:blipFill>
            <p:spPr>
              <a:xfrm>
                <a:off x="4833757" y="2323163"/>
                <a:ext cx="1981200" cy="1028700"/>
              </a:xfrm>
              <a:prstGeom prst="rect">
                <a:avLst/>
              </a:prstGeom>
            </p:spPr>
          </p:pic>
          <p:pic>
            <p:nvPicPr>
              <p:cNvPr id="117" name="Picture 116">
                <a:extLst>
                  <a:ext uri="{FF2B5EF4-FFF2-40B4-BE49-F238E27FC236}">
                    <a16:creationId xmlns:a16="http://schemas.microsoft.com/office/drawing/2014/main" xmlns="" id="{04ADC366-9CCD-5446-8177-5C8F4F8A637B}"/>
                  </a:ext>
                </a:extLst>
              </p:cNvPr>
              <p:cNvPicPr>
                <a:picLocks noChangeAspect="1"/>
              </p:cNvPicPr>
              <p:nvPr/>
            </p:nvPicPr>
            <p:blipFill>
              <a:blip r:embed="rId27"/>
              <a:stretch>
                <a:fillRect/>
              </a:stretch>
            </p:blipFill>
            <p:spPr>
              <a:xfrm>
                <a:off x="5316357" y="1552034"/>
                <a:ext cx="1016000" cy="927100"/>
              </a:xfrm>
              <a:prstGeom prst="rect">
                <a:avLst/>
              </a:prstGeom>
            </p:spPr>
          </p:pic>
        </p:grpSp>
        <p:sp>
          <p:nvSpPr>
            <p:cNvPr id="103" name="Oval 102">
              <a:extLst>
                <a:ext uri="{FF2B5EF4-FFF2-40B4-BE49-F238E27FC236}">
                  <a16:creationId xmlns:a16="http://schemas.microsoft.com/office/drawing/2014/main" xmlns="" id="{125F2792-0B6F-3A40-9EFC-D90F1F913FB9}"/>
                </a:ext>
              </a:extLst>
            </p:cNvPr>
            <p:cNvSpPr/>
            <p:nvPr/>
          </p:nvSpPr>
          <p:spPr>
            <a:xfrm>
              <a:off x="4409368" y="1574410"/>
              <a:ext cx="64008" cy="64008"/>
            </a:xfrm>
            <a:prstGeom prst="ellipse">
              <a:avLst/>
            </a:prstGeom>
            <a:solidFill>
              <a:srgbClr val="FFFFFF"/>
            </a:solidFill>
            <a:ln w="9525" cap="flat" cmpd="sng" algn="ctr">
              <a:noFill/>
              <a:prstDash val="solid"/>
            </a:ln>
            <a:effectLst>
              <a:outerShdw blurRad="40000" dist="23000" dir="5400000" rotWithShape="0">
                <a:srgbClr val="000000">
                  <a:alpha val="35000"/>
                </a:srgbClr>
              </a:outerShdw>
            </a:effectLst>
          </p:spPr>
          <p:txBody>
            <a:bodyPr numCol="1" rtlCol="0" anchor="ctr"/>
            <a:lstStyle/>
            <a:p>
              <a:pPr algn="ctr" defTabSz="411480">
                <a:buClrTx/>
                <a:buFontTx/>
                <a:buNone/>
                <a:defRPr/>
              </a:pPr>
              <a:endParaRPr lang="en-US" sz="1620" kern="1200">
                <a:solidFill>
                  <a:srgbClr val="FFFFFF"/>
                </a:solidFill>
                <a:latin typeface="Calibri"/>
              </a:endParaRPr>
            </a:p>
          </p:txBody>
        </p:sp>
        <p:sp>
          <p:nvSpPr>
            <p:cNvPr id="104" name="Oval 103">
              <a:extLst>
                <a:ext uri="{FF2B5EF4-FFF2-40B4-BE49-F238E27FC236}">
                  <a16:creationId xmlns:a16="http://schemas.microsoft.com/office/drawing/2014/main" xmlns="" id="{45A2549A-33C8-9F4C-8A06-8E08EB957381}"/>
                </a:ext>
              </a:extLst>
            </p:cNvPr>
            <p:cNvSpPr/>
            <p:nvPr/>
          </p:nvSpPr>
          <p:spPr>
            <a:xfrm>
              <a:off x="4031061" y="2135362"/>
              <a:ext cx="64008" cy="64008"/>
            </a:xfrm>
            <a:prstGeom prst="ellipse">
              <a:avLst/>
            </a:prstGeom>
            <a:solidFill>
              <a:srgbClr val="FFFFFF"/>
            </a:solidFill>
            <a:ln w="9525" cap="flat" cmpd="sng" algn="ctr">
              <a:noFill/>
              <a:prstDash val="solid"/>
            </a:ln>
            <a:effectLst>
              <a:outerShdw blurRad="40000" dist="23000" dir="5400000" rotWithShape="0">
                <a:srgbClr val="000000">
                  <a:alpha val="35000"/>
                </a:srgbClr>
              </a:outerShdw>
            </a:effectLst>
          </p:spPr>
          <p:txBody>
            <a:bodyPr numCol="1" rtlCol="0" anchor="ctr"/>
            <a:lstStyle/>
            <a:p>
              <a:pPr algn="ctr" defTabSz="411480">
                <a:buClrTx/>
                <a:buFontTx/>
                <a:buNone/>
                <a:defRPr/>
              </a:pPr>
              <a:endParaRPr lang="en-US" sz="1620" kern="1200">
                <a:solidFill>
                  <a:srgbClr val="FFFFFF"/>
                </a:solidFill>
                <a:latin typeface="Calibri"/>
              </a:endParaRPr>
            </a:p>
          </p:txBody>
        </p:sp>
        <p:sp>
          <p:nvSpPr>
            <p:cNvPr id="105" name="Oval 104">
              <a:extLst>
                <a:ext uri="{FF2B5EF4-FFF2-40B4-BE49-F238E27FC236}">
                  <a16:creationId xmlns:a16="http://schemas.microsoft.com/office/drawing/2014/main" xmlns="" id="{7A5B0A44-ABF4-F04D-8705-8610075ADF5B}"/>
                </a:ext>
              </a:extLst>
            </p:cNvPr>
            <p:cNvSpPr/>
            <p:nvPr/>
          </p:nvSpPr>
          <p:spPr>
            <a:xfrm>
              <a:off x="3649522" y="2709333"/>
              <a:ext cx="64008" cy="64008"/>
            </a:xfrm>
            <a:prstGeom prst="ellipse">
              <a:avLst/>
            </a:prstGeom>
            <a:solidFill>
              <a:srgbClr val="FFFFFF"/>
            </a:solidFill>
            <a:ln w="9525" cap="flat" cmpd="sng" algn="ctr">
              <a:noFill/>
              <a:prstDash val="solid"/>
            </a:ln>
            <a:effectLst>
              <a:outerShdw blurRad="40000" dist="23000" dir="5400000" rotWithShape="0">
                <a:srgbClr val="000000">
                  <a:alpha val="35000"/>
                </a:srgbClr>
              </a:outerShdw>
            </a:effectLst>
          </p:spPr>
          <p:txBody>
            <a:bodyPr numCol="1" rtlCol="0" anchor="ctr"/>
            <a:lstStyle/>
            <a:p>
              <a:pPr algn="ctr" defTabSz="411480">
                <a:buClrTx/>
                <a:buFontTx/>
                <a:buNone/>
                <a:defRPr/>
              </a:pPr>
              <a:endParaRPr lang="en-US" sz="1620" kern="1200">
                <a:solidFill>
                  <a:srgbClr val="FFFFFF"/>
                </a:solidFill>
                <a:latin typeface="Calibri"/>
              </a:endParaRPr>
            </a:p>
          </p:txBody>
        </p:sp>
        <p:sp>
          <p:nvSpPr>
            <p:cNvPr id="106" name="Oval 105">
              <a:extLst>
                <a:ext uri="{FF2B5EF4-FFF2-40B4-BE49-F238E27FC236}">
                  <a16:creationId xmlns:a16="http://schemas.microsoft.com/office/drawing/2014/main" xmlns="" id="{6CA81CDB-CC6F-544B-8B6D-63039029F07B}"/>
                </a:ext>
              </a:extLst>
            </p:cNvPr>
            <p:cNvSpPr/>
            <p:nvPr/>
          </p:nvSpPr>
          <p:spPr>
            <a:xfrm>
              <a:off x="3265157" y="3273914"/>
              <a:ext cx="64008" cy="64008"/>
            </a:xfrm>
            <a:prstGeom prst="ellipse">
              <a:avLst/>
            </a:prstGeom>
            <a:solidFill>
              <a:srgbClr val="FFFFFF"/>
            </a:solidFill>
            <a:ln w="9525" cap="flat" cmpd="sng" algn="ctr">
              <a:noFill/>
              <a:prstDash val="solid"/>
            </a:ln>
            <a:effectLst>
              <a:outerShdw blurRad="40000" dist="23000" dir="5400000" rotWithShape="0">
                <a:srgbClr val="000000">
                  <a:alpha val="35000"/>
                </a:srgbClr>
              </a:outerShdw>
            </a:effectLst>
          </p:spPr>
          <p:txBody>
            <a:bodyPr numCol="1" rtlCol="0" anchor="ctr"/>
            <a:lstStyle/>
            <a:p>
              <a:pPr algn="ctr" defTabSz="411480">
                <a:buClrTx/>
                <a:buFontTx/>
                <a:buNone/>
                <a:defRPr/>
              </a:pPr>
              <a:endParaRPr lang="en-US" sz="1620" kern="1200">
                <a:solidFill>
                  <a:srgbClr val="FFFFFF"/>
                </a:solidFill>
                <a:latin typeface="Calibri"/>
              </a:endParaRPr>
            </a:p>
          </p:txBody>
        </p:sp>
        <p:sp>
          <p:nvSpPr>
            <p:cNvPr id="107" name="Oval 106">
              <a:extLst>
                <a:ext uri="{FF2B5EF4-FFF2-40B4-BE49-F238E27FC236}">
                  <a16:creationId xmlns:a16="http://schemas.microsoft.com/office/drawing/2014/main" xmlns="" id="{CA2279C9-1665-C645-8B79-10FD6E0972B9}"/>
                </a:ext>
              </a:extLst>
            </p:cNvPr>
            <p:cNvSpPr/>
            <p:nvPr/>
          </p:nvSpPr>
          <p:spPr>
            <a:xfrm>
              <a:off x="2908938" y="3796562"/>
              <a:ext cx="64008" cy="64008"/>
            </a:xfrm>
            <a:prstGeom prst="ellipse">
              <a:avLst/>
            </a:prstGeom>
            <a:solidFill>
              <a:srgbClr val="FFFFFF"/>
            </a:solidFill>
            <a:ln w="9525" cap="flat" cmpd="sng" algn="ctr">
              <a:noFill/>
              <a:prstDash val="solid"/>
            </a:ln>
            <a:effectLst>
              <a:outerShdw blurRad="40000" dist="23000" dir="5400000" rotWithShape="0">
                <a:srgbClr val="000000">
                  <a:alpha val="35000"/>
                </a:srgbClr>
              </a:outerShdw>
            </a:effectLst>
          </p:spPr>
          <p:txBody>
            <a:bodyPr numCol="1" rtlCol="0" anchor="ctr"/>
            <a:lstStyle/>
            <a:p>
              <a:pPr algn="ctr" defTabSz="411480">
                <a:buClrTx/>
                <a:buFontTx/>
                <a:buNone/>
                <a:defRPr/>
              </a:pPr>
              <a:endParaRPr lang="en-US" sz="1620" kern="1200">
                <a:solidFill>
                  <a:srgbClr val="FFFFFF"/>
                </a:solidFill>
                <a:latin typeface="Calibri"/>
              </a:endParaRPr>
            </a:p>
          </p:txBody>
        </p:sp>
        <p:cxnSp>
          <p:nvCxnSpPr>
            <p:cNvPr id="108" name="Straight Connector 107">
              <a:extLst>
                <a:ext uri="{FF2B5EF4-FFF2-40B4-BE49-F238E27FC236}">
                  <a16:creationId xmlns:a16="http://schemas.microsoft.com/office/drawing/2014/main" xmlns="" id="{85A74C1D-BB67-804D-AE3F-D1F55754FA55}"/>
                </a:ext>
              </a:extLst>
            </p:cNvPr>
            <p:cNvCxnSpPr>
              <a:cxnSpLocks/>
            </p:cNvCxnSpPr>
            <p:nvPr/>
          </p:nvCxnSpPr>
          <p:spPr>
            <a:xfrm>
              <a:off x="2331208" y="1606165"/>
              <a:ext cx="2078160" cy="0"/>
            </a:xfrm>
            <a:prstGeom prst="line">
              <a:avLst/>
            </a:prstGeom>
            <a:noFill/>
            <a:ln w="12700" cap="rnd" cmpd="sng" algn="ctr">
              <a:solidFill>
                <a:srgbClr val="4B4B4B">
                  <a:lumMod val="60000"/>
                  <a:lumOff val="40000"/>
                </a:srgbClr>
              </a:solidFill>
              <a:prstDash val="dash"/>
            </a:ln>
            <a:effectLst>
              <a:outerShdw blurRad="50800" dist="38100" dir="2700000" algn="tl" rotWithShape="0">
                <a:prstClr val="black">
                  <a:alpha val="40000"/>
                </a:prstClr>
              </a:outerShdw>
            </a:effectLst>
          </p:spPr>
        </p:cxnSp>
        <p:cxnSp>
          <p:nvCxnSpPr>
            <p:cNvPr id="109" name="Straight Connector 108">
              <a:extLst>
                <a:ext uri="{FF2B5EF4-FFF2-40B4-BE49-F238E27FC236}">
                  <a16:creationId xmlns:a16="http://schemas.microsoft.com/office/drawing/2014/main" xmlns="" id="{9A9DEA40-5001-DC43-AB1F-BC265BDAEE11}"/>
                </a:ext>
              </a:extLst>
            </p:cNvPr>
            <p:cNvCxnSpPr>
              <a:cxnSpLocks/>
            </p:cNvCxnSpPr>
            <p:nvPr/>
          </p:nvCxnSpPr>
          <p:spPr>
            <a:xfrm flipV="1">
              <a:off x="2331208" y="2165141"/>
              <a:ext cx="1699853" cy="2225"/>
            </a:xfrm>
            <a:prstGeom prst="line">
              <a:avLst/>
            </a:prstGeom>
            <a:noFill/>
            <a:ln w="12700" cap="rnd" cmpd="sng" algn="ctr">
              <a:solidFill>
                <a:srgbClr val="4B4B4B">
                  <a:lumMod val="60000"/>
                  <a:lumOff val="40000"/>
                </a:srgbClr>
              </a:solidFill>
              <a:prstDash val="dash"/>
            </a:ln>
            <a:effectLst>
              <a:outerShdw blurRad="50800" dist="38100" dir="2700000" algn="tl" rotWithShape="0">
                <a:prstClr val="black">
                  <a:alpha val="40000"/>
                </a:prstClr>
              </a:outerShdw>
            </a:effectLst>
          </p:spPr>
        </p:cxnSp>
        <p:cxnSp>
          <p:nvCxnSpPr>
            <p:cNvPr id="110" name="Straight Connector 109">
              <a:extLst>
                <a:ext uri="{FF2B5EF4-FFF2-40B4-BE49-F238E27FC236}">
                  <a16:creationId xmlns:a16="http://schemas.microsoft.com/office/drawing/2014/main" xmlns="" id="{A8079B76-86CA-E040-B5F8-D1B124D3F719}"/>
                </a:ext>
              </a:extLst>
            </p:cNvPr>
            <p:cNvCxnSpPr>
              <a:cxnSpLocks/>
            </p:cNvCxnSpPr>
            <p:nvPr/>
          </p:nvCxnSpPr>
          <p:spPr>
            <a:xfrm>
              <a:off x="2331208" y="2739872"/>
              <a:ext cx="1318314" cy="0"/>
            </a:xfrm>
            <a:prstGeom prst="line">
              <a:avLst/>
            </a:prstGeom>
            <a:noFill/>
            <a:ln w="12700" cap="rnd" cmpd="sng" algn="ctr">
              <a:solidFill>
                <a:srgbClr val="4B4B4B">
                  <a:lumMod val="60000"/>
                  <a:lumOff val="40000"/>
                </a:srgbClr>
              </a:solidFill>
              <a:prstDash val="dash"/>
            </a:ln>
            <a:effectLst>
              <a:outerShdw blurRad="50800" dist="38100" dir="2700000" algn="tl" rotWithShape="0">
                <a:prstClr val="black">
                  <a:alpha val="40000"/>
                </a:prstClr>
              </a:outerShdw>
            </a:effectLst>
          </p:spPr>
        </p:cxnSp>
        <p:cxnSp>
          <p:nvCxnSpPr>
            <p:cNvPr id="111" name="Straight Connector 110">
              <a:extLst>
                <a:ext uri="{FF2B5EF4-FFF2-40B4-BE49-F238E27FC236}">
                  <a16:creationId xmlns:a16="http://schemas.microsoft.com/office/drawing/2014/main" xmlns="" id="{E9D01603-0305-584F-98ED-AB8D535DC811}"/>
                </a:ext>
              </a:extLst>
            </p:cNvPr>
            <p:cNvCxnSpPr>
              <a:cxnSpLocks/>
            </p:cNvCxnSpPr>
            <p:nvPr/>
          </p:nvCxnSpPr>
          <p:spPr>
            <a:xfrm>
              <a:off x="2331208" y="3305918"/>
              <a:ext cx="903133" cy="0"/>
            </a:xfrm>
            <a:prstGeom prst="line">
              <a:avLst/>
            </a:prstGeom>
            <a:noFill/>
            <a:ln w="12700" cap="rnd" cmpd="sng" algn="ctr">
              <a:solidFill>
                <a:srgbClr val="4B4B4B">
                  <a:lumMod val="60000"/>
                  <a:lumOff val="40000"/>
                </a:srgbClr>
              </a:solidFill>
              <a:prstDash val="dash"/>
            </a:ln>
            <a:effectLst>
              <a:outerShdw blurRad="50800" dist="38100" dir="2700000" algn="tl" rotWithShape="0">
                <a:prstClr val="black">
                  <a:alpha val="40000"/>
                </a:prstClr>
              </a:outerShdw>
            </a:effectLst>
          </p:spPr>
        </p:cxnSp>
        <p:cxnSp>
          <p:nvCxnSpPr>
            <p:cNvPr id="112" name="Straight Connector 111">
              <a:extLst>
                <a:ext uri="{FF2B5EF4-FFF2-40B4-BE49-F238E27FC236}">
                  <a16:creationId xmlns:a16="http://schemas.microsoft.com/office/drawing/2014/main" xmlns="" id="{DC03E593-71BA-E246-9D39-16E3D1DF9BCC}"/>
                </a:ext>
              </a:extLst>
            </p:cNvPr>
            <p:cNvCxnSpPr>
              <a:cxnSpLocks/>
            </p:cNvCxnSpPr>
            <p:nvPr/>
          </p:nvCxnSpPr>
          <p:spPr>
            <a:xfrm>
              <a:off x="2331208" y="3831293"/>
              <a:ext cx="577730" cy="0"/>
            </a:xfrm>
            <a:prstGeom prst="line">
              <a:avLst/>
            </a:prstGeom>
            <a:noFill/>
            <a:ln w="12700" cap="rnd" cmpd="sng" algn="ctr">
              <a:solidFill>
                <a:srgbClr val="4B4B4B">
                  <a:lumMod val="60000"/>
                  <a:lumOff val="40000"/>
                </a:srgbClr>
              </a:solidFill>
              <a:prstDash val="dash"/>
            </a:ln>
            <a:effectLst>
              <a:outerShdw blurRad="50800" dist="38100" dir="2700000" algn="tl" rotWithShape="0">
                <a:prstClr val="black">
                  <a:alpha val="40000"/>
                </a:prstClr>
              </a:outerShdw>
            </a:effectLst>
          </p:spPr>
        </p:cxnSp>
      </p:grpSp>
      <p:sp>
        <p:nvSpPr>
          <p:cNvPr id="118" name="TextBox 117">
            <a:extLst>
              <a:ext uri="{FF2B5EF4-FFF2-40B4-BE49-F238E27FC236}">
                <a16:creationId xmlns:a16="http://schemas.microsoft.com/office/drawing/2014/main" xmlns="" id="{912495F7-363D-9C41-9BAF-A5D38240A4C0}"/>
              </a:ext>
            </a:extLst>
          </p:cNvPr>
          <p:cNvSpPr txBox="1"/>
          <p:nvPr/>
        </p:nvSpPr>
        <p:spPr>
          <a:xfrm>
            <a:off x="3156753" y="1369739"/>
            <a:ext cx="1229824" cy="258532"/>
          </a:xfrm>
          <a:prstGeom prst="rect">
            <a:avLst/>
          </a:prstGeom>
          <a:noFill/>
        </p:spPr>
        <p:txBody>
          <a:bodyPr wrap="none" rtlCol="0">
            <a:spAutoFit/>
          </a:bodyPr>
          <a:lstStyle/>
          <a:p>
            <a:pPr algn="r" defTabSz="411480">
              <a:buClrTx/>
              <a:defRPr/>
            </a:pPr>
            <a:r>
              <a:rPr lang="en-US" sz="1080" b="1" kern="1200" dirty="0">
                <a:solidFill>
                  <a:srgbClr val="208973"/>
                </a:solidFill>
                <a:latin typeface="Calibri"/>
              </a:rPr>
              <a:t>Operator Partners</a:t>
            </a:r>
          </a:p>
        </p:txBody>
      </p:sp>
      <p:pic>
        <p:nvPicPr>
          <p:cNvPr id="119" name="Picture 118">
            <a:extLst>
              <a:ext uri="{FF2B5EF4-FFF2-40B4-BE49-F238E27FC236}">
                <a16:creationId xmlns:a16="http://schemas.microsoft.com/office/drawing/2014/main" xmlns="" id="{F41DAAA7-D8D2-1141-93A9-9CB4C67CD6B4}"/>
              </a:ext>
            </a:extLst>
          </p:cNvPr>
          <p:cNvPicPr>
            <a:picLocks noChangeAspect="1"/>
          </p:cNvPicPr>
          <p:nvPr/>
        </p:nvPicPr>
        <p:blipFill>
          <a:blip r:embed="rId28"/>
          <a:stretch>
            <a:fillRect/>
          </a:stretch>
        </p:blipFill>
        <p:spPr>
          <a:xfrm>
            <a:off x="748047" y="1378445"/>
            <a:ext cx="401444" cy="182880"/>
          </a:xfrm>
          <a:prstGeom prst="rect">
            <a:avLst/>
          </a:prstGeom>
          <a:effectLst/>
        </p:spPr>
      </p:pic>
      <p:pic>
        <p:nvPicPr>
          <p:cNvPr id="120" name="Picture 119">
            <a:extLst>
              <a:ext uri="{FF2B5EF4-FFF2-40B4-BE49-F238E27FC236}">
                <a16:creationId xmlns:a16="http://schemas.microsoft.com/office/drawing/2014/main" xmlns="" id="{F3FC1DA1-30C5-1343-B2B7-5F8236E33B38}"/>
              </a:ext>
            </a:extLst>
          </p:cNvPr>
          <p:cNvPicPr>
            <a:picLocks noChangeAspect="1"/>
          </p:cNvPicPr>
          <p:nvPr/>
        </p:nvPicPr>
        <p:blipFill>
          <a:blip r:embed="rId29"/>
          <a:stretch>
            <a:fillRect/>
          </a:stretch>
        </p:blipFill>
        <p:spPr>
          <a:xfrm>
            <a:off x="1202730" y="1287005"/>
            <a:ext cx="452176" cy="274320"/>
          </a:xfrm>
          <a:prstGeom prst="rect">
            <a:avLst/>
          </a:prstGeom>
          <a:effectLst/>
        </p:spPr>
      </p:pic>
      <p:pic>
        <p:nvPicPr>
          <p:cNvPr id="121" name="Picture 120">
            <a:extLst>
              <a:ext uri="{FF2B5EF4-FFF2-40B4-BE49-F238E27FC236}">
                <a16:creationId xmlns:a16="http://schemas.microsoft.com/office/drawing/2014/main" xmlns="" id="{513A30B7-CD86-3A4D-9116-ACEBF87EB306}"/>
              </a:ext>
            </a:extLst>
          </p:cNvPr>
          <p:cNvPicPr>
            <a:picLocks noChangeAspect="1"/>
          </p:cNvPicPr>
          <p:nvPr/>
        </p:nvPicPr>
        <p:blipFill>
          <a:blip r:embed="rId30"/>
          <a:stretch>
            <a:fillRect/>
          </a:stretch>
        </p:blipFill>
        <p:spPr>
          <a:xfrm>
            <a:off x="2052509" y="1354672"/>
            <a:ext cx="464075" cy="182880"/>
          </a:xfrm>
          <a:prstGeom prst="rect">
            <a:avLst/>
          </a:prstGeom>
          <a:effectLst/>
        </p:spPr>
      </p:pic>
      <p:pic>
        <p:nvPicPr>
          <p:cNvPr id="122" name="Picture 121">
            <a:extLst>
              <a:ext uri="{FF2B5EF4-FFF2-40B4-BE49-F238E27FC236}">
                <a16:creationId xmlns:a16="http://schemas.microsoft.com/office/drawing/2014/main" xmlns="" id="{AF69B7CC-0192-5448-A076-7AB3CB2F8AA2}"/>
              </a:ext>
            </a:extLst>
          </p:cNvPr>
          <p:cNvPicPr>
            <a:picLocks noChangeAspect="1"/>
          </p:cNvPicPr>
          <p:nvPr/>
        </p:nvPicPr>
        <p:blipFill>
          <a:blip r:embed="rId31"/>
          <a:stretch>
            <a:fillRect/>
          </a:stretch>
        </p:blipFill>
        <p:spPr>
          <a:xfrm>
            <a:off x="743021" y="1655277"/>
            <a:ext cx="388800" cy="146304"/>
          </a:xfrm>
          <a:prstGeom prst="rect">
            <a:avLst/>
          </a:prstGeom>
          <a:effectLst/>
        </p:spPr>
      </p:pic>
      <p:pic>
        <p:nvPicPr>
          <p:cNvPr id="123" name="Picture 122">
            <a:extLst>
              <a:ext uri="{FF2B5EF4-FFF2-40B4-BE49-F238E27FC236}">
                <a16:creationId xmlns:a16="http://schemas.microsoft.com/office/drawing/2014/main" xmlns="" id="{602B6064-750E-AF4C-85B0-E84887F7EA80}"/>
              </a:ext>
            </a:extLst>
          </p:cNvPr>
          <p:cNvPicPr>
            <a:picLocks noChangeAspect="1"/>
          </p:cNvPicPr>
          <p:nvPr/>
        </p:nvPicPr>
        <p:blipFill>
          <a:blip r:embed="rId32"/>
          <a:stretch>
            <a:fillRect/>
          </a:stretch>
        </p:blipFill>
        <p:spPr>
          <a:xfrm>
            <a:off x="1196306" y="1650042"/>
            <a:ext cx="560610" cy="146304"/>
          </a:xfrm>
          <a:prstGeom prst="rect">
            <a:avLst/>
          </a:prstGeom>
          <a:effectLst/>
        </p:spPr>
      </p:pic>
      <p:pic>
        <p:nvPicPr>
          <p:cNvPr id="124" name="Picture 123">
            <a:extLst>
              <a:ext uri="{FF2B5EF4-FFF2-40B4-BE49-F238E27FC236}">
                <a16:creationId xmlns:a16="http://schemas.microsoft.com/office/drawing/2014/main" xmlns="" id="{104E520E-44B8-2A4C-91E0-4817796E0033}"/>
              </a:ext>
            </a:extLst>
          </p:cNvPr>
          <p:cNvPicPr>
            <a:picLocks noChangeAspect="1"/>
          </p:cNvPicPr>
          <p:nvPr/>
        </p:nvPicPr>
        <p:blipFill>
          <a:blip r:embed="rId33"/>
          <a:stretch>
            <a:fillRect/>
          </a:stretch>
        </p:blipFill>
        <p:spPr>
          <a:xfrm>
            <a:off x="1824390" y="1608894"/>
            <a:ext cx="596011" cy="228600"/>
          </a:xfrm>
          <a:prstGeom prst="rect">
            <a:avLst/>
          </a:prstGeom>
          <a:effectLst/>
        </p:spPr>
      </p:pic>
      <p:pic>
        <p:nvPicPr>
          <p:cNvPr id="125" name="Picture 124">
            <a:extLst>
              <a:ext uri="{FF2B5EF4-FFF2-40B4-BE49-F238E27FC236}">
                <a16:creationId xmlns:a16="http://schemas.microsoft.com/office/drawing/2014/main" xmlns="" id="{5A80EC77-6303-A043-B4FC-1DDA57BB1141}"/>
              </a:ext>
            </a:extLst>
          </p:cNvPr>
          <p:cNvPicPr>
            <a:picLocks noChangeAspect="1"/>
          </p:cNvPicPr>
          <p:nvPr/>
        </p:nvPicPr>
        <p:blipFill>
          <a:blip r:embed="rId34"/>
          <a:stretch>
            <a:fillRect/>
          </a:stretch>
        </p:blipFill>
        <p:spPr>
          <a:xfrm>
            <a:off x="1708150" y="1380557"/>
            <a:ext cx="291107" cy="159138"/>
          </a:xfrm>
          <a:prstGeom prst="rect">
            <a:avLst/>
          </a:prstGeom>
          <a:effectLst/>
        </p:spPr>
      </p:pic>
      <p:sp>
        <p:nvSpPr>
          <p:cNvPr id="126" name="TextBox 125">
            <a:extLst>
              <a:ext uri="{FF2B5EF4-FFF2-40B4-BE49-F238E27FC236}">
                <a16:creationId xmlns:a16="http://schemas.microsoft.com/office/drawing/2014/main" xmlns="" id="{AEDE9071-4C1F-8A4D-B861-44A176513558}"/>
              </a:ext>
            </a:extLst>
          </p:cNvPr>
          <p:cNvSpPr txBox="1"/>
          <p:nvPr/>
        </p:nvSpPr>
        <p:spPr>
          <a:xfrm>
            <a:off x="2933589" y="1923658"/>
            <a:ext cx="1125629" cy="258532"/>
          </a:xfrm>
          <a:prstGeom prst="rect">
            <a:avLst/>
          </a:prstGeom>
          <a:noFill/>
        </p:spPr>
        <p:txBody>
          <a:bodyPr wrap="none" rtlCol="0">
            <a:spAutoFit/>
          </a:bodyPr>
          <a:lstStyle/>
          <a:p>
            <a:pPr algn="r" defTabSz="411480">
              <a:buClrTx/>
              <a:defRPr/>
            </a:pPr>
            <a:r>
              <a:rPr lang="en-US" sz="1080" b="1" kern="1200" dirty="0">
                <a:solidFill>
                  <a:srgbClr val="296590"/>
                </a:solidFill>
                <a:latin typeface="Calibri"/>
              </a:rPr>
              <a:t>Vendor Partners</a:t>
            </a:r>
          </a:p>
        </p:txBody>
      </p:sp>
      <p:sp>
        <p:nvSpPr>
          <p:cNvPr id="127" name="TextBox 126">
            <a:extLst>
              <a:ext uri="{FF2B5EF4-FFF2-40B4-BE49-F238E27FC236}">
                <a16:creationId xmlns:a16="http://schemas.microsoft.com/office/drawing/2014/main" xmlns="" id="{726E8D8C-5E9D-C94D-8EF1-B2E25FB3E212}"/>
              </a:ext>
            </a:extLst>
          </p:cNvPr>
          <p:cNvSpPr txBox="1"/>
          <p:nvPr/>
        </p:nvSpPr>
        <p:spPr>
          <a:xfrm>
            <a:off x="2336201" y="2502179"/>
            <a:ext cx="1361270" cy="258532"/>
          </a:xfrm>
          <a:prstGeom prst="rect">
            <a:avLst/>
          </a:prstGeom>
          <a:noFill/>
        </p:spPr>
        <p:txBody>
          <a:bodyPr wrap="none" rtlCol="0">
            <a:spAutoFit/>
          </a:bodyPr>
          <a:lstStyle/>
          <a:p>
            <a:pPr algn="r" defTabSz="411480">
              <a:buClrTx/>
              <a:defRPr/>
            </a:pPr>
            <a:r>
              <a:rPr lang="en-US" sz="1080" b="1" kern="1200" dirty="0">
                <a:solidFill>
                  <a:srgbClr val="768E46"/>
                </a:solidFill>
                <a:latin typeface="Calibri"/>
              </a:rPr>
              <a:t>Innovator Operators</a:t>
            </a:r>
          </a:p>
        </p:txBody>
      </p:sp>
      <p:sp>
        <p:nvSpPr>
          <p:cNvPr id="128" name="TextBox 127">
            <a:extLst>
              <a:ext uri="{FF2B5EF4-FFF2-40B4-BE49-F238E27FC236}">
                <a16:creationId xmlns:a16="http://schemas.microsoft.com/office/drawing/2014/main" xmlns="" id="{213559AE-8ECA-0C48-A300-857C5FF18283}"/>
              </a:ext>
            </a:extLst>
          </p:cNvPr>
          <p:cNvSpPr txBox="1"/>
          <p:nvPr/>
        </p:nvSpPr>
        <p:spPr>
          <a:xfrm>
            <a:off x="2105086" y="3070221"/>
            <a:ext cx="1257075" cy="258532"/>
          </a:xfrm>
          <a:prstGeom prst="rect">
            <a:avLst/>
          </a:prstGeom>
          <a:noFill/>
        </p:spPr>
        <p:txBody>
          <a:bodyPr wrap="none" rtlCol="0">
            <a:spAutoFit/>
          </a:bodyPr>
          <a:lstStyle/>
          <a:p>
            <a:pPr algn="r" defTabSz="411480">
              <a:buClrTx/>
              <a:defRPr/>
            </a:pPr>
            <a:r>
              <a:rPr lang="en-US" sz="1080" b="1" kern="1200" dirty="0">
                <a:solidFill>
                  <a:srgbClr val="768E46"/>
                </a:solidFill>
                <a:latin typeface="Calibri"/>
              </a:rPr>
              <a:t>Innovator Vendors</a:t>
            </a:r>
          </a:p>
        </p:txBody>
      </p:sp>
      <p:sp>
        <p:nvSpPr>
          <p:cNvPr id="129" name="TextBox 128">
            <a:extLst>
              <a:ext uri="{FF2B5EF4-FFF2-40B4-BE49-F238E27FC236}">
                <a16:creationId xmlns:a16="http://schemas.microsoft.com/office/drawing/2014/main" xmlns="" id="{D3EF7B64-8310-2442-AD7B-49BCE1DE0640}"/>
              </a:ext>
            </a:extLst>
          </p:cNvPr>
          <p:cNvSpPr txBox="1"/>
          <p:nvPr/>
        </p:nvSpPr>
        <p:spPr>
          <a:xfrm>
            <a:off x="2114731" y="3580495"/>
            <a:ext cx="960520" cy="258532"/>
          </a:xfrm>
          <a:prstGeom prst="rect">
            <a:avLst/>
          </a:prstGeom>
          <a:noFill/>
        </p:spPr>
        <p:txBody>
          <a:bodyPr wrap="none" rtlCol="0">
            <a:spAutoFit/>
          </a:bodyPr>
          <a:lstStyle/>
          <a:p>
            <a:pPr algn="r" defTabSz="411480">
              <a:buClrTx/>
              <a:defRPr/>
            </a:pPr>
            <a:r>
              <a:rPr lang="en-US" sz="1080" b="1" kern="1200" dirty="0">
                <a:solidFill>
                  <a:srgbClr val="768E46"/>
                </a:solidFill>
                <a:latin typeface="Calibri"/>
              </a:rPr>
              <a:t>Collaborators</a:t>
            </a:r>
          </a:p>
        </p:txBody>
      </p:sp>
      <p:sp>
        <p:nvSpPr>
          <p:cNvPr id="130" name="TextBox 129"/>
          <p:cNvSpPr txBox="1"/>
          <p:nvPr/>
        </p:nvSpPr>
        <p:spPr>
          <a:xfrm>
            <a:off x="6291754" y="1398195"/>
            <a:ext cx="2631246" cy="923330"/>
          </a:xfrm>
          <a:prstGeom prst="rect">
            <a:avLst/>
          </a:prstGeom>
          <a:noFill/>
        </p:spPr>
        <p:txBody>
          <a:bodyPr wrap="square" rtlCol="0">
            <a:spAutoFit/>
          </a:bodyPr>
          <a:lstStyle/>
          <a:p>
            <a:pPr defTabSz="411480">
              <a:buClrTx/>
            </a:pPr>
            <a:r>
              <a:rPr lang="en-US" sz="1800" kern="1200">
                <a:solidFill>
                  <a:prstClr val="black"/>
                </a:solidFill>
                <a:latin typeface="Calibri"/>
                <a:hlinkClick r:id="rId35"/>
              </a:rPr>
              <a:t>www.opennetworking.org</a:t>
            </a:r>
            <a:endParaRPr lang="en-US" sz="1800" kern="1200">
              <a:solidFill>
                <a:prstClr val="black"/>
              </a:solidFill>
              <a:latin typeface="Calibri"/>
            </a:endParaRPr>
          </a:p>
          <a:p>
            <a:pPr defTabSz="411480">
              <a:buClrTx/>
            </a:pPr>
            <a:endParaRPr lang="en-US" sz="1800" kern="1200">
              <a:solidFill>
                <a:prstClr val="black"/>
              </a:solidFill>
              <a:latin typeface="Calibri"/>
            </a:endParaRPr>
          </a:p>
          <a:p>
            <a:pPr algn="ctr" defTabSz="411480">
              <a:buClrTx/>
            </a:pPr>
            <a:r>
              <a:rPr lang="en-US" sz="1800" b="1" kern="1200">
                <a:solidFill>
                  <a:prstClr val="black"/>
                </a:solidFill>
                <a:latin typeface="Calibri"/>
              </a:rPr>
              <a:t>CORD</a:t>
            </a:r>
          </a:p>
        </p:txBody>
      </p:sp>
      <p:sp>
        <p:nvSpPr>
          <p:cNvPr id="131" name="Title 1"/>
          <p:cNvSpPr txBox="1">
            <a:spLocks/>
          </p:cNvSpPr>
          <p:nvPr/>
        </p:nvSpPr>
        <p:spPr>
          <a:xfrm>
            <a:off x="249014" y="58107"/>
            <a:ext cx="8756990" cy="714604"/>
          </a:xfrm>
          <a:prstGeom prst="rect">
            <a:avLst/>
          </a:prstGeom>
          <a:noFill/>
          <a:ln>
            <a:noFill/>
          </a:ln>
        </p:spPr>
        <p:txBody>
          <a:bodyPr spcFirstLastPara="1" wrap="square" lIns="91425" tIns="45700" rIns="91425" bIns="45700" anchor="b"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3750" b="0" i="0" u="none" strike="noStrike" cap="none">
                <a:solidFill>
                  <a:srgbClr val="5F6062"/>
                </a:solidFill>
                <a:latin typeface="Source Sans Pro"/>
                <a:ea typeface="Source Sans Pro"/>
                <a:cs typeface="Source Sans Pro"/>
                <a:sym typeface="Source Sans Pro"/>
              </a:defRPr>
            </a:lvl9pPr>
          </a:lstStyle>
          <a:p>
            <a:pPr algn="ctr">
              <a:defRPr/>
            </a:pPr>
            <a:r>
              <a:rPr lang="en-US" dirty="0"/>
              <a:t>The ONF Ecosystem </a:t>
            </a:r>
            <a:endParaRPr lang="en-US"/>
          </a:p>
        </p:txBody>
      </p:sp>
      <p:sp>
        <p:nvSpPr>
          <p:cNvPr id="132" name="Rectangle 131"/>
          <p:cNvSpPr/>
          <p:nvPr/>
        </p:nvSpPr>
        <p:spPr>
          <a:xfrm>
            <a:off x="4883792" y="741062"/>
            <a:ext cx="1966003" cy="307777"/>
          </a:xfrm>
          <a:prstGeom prst="rect">
            <a:avLst/>
          </a:prstGeom>
        </p:spPr>
        <p:txBody>
          <a:bodyPr wrap="none">
            <a:spAutoFit/>
          </a:bodyPr>
          <a:lstStyle/>
          <a:p>
            <a:pPr>
              <a:buClrTx/>
              <a:buFontTx/>
              <a:buNone/>
              <a:defRPr/>
            </a:pPr>
            <a:r>
              <a:rPr lang="en-US" sz="1400" dirty="0">
                <a:solidFill>
                  <a:sysClr val="windowText" lastClr="000000"/>
                </a:solidFill>
              </a:rPr>
              <a:t>160+ Members Strong</a:t>
            </a:r>
            <a:endParaRPr lang="en-US" sz="1400">
              <a:solidFill>
                <a:sysClr val="windowText" lastClr="000000"/>
              </a:solidFill>
            </a:endParaRPr>
          </a:p>
        </p:txBody>
      </p:sp>
      <p:sp>
        <p:nvSpPr>
          <p:cNvPr id="133" name="TextBox 132"/>
          <p:cNvSpPr txBox="1"/>
          <p:nvPr/>
        </p:nvSpPr>
        <p:spPr>
          <a:xfrm>
            <a:off x="6333254" y="2357481"/>
            <a:ext cx="2747455" cy="1586075"/>
          </a:xfrm>
          <a:prstGeom prst="rect">
            <a:avLst/>
          </a:prstGeom>
          <a:noFill/>
        </p:spPr>
        <p:txBody>
          <a:bodyPr wrap="square" rtlCol="0">
            <a:spAutoFit/>
          </a:bodyPr>
          <a:lstStyle/>
          <a:p>
            <a:pPr>
              <a:lnSpc>
                <a:spcPct val="140000"/>
              </a:lnSpc>
              <a:buClrTx/>
              <a:buFontTx/>
              <a:buNone/>
              <a:defRPr/>
            </a:pPr>
            <a:r>
              <a:rPr lang="en-US" sz="1400" b="1" dirty="0"/>
              <a:t>SEBA		Trellis</a:t>
            </a:r>
          </a:p>
          <a:p>
            <a:pPr>
              <a:lnSpc>
                <a:spcPct val="140000"/>
              </a:lnSpc>
              <a:buClrTx/>
              <a:buFontTx/>
              <a:buNone/>
              <a:defRPr/>
            </a:pPr>
            <a:r>
              <a:rPr lang="en-US" sz="1400" b="1" dirty="0"/>
              <a:t>VOLTHA		ONOS</a:t>
            </a:r>
          </a:p>
          <a:p>
            <a:pPr>
              <a:lnSpc>
                <a:spcPct val="140000"/>
              </a:lnSpc>
              <a:buClrTx/>
              <a:buFontTx/>
              <a:buNone/>
              <a:defRPr/>
            </a:pPr>
            <a:r>
              <a:rPr lang="en-US" sz="1400" b="1" dirty="0"/>
              <a:t>XOS		Stratum</a:t>
            </a:r>
          </a:p>
          <a:p>
            <a:pPr>
              <a:lnSpc>
                <a:spcPct val="140000"/>
              </a:lnSpc>
              <a:buClrTx/>
              <a:buFontTx/>
              <a:buNone/>
              <a:defRPr/>
            </a:pPr>
            <a:r>
              <a:rPr lang="en-US" sz="1400" b="1" dirty="0"/>
              <a:t>OMEC		COMAC</a:t>
            </a:r>
          </a:p>
          <a:p>
            <a:pPr>
              <a:lnSpc>
                <a:spcPct val="140000"/>
              </a:lnSpc>
              <a:buClrTx/>
              <a:buFontTx/>
              <a:buNone/>
              <a:defRPr/>
            </a:pPr>
            <a:r>
              <a:rPr lang="en-US" sz="1400" b="1" dirty="0"/>
              <a:t>ODTN		P4</a:t>
            </a:r>
          </a:p>
        </p:txBody>
      </p:sp>
      <p:cxnSp>
        <p:nvCxnSpPr>
          <p:cNvPr id="134" name="Straight Connector 133"/>
          <p:cNvCxnSpPr/>
          <p:nvPr/>
        </p:nvCxnSpPr>
        <p:spPr>
          <a:xfrm>
            <a:off x="6366457" y="2357481"/>
            <a:ext cx="2498440" cy="0"/>
          </a:xfrm>
          <a:prstGeom prst="line">
            <a:avLst/>
          </a:prstGeom>
          <a:noFill/>
          <a:ln w="25400" cap="rnd" cmpd="sng" algn="ctr">
            <a:solidFill>
              <a:srgbClr val="007DCC"/>
            </a:solidFill>
            <a:prstDash val="solid"/>
          </a:ln>
          <a:effectLst/>
        </p:spPr>
      </p:cxnSp>
      <p:cxnSp>
        <p:nvCxnSpPr>
          <p:cNvPr id="135" name="Straight Connector 134"/>
          <p:cNvCxnSpPr/>
          <p:nvPr/>
        </p:nvCxnSpPr>
        <p:spPr>
          <a:xfrm>
            <a:off x="6427552" y="3987457"/>
            <a:ext cx="2498440" cy="0"/>
          </a:xfrm>
          <a:prstGeom prst="line">
            <a:avLst/>
          </a:prstGeom>
          <a:noFill/>
          <a:ln w="25400" cap="rnd" cmpd="sng" algn="ctr">
            <a:solidFill>
              <a:srgbClr val="007DCC"/>
            </a:solidFill>
            <a:prstDash val="solid"/>
          </a:ln>
          <a:effectLst/>
        </p:spPr>
      </p:cxnSp>
    </p:spTree>
    <p:extLst>
      <p:ext uri="{BB962C8B-B14F-4D97-AF65-F5344CB8AC3E}">
        <p14:creationId xmlns:p14="http://schemas.microsoft.com/office/powerpoint/2010/main" val="333137725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5" name="Google Shape;45;p12"/>
          <p:cNvSpPr txBox="1"/>
          <p:nvPr/>
        </p:nvSpPr>
        <p:spPr>
          <a:xfrm>
            <a:off x="6883718" y="180883"/>
            <a:ext cx="2082622" cy="438582"/>
          </a:xfrm>
          <a:prstGeom prst="rect">
            <a:avLst/>
          </a:prstGeom>
          <a:noFill/>
          <a:ln>
            <a:noFill/>
          </a:ln>
        </p:spPr>
        <p:txBody>
          <a:bodyPr spcFirstLastPara="1" wrap="square" lIns="34284" tIns="34284" rIns="34284" bIns="34284" anchor="t" anchorCtr="0">
            <a:noAutofit/>
          </a:bodyPr>
          <a:lstStyle/>
          <a:p>
            <a:pPr marL="0" marR="0" lvl="0" indent="0" algn="r" defTabSz="342900" rtl="0" eaLnBrk="1" fontAlgn="auto" latinLnBrk="0" hangingPunct="1">
              <a:lnSpc>
                <a:spcPct val="100000"/>
              </a:lnSpc>
              <a:spcBef>
                <a:spcPts val="0"/>
              </a:spcBef>
              <a:spcAft>
                <a:spcPts val="0"/>
              </a:spcAft>
              <a:buClr>
                <a:srgbClr val="5F6062"/>
              </a:buClr>
              <a:buSzPts val="6400"/>
              <a:buFont typeface="Arial"/>
              <a:buNone/>
              <a:tabLst/>
              <a:defRPr/>
            </a:pPr>
            <a:r>
              <a:rPr kumimoji="0" lang="en-US" sz="1650" b="0" i="0" u="none" strike="noStrike" kern="0" cap="none" spc="0" normalizeH="0" baseline="0" noProof="0" dirty="0">
                <a:ln>
                  <a:noFill/>
                </a:ln>
                <a:solidFill>
                  <a:srgbClr val="5F6062"/>
                </a:solidFill>
                <a:effectLst/>
                <a:uLnTx/>
                <a:uFillTx/>
                <a:latin typeface="Source Sans Pro"/>
                <a:ea typeface="Source Sans Pro"/>
                <a:cs typeface="Source Sans Pro"/>
                <a:sym typeface="Source Sans Pro"/>
              </a:rPr>
              <a:t>[Rack &amp; Power]</a:t>
            </a:r>
            <a:endParaRPr kumimoji="0" sz="1650" b="0" i="0" u="none" strike="noStrike" kern="0" cap="none" spc="0" normalizeH="0" baseline="0" noProof="0" dirty="0">
              <a:ln>
                <a:noFill/>
              </a:ln>
              <a:solidFill>
                <a:srgbClr val="5F6062"/>
              </a:solidFill>
              <a:effectLst/>
              <a:uLnTx/>
              <a:uFillTx/>
              <a:latin typeface="Source Sans Pro"/>
              <a:ea typeface="Source Sans Pro"/>
              <a:cs typeface="Source Sans Pro"/>
              <a:sym typeface="Source Sans Pro"/>
            </a:endParaRPr>
          </a:p>
        </p:txBody>
      </p:sp>
      <p:pic>
        <p:nvPicPr>
          <p:cNvPr id="8" name="Google Shape;88;p17">
            <a:extLst>
              <a:ext uri="{FF2B5EF4-FFF2-40B4-BE49-F238E27FC236}">
                <a16:creationId xmlns:a16="http://schemas.microsoft.com/office/drawing/2014/main" xmlns="" id="{C1DD6C77-F05E-4DC9-BC31-0EF4CF46FAA0}"/>
              </a:ext>
            </a:extLst>
          </p:cNvPr>
          <p:cNvPicPr preferRelativeResize="0"/>
          <p:nvPr/>
        </p:nvPicPr>
        <p:blipFill rotWithShape="1">
          <a:blip r:embed="rId3">
            <a:alphaModFix/>
          </a:blip>
          <a:srcRect/>
          <a:stretch/>
        </p:blipFill>
        <p:spPr>
          <a:xfrm>
            <a:off x="6587752" y="1103723"/>
            <a:ext cx="2362069" cy="2362069"/>
          </a:xfrm>
          <a:prstGeom prst="rect">
            <a:avLst/>
          </a:prstGeom>
          <a:noFill/>
          <a:ln>
            <a:noFill/>
          </a:ln>
        </p:spPr>
      </p:pic>
      <p:pic>
        <p:nvPicPr>
          <p:cNvPr id="5" name="Picture 4">
            <a:extLst>
              <a:ext uri="{FF2B5EF4-FFF2-40B4-BE49-F238E27FC236}">
                <a16:creationId xmlns:a16="http://schemas.microsoft.com/office/drawing/2014/main" xmlns="" id="{4F4B889A-60D4-4E67-BE59-2E5F5230844E}"/>
              </a:ext>
            </a:extLst>
          </p:cNvPr>
          <p:cNvPicPr>
            <a:picLocks noChangeAspect="1"/>
          </p:cNvPicPr>
          <p:nvPr/>
        </p:nvPicPr>
        <p:blipFill>
          <a:blip r:embed="rId4"/>
          <a:stretch>
            <a:fillRect/>
          </a:stretch>
        </p:blipFill>
        <p:spPr>
          <a:xfrm>
            <a:off x="650915" y="395118"/>
            <a:ext cx="1905334" cy="1967081"/>
          </a:xfrm>
          <a:prstGeom prst="rect">
            <a:avLst/>
          </a:prstGeom>
        </p:spPr>
      </p:pic>
      <p:sp>
        <p:nvSpPr>
          <p:cNvPr id="7" name="Rectangle 6">
            <a:extLst>
              <a:ext uri="{FF2B5EF4-FFF2-40B4-BE49-F238E27FC236}">
                <a16:creationId xmlns:a16="http://schemas.microsoft.com/office/drawing/2014/main" xmlns="" id="{E152B19E-6CFB-43C5-9E87-627F53730283}"/>
              </a:ext>
            </a:extLst>
          </p:cNvPr>
          <p:cNvSpPr/>
          <p:nvPr/>
        </p:nvSpPr>
        <p:spPr>
          <a:xfrm>
            <a:off x="533399" y="2619406"/>
            <a:ext cx="6677891" cy="1323439"/>
          </a:xfrm>
          <a:prstGeom prst="rect">
            <a:avLst/>
          </a:prstGeom>
        </p:spPr>
        <p:txBody>
          <a:bodyPr wrap="square">
            <a:spAutoFit/>
          </a:bodyPr>
          <a:lstStyle/>
          <a:p>
            <a:r>
              <a:rPr lang="en-US" sz="3200" b="1" dirty="0">
                <a:solidFill>
                  <a:srgbClr val="343895"/>
                </a:solidFill>
                <a:latin typeface="Source Sans Pro" panose="020B0503030403020204" pitchFamily="34" charset="0"/>
                <a:ea typeface="Source Sans Pro" panose="020B0503030403020204" pitchFamily="34" charset="0"/>
                <a:cs typeface="Arial" panose="020B0604020202020204" pitchFamily="34" charset="0"/>
              </a:rPr>
              <a:t>Chris Winslow</a:t>
            </a:r>
            <a:endParaRPr lang="en-US" sz="2400" dirty="0">
              <a:latin typeface="Source Sans Pro" panose="020B0503030403020204" pitchFamily="34" charset="0"/>
              <a:ea typeface="Source Sans Pro" panose="020B0503030403020204" pitchFamily="34" charset="0"/>
              <a:cs typeface="Arial" panose="020B0604020202020204" pitchFamily="34" charset="0"/>
            </a:endParaRPr>
          </a:p>
          <a:p>
            <a:r>
              <a:rPr lang="en-US" sz="240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Senior Vice President &amp; General Manager, </a:t>
            </a:r>
          </a:p>
          <a:p>
            <a:r>
              <a:rPr lang="en-US" sz="240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Global Cloud &amp; Data Center Business Unit, Flex</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3" name="Text Placeholder 6">
            <a:extLst>
              <a:ext uri="{FF2B5EF4-FFF2-40B4-BE49-F238E27FC236}">
                <a16:creationId xmlns:a16="http://schemas.microsoft.com/office/drawing/2014/main" xmlns="" id="{541419A0-4FE5-4F8D-805C-492DD669BE6E}"/>
              </a:ext>
            </a:extLst>
          </p:cNvPr>
          <p:cNvSpPr txBox="1">
            <a:spLocks/>
          </p:cNvSpPr>
          <p:nvPr/>
        </p:nvSpPr>
        <p:spPr>
          <a:xfrm>
            <a:off x="389478" y="1056816"/>
            <a:ext cx="1976158" cy="909959"/>
          </a:xfrm>
          <a:prstGeom prst="rect">
            <a:avLst/>
          </a:prstGeom>
        </p:spPr>
        <p:txBody>
          <a:bodyPr vert="horz" lIns="121898" tIns="60949" rIns="121898" bIns="60949" anchor="ctr"/>
          <a:lstStyle>
            <a:lvl1pPr marL="341302" indent="-341302" algn="l" defTabSz="609467" rtl="0" eaLnBrk="1" latinLnBrk="0" hangingPunct="1">
              <a:spcBef>
                <a:spcPct val="20000"/>
              </a:spcBef>
              <a:spcAft>
                <a:spcPts val="800"/>
              </a:spcAft>
              <a:buSzPct val="90000"/>
              <a:buFontTx/>
              <a:buBlip>
                <a:blip r:embed="rId5"/>
              </a:buBlip>
              <a:defRPr sz="1875" kern="1200">
                <a:solidFill>
                  <a:srgbClr val="787878"/>
                </a:solidFill>
                <a:latin typeface="+mn-lt"/>
                <a:ea typeface="+mn-ea"/>
                <a:cs typeface="+mn-cs"/>
              </a:defRPr>
            </a:lvl1pPr>
            <a:lvl2pPr marL="792308" indent="-377869" algn="l" defTabSz="609467" rtl="0" eaLnBrk="1" latinLnBrk="0" hangingPunct="1">
              <a:spcBef>
                <a:spcPct val="20000"/>
              </a:spcBef>
              <a:spcAft>
                <a:spcPts val="800"/>
              </a:spcAft>
              <a:buFont typeface="Arial"/>
              <a:buChar char="–"/>
              <a:defRPr sz="1575" kern="1200">
                <a:solidFill>
                  <a:srgbClr val="787878"/>
                </a:solidFill>
                <a:latin typeface="+mn-lt"/>
                <a:ea typeface="+mn-ea"/>
                <a:cs typeface="+mn-cs"/>
              </a:defRPr>
            </a:lvl2pPr>
            <a:lvl3pPr marL="1523669" indent="-304734" algn="l" defTabSz="609467" rtl="0" eaLnBrk="1" latinLnBrk="0" hangingPunct="1">
              <a:spcBef>
                <a:spcPct val="20000"/>
              </a:spcBef>
              <a:buFont typeface="Arial"/>
              <a:buChar char="•"/>
              <a:defRPr sz="1575" kern="1200">
                <a:solidFill>
                  <a:srgbClr val="787878"/>
                </a:solidFill>
                <a:latin typeface="+mn-lt"/>
                <a:ea typeface="+mn-ea"/>
                <a:cs typeface="+mn-cs"/>
              </a:defRPr>
            </a:lvl3pPr>
            <a:lvl4pPr marL="2133136" indent="-304734" algn="l" defTabSz="609467" rtl="0" eaLnBrk="1" latinLnBrk="0" hangingPunct="1">
              <a:spcBef>
                <a:spcPct val="20000"/>
              </a:spcBef>
              <a:buFont typeface="Arial"/>
              <a:buChar char="–"/>
              <a:defRPr sz="1575" kern="1200">
                <a:solidFill>
                  <a:srgbClr val="787878"/>
                </a:solidFill>
                <a:latin typeface="+mn-lt"/>
                <a:ea typeface="+mn-ea"/>
                <a:cs typeface="+mn-cs"/>
              </a:defRPr>
            </a:lvl4pPr>
            <a:lvl5pPr marL="2742603" indent="-304734" algn="l" defTabSz="609467" rtl="0" eaLnBrk="1" latinLnBrk="0" hangingPunct="1">
              <a:spcBef>
                <a:spcPct val="20000"/>
              </a:spcBef>
              <a:buFont typeface="Arial"/>
              <a:buChar char="»"/>
              <a:defRPr sz="1575" kern="1200">
                <a:solidFill>
                  <a:srgbClr val="787878"/>
                </a:solidFill>
                <a:latin typeface="+mn-lt"/>
                <a:ea typeface="+mn-ea"/>
                <a:cs typeface="+mn-cs"/>
              </a:defRPr>
            </a:lvl5pPr>
            <a:lvl6pPr marL="3352070" indent="-304734" algn="l" defTabSz="609467" rtl="0" eaLnBrk="1" latinLnBrk="0" hangingPunct="1">
              <a:spcBef>
                <a:spcPct val="20000"/>
              </a:spcBef>
              <a:buFont typeface="Arial"/>
              <a:buChar char="•"/>
              <a:defRPr sz="2775" kern="1200">
                <a:solidFill>
                  <a:schemeClr val="tx1"/>
                </a:solidFill>
                <a:latin typeface="+mn-lt"/>
                <a:ea typeface="+mn-ea"/>
                <a:cs typeface="+mn-cs"/>
              </a:defRPr>
            </a:lvl6pPr>
            <a:lvl7pPr marL="3961537" indent="-304734" algn="l" defTabSz="609467" rtl="0" eaLnBrk="1" latinLnBrk="0" hangingPunct="1">
              <a:spcBef>
                <a:spcPct val="20000"/>
              </a:spcBef>
              <a:buFont typeface="Arial"/>
              <a:buChar char="•"/>
              <a:defRPr sz="2775" kern="1200">
                <a:solidFill>
                  <a:schemeClr val="tx1"/>
                </a:solidFill>
                <a:latin typeface="+mn-lt"/>
                <a:ea typeface="+mn-ea"/>
                <a:cs typeface="+mn-cs"/>
              </a:defRPr>
            </a:lvl7pPr>
            <a:lvl8pPr marL="4571005" indent="-304734" algn="l" defTabSz="609467" rtl="0" eaLnBrk="1" latinLnBrk="0" hangingPunct="1">
              <a:spcBef>
                <a:spcPct val="20000"/>
              </a:spcBef>
              <a:buFont typeface="Arial"/>
              <a:buChar char="•"/>
              <a:defRPr sz="2775" kern="1200">
                <a:solidFill>
                  <a:schemeClr val="tx1"/>
                </a:solidFill>
                <a:latin typeface="+mn-lt"/>
                <a:ea typeface="+mn-ea"/>
                <a:cs typeface="+mn-cs"/>
              </a:defRPr>
            </a:lvl8pPr>
            <a:lvl9pPr marL="5180472" indent="-304734" algn="l" defTabSz="609467" rtl="0" eaLnBrk="1" latinLnBrk="0" hangingPunct="1">
              <a:spcBef>
                <a:spcPct val="20000"/>
              </a:spcBef>
              <a:buFont typeface="Arial"/>
              <a:buChar char="•"/>
              <a:defRPr sz="2775" kern="1200">
                <a:solidFill>
                  <a:schemeClr val="tx1"/>
                </a:solidFill>
                <a:latin typeface="+mn-lt"/>
                <a:ea typeface="+mn-ea"/>
                <a:cs typeface="+mn-cs"/>
              </a:defRPr>
            </a:lvl9pPr>
          </a:lstStyle>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Cellular</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Microwave &amp; RF</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4G/4.5G Radio Modules</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PTP Backhaul Units</a:t>
            </a:r>
          </a:p>
        </p:txBody>
      </p:sp>
      <p:cxnSp>
        <p:nvCxnSpPr>
          <p:cNvPr id="12" name="Straight Connector 11">
            <a:extLst>
              <a:ext uri="{FF2B5EF4-FFF2-40B4-BE49-F238E27FC236}">
                <a16:creationId xmlns:a16="http://schemas.microsoft.com/office/drawing/2014/main" xmlns="" id="{B4697EA0-F631-4079-92A4-A2FD986551F1}"/>
              </a:ext>
            </a:extLst>
          </p:cNvPr>
          <p:cNvCxnSpPr>
            <a:cxnSpLocks/>
            <a:stCxn id="31" idx="2"/>
          </p:cNvCxnSpPr>
          <p:nvPr/>
        </p:nvCxnSpPr>
        <p:spPr>
          <a:xfrm flipH="1">
            <a:off x="4983488" y="2462463"/>
            <a:ext cx="352472" cy="0"/>
          </a:xfrm>
          <a:prstGeom prst="line">
            <a:avLst/>
          </a:prstGeom>
          <a:ln w="28575">
            <a:solidFill>
              <a:srgbClr val="009ADD"/>
            </a:solidFill>
          </a:ln>
          <a:effectLst/>
        </p:spPr>
        <p:style>
          <a:lnRef idx="2">
            <a:schemeClr val="accent1"/>
          </a:lnRef>
          <a:fillRef idx="0">
            <a:schemeClr val="accent1"/>
          </a:fillRef>
          <a:effectRef idx="1">
            <a:schemeClr val="accent1"/>
          </a:effectRef>
          <a:fontRef idx="minor">
            <a:schemeClr val="tx1"/>
          </a:fontRef>
        </p:style>
      </p:cxnSp>
      <p:sp>
        <p:nvSpPr>
          <p:cNvPr id="22" name="Freeform: Shape 21">
            <a:extLst>
              <a:ext uri="{FF2B5EF4-FFF2-40B4-BE49-F238E27FC236}">
                <a16:creationId xmlns:a16="http://schemas.microsoft.com/office/drawing/2014/main" xmlns="" id="{D2F041B6-C803-4D63-BAF7-509B69A3AE65}"/>
              </a:ext>
            </a:extLst>
          </p:cNvPr>
          <p:cNvSpPr/>
          <p:nvPr/>
        </p:nvSpPr>
        <p:spPr>
          <a:xfrm>
            <a:off x="2986243" y="2102039"/>
            <a:ext cx="1302173" cy="245696"/>
          </a:xfrm>
          <a:custGeom>
            <a:avLst/>
            <a:gdLst>
              <a:gd name="connsiteX0" fmla="*/ 0 w 1898650"/>
              <a:gd name="connsiteY0" fmla="*/ 40391 h 327626"/>
              <a:gd name="connsiteX1" fmla="*/ 850900 w 1898650"/>
              <a:gd name="connsiteY1" fmla="*/ 21341 h 327626"/>
              <a:gd name="connsiteX2" fmla="*/ 1409700 w 1898650"/>
              <a:gd name="connsiteY2" fmla="*/ 300741 h 327626"/>
              <a:gd name="connsiteX3" fmla="*/ 1898650 w 1898650"/>
              <a:gd name="connsiteY3" fmla="*/ 300741 h 327626"/>
            </a:gdLst>
            <a:ahLst/>
            <a:cxnLst>
              <a:cxn ang="0">
                <a:pos x="connsiteX0" y="connsiteY0"/>
              </a:cxn>
              <a:cxn ang="0">
                <a:pos x="connsiteX1" y="connsiteY1"/>
              </a:cxn>
              <a:cxn ang="0">
                <a:pos x="connsiteX2" y="connsiteY2"/>
              </a:cxn>
              <a:cxn ang="0">
                <a:pos x="connsiteX3" y="connsiteY3"/>
              </a:cxn>
            </a:cxnLst>
            <a:rect l="l" t="t" r="r" b="b"/>
            <a:pathLst>
              <a:path w="1898650" h="327626">
                <a:moveTo>
                  <a:pt x="0" y="40391"/>
                </a:moveTo>
                <a:cubicBezTo>
                  <a:pt x="307975" y="9170"/>
                  <a:pt x="615950" y="-22051"/>
                  <a:pt x="850900" y="21341"/>
                </a:cubicBezTo>
                <a:cubicBezTo>
                  <a:pt x="1085850" y="64733"/>
                  <a:pt x="1235075" y="254174"/>
                  <a:pt x="1409700" y="300741"/>
                </a:cubicBezTo>
                <a:cubicBezTo>
                  <a:pt x="1584325" y="347308"/>
                  <a:pt x="1741487" y="324024"/>
                  <a:pt x="1898650" y="300741"/>
                </a:cubicBezTo>
              </a:path>
            </a:pathLst>
          </a:cu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sp>
        <p:nvSpPr>
          <p:cNvPr id="23" name="Freeform: Shape 22">
            <a:extLst>
              <a:ext uri="{FF2B5EF4-FFF2-40B4-BE49-F238E27FC236}">
                <a16:creationId xmlns:a16="http://schemas.microsoft.com/office/drawing/2014/main" xmlns="" id="{2560C3E9-87C1-4128-A781-B7F2927064DF}"/>
              </a:ext>
            </a:extLst>
          </p:cNvPr>
          <p:cNvSpPr/>
          <p:nvPr/>
        </p:nvSpPr>
        <p:spPr>
          <a:xfrm>
            <a:off x="2420596" y="2514245"/>
            <a:ext cx="1857261" cy="1462726"/>
          </a:xfrm>
          <a:custGeom>
            <a:avLst/>
            <a:gdLst>
              <a:gd name="connsiteX0" fmla="*/ 3601941 w 3601941"/>
              <a:gd name="connsiteY0" fmla="*/ 0 h 3172570"/>
              <a:gd name="connsiteX1" fmla="*/ 1240404 w 3601941"/>
              <a:gd name="connsiteY1" fmla="*/ 389614 h 3172570"/>
              <a:gd name="connsiteX2" fmla="*/ 516835 w 3601941"/>
              <a:gd name="connsiteY2" fmla="*/ 1383527 h 3172570"/>
              <a:gd name="connsiteX3" fmla="*/ 532737 w 3601941"/>
              <a:gd name="connsiteY3" fmla="*/ 2830664 h 3172570"/>
              <a:gd name="connsiteX4" fmla="*/ 0 w 3601941"/>
              <a:gd name="connsiteY4" fmla="*/ 3172570 h 3172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1941" h="3172570">
                <a:moveTo>
                  <a:pt x="3601941" y="0"/>
                </a:moveTo>
                <a:cubicBezTo>
                  <a:pt x="2678264" y="79513"/>
                  <a:pt x="1754588" y="159026"/>
                  <a:pt x="1240404" y="389614"/>
                </a:cubicBezTo>
                <a:cubicBezTo>
                  <a:pt x="726220" y="620202"/>
                  <a:pt x="634779" y="976685"/>
                  <a:pt x="516835" y="1383527"/>
                </a:cubicBezTo>
                <a:cubicBezTo>
                  <a:pt x="398891" y="1790369"/>
                  <a:pt x="618876" y="2532490"/>
                  <a:pt x="532737" y="2830664"/>
                </a:cubicBezTo>
                <a:cubicBezTo>
                  <a:pt x="446598" y="3128838"/>
                  <a:pt x="223299" y="3150704"/>
                  <a:pt x="0" y="3172570"/>
                </a:cubicBez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5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sp>
        <p:nvSpPr>
          <p:cNvPr id="24" name="Freeform: Shape 23">
            <a:extLst>
              <a:ext uri="{FF2B5EF4-FFF2-40B4-BE49-F238E27FC236}">
                <a16:creationId xmlns:a16="http://schemas.microsoft.com/office/drawing/2014/main" xmlns="" id="{194F6FC9-ADFB-40F1-A826-C40BE420F828}"/>
              </a:ext>
            </a:extLst>
          </p:cNvPr>
          <p:cNvSpPr/>
          <p:nvPr/>
        </p:nvSpPr>
        <p:spPr>
          <a:xfrm>
            <a:off x="3804238" y="3713325"/>
            <a:ext cx="447245" cy="528586"/>
          </a:xfrm>
          <a:custGeom>
            <a:avLst/>
            <a:gdLst>
              <a:gd name="connsiteX0" fmla="*/ 26834 w 596384"/>
              <a:gd name="connsiteY0" fmla="*/ 0 h 704850"/>
              <a:gd name="connsiteX1" fmla="*/ 45884 w 596384"/>
              <a:gd name="connsiteY1" fmla="*/ 127000 h 704850"/>
              <a:gd name="connsiteX2" fmla="*/ 452284 w 596384"/>
              <a:gd name="connsiteY2" fmla="*/ 184150 h 704850"/>
              <a:gd name="connsiteX3" fmla="*/ 585634 w 596384"/>
              <a:gd name="connsiteY3" fmla="*/ 584200 h 704850"/>
              <a:gd name="connsiteX4" fmla="*/ 204634 w 596384"/>
              <a:gd name="connsiteY4" fmla="*/ 704850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84" h="704850">
                <a:moveTo>
                  <a:pt x="26834" y="0"/>
                </a:moveTo>
                <a:cubicBezTo>
                  <a:pt x="905" y="48154"/>
                  <a:pt x="-25024" y="96308"/>
                  <a:pt x="45884" y="127000"/>
                </a:cubicBezTo>
                <a:cubicBezTo>
                  <a:pt x="116792" y="157692"/>
                  <a:pt x="362326" y="107950"/>
                  <a:pt x="452284" y="184150"/>
                </a:cubicBezTo>
                <a:cubicBezTo>
                  <a:pt x="542242" y="260350"/>
                  <a:pt x="626909" y="497417"/>
                  <a:pt x="585634" y="584200"/>
                </a:cubicBezTo>
                <a:cubicBezTo>
                  <a:pt x="544359" y="670983"/>
                  <a:pt x="374496" y="687916"/>
                  <a:pt x="204634" y="704850"/>
                </a:cubicBez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sp>
        <p:nvSpPr>
          <p:cNvPr id="25" name="Freeform: Shape 24">
            <a:extLst>
              <a:ext uri="{FF2B5EF4-FFF2-40B4-BE49-F238E27FC236}">
                <a16:creationId xmlns:a16="http://schemas.microsoft.com/office/drawing/2014/main" xmlns="" id="{0A38F869-EF5C-4F43-AFE2-708B92555AF4}"/>
              </a:ext>
            </a:extLst>
          </p:cNvPr>
          <p:cNvSpPr/>
          <p:nvPr/>
        </p:nvSpPr>
        <p:spPr>
          <a:xfrm>
            <a:off x="3944021" y="3252902"/>
            <a:ext cx="772415" cy="427017"/>
          </a:xfrm>
          <a:custGeom>
            <a:avLst/>
            <a:gdLst>
              <a:gd name="connsiteX0" fmla="*/ 0 w 952500"/>
              <a:gd name="connsiteY0" fmla="*/ 537757 h 569412"/>
              <a:gd name="connsiteX1" fmla="*/ 552450 w 952500"/>
              <a:gd name="connsiteY1" fmla="*/ 518707 h 569412"/>
              <a:gd name="connsiteX2" fmla="*/ 692150 w 952500"/>
              <a:gd name="connsiteY2" fmla="*/ 61507 h 569412"/>
              <a:gd name="connsiteX3" fmla="*/ 952500 w 952500"/>
              <a:gd name="connsiteY3" fmla="*/ 17057 h 569412"/>
            </a:gdLst>
            <a:ahLst/>
            <a:cxnLst>
              <a:cxn ang="0">
                <a:pos x="connsiteX0" y="connsiteY0"/>
              </a:cxn>
              <a:cxn ang="0">
                <a:pos x="connsiteX1" y="connsiteY1"/>
              </a:cxn>
              <a:cxn ang="0">
                <a:pos x="connsiteX2" y="connsiteY2"/>
              </a:cxn>
              <a:cxn ang="0">
                <a:pos x="connsiteX3" y="connsiteY3"/>
              </a:cxn>
            </a:cxnLst>
            <a:rect l="l" t="t" r="r" b="b"/>
            <a:pathLst>
              <a:path w="952500" h="569412">
                <a:moveTo>
                  <a:pt x="0" y="537757"/>
                </a:moveTo>
                <a:cubicBezTo>
                  <a:pt x="218546" y="567919"/>
                  <a:pt x="437092" y="598082"/>
                  <a:pt x="552450" y="518707"/>
                </a:cubicBezTo>
                <a:cubicBezTo>
                  <a:pt x="667808" y="439332"/>
                  <a:pt x="625475" y="145115"/>
                  <a:pt x="692150" y="61507"/>
                </a:cubicBezTo>
                <a:cubicBezTo>
                  <a:pt x="758825" y="-22101"/>
                  <a:pt x="855662" y="-2522"/>
                  <a:pt x="952500" y="17057"/>
                </a:cubicBez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sp>
        <p:nvSpPr>
          <p:cNvPr id="26" name="Freeform: Shape 25">
            <a:extLst>
              <a:ext uri="{FF2B5EF4-FFF2-40B4-BE49-F238E27FC236}">
                <a16:creationId xmlns:a16="http://schemas.microsoft.com/office/drawing/2014/main" xmlns="" id="{B1069968-7323-4614-89A6-41E8FA3BAFBA}"/>
              </a:ext>
            </a:extLst>
          </p:cNvPr>
          <p:cNvSpPr/>
          <p:nvPr/>
        </p:nvSpPr>
        <p:spPr>
          <a:xfrm>
            <a:off x="4831585" y="3302881"/>
            <a:ext cx="365291" cy="543281"/>
          </a:xfrm>
          <a:custGeom>
            <a:avLst/>
            <a:gdLst>
              <a:gd name="connsiteX0" fmla="*/ 36119 w 487102"/>
              <a:gd name="connsiteY0" fmla="*/ 0 h 710533"/>
              <a:gd name="connsiteX1" fmla="*/ 29769 w 487102"/>
              <a:gd name="connsiteY1" fmla="*/ 76200 h 710533"/>
              <a:gd name="connsiteX2" fmla="*/ 359969 w 487102"/>
              <a:gd name="connsiteY2" fmla="*/ 88900 h 710533"/>
              <a:gd name="connsiteX3" fmla="*/ 486969 w 487102"/>
              <a:gd name="connsiteY3" fmla="*/ 381000 h 710533"/>
              <a:gd name="connsiteX4" fmla="*/ 340919 w 487102"/>
              <a:gd name="connsiteY4" fmla="*/ 666750 h 710533"/>
              <a:gd name="connsiteX5" fmla="*/ 112319 w 487102"/>
              <a:gd name="connsiteY5" fmla="*/ 704850 h 71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102" h="710533">
                <a:moveTo>
                  <a:pt x="36119" y="0"/>
                </a:moveTo>
                <a:cubicBezTo>
                  <a:pt x="5956" y="30691"/>
                  <a:pt x="-24206" y="61383"/>
                  <a:pt x="29769" y="76200"/>
                </a:cubicBezTo>
                <a:cubicBezTo>
                  <a:pt x="83744" y="91017"/>
                  <a:pt x="283769" y="38100"/>
                  <a:pt x="359969" y="88900"/>
                </a:cubicBezTo>
                <a:cubicBezTo>
                  <a:pt x="436169" y="139700"/>
                  <a:pt x="490144" y="284692"/>
                  <a:pt x="486969" y="381000"/>
                </a:cubicBezTo>
                <a:cubicBezTo>
                  <a:pt x="483794" y="477308"/>
                  <a:pt x="403361" y="612775"/>
                  <a:pt x="340919" y="666750"/>
                </a:cubicBezTo>
                <a:cubicBezTo>
                  <a:pt x="278477" y="720725"/>
                  <a:pt x="195398" y="712787"/>
                  <a:pt x="112319" y="704850"/>
                </a:cubicBez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pic>
        <p:nvPicPr>
          <p:cNvPr id="28" name="Picture 27">
            <a:extLst>
              <a:ext uri="{FF2B5EF4-FFF2-40B4-BE49-F238E27FC236}">
                <a16:creationId xmlns:a16="http://schemas.microsoft.com/office/drawing/2014/main" xmlns="" id="{682BC9C7-64F1-483F-97BA-DEEDBF8B3D8D}"/>
              </a:ext>
            </a:extLst>
          </p:cNvPr>
          <p:cNvPicPr>
            <a:picLocks noChangeAspect="1"/>
          </p:cNvPicPr>
          <p:nvPr/>
        </p:nvPicPr>
        <p:blipFill>
          <a:blip r:embed="rId6"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863507" y="1905715"/>
            <a:ext cx="285717" cy="285717"/>
          </a:xfrm>
          <a:prstGeom prst="rect">
            <a:avLst/>
          </a:prstGeom>
        </p:spPr>
      </p:pic>
      <p:pic>
        <p:nvPicPr>
          <p:cNvPr id="29" name="Picture 28">
            <a:extLst>
              <a:ext uri="{FF2B5EF4-FFF2-40B4-BE49-F238E27FC236}">
                <a16:creationId xmlns:a16="http://schemas.microsoft.com/office/drawing/2014/main" xmlns="" id="{6CF5685C-DFBB-4C91-B632-AE87CFA66792}"/>
              </a:ext>
            </a:extLst>
          </p:cNvPr>
          <p:cNvPicPr>
            <a:picLocks noChangeAspect="1"/>
          </p:cNvPicPr>
          <p:nvPr/>
        </p:nvPicPr>
        <p:blipFill>
          <a:blip r:embed="rId6"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125305" y="2261266"/>
            <a:ext cx="285717" cy="285717"/>
          </a:xfrm>
          <a:prstGeom prst="rect">
            <a:avLst/>
          </a:prstGeom>
        </p:spPr>
      </p:pic>
      <p:grpSp>
        <p:nvGrpSpPr>
          <p:cNvPr id="30" name="Group 29">
            <a:extLst>
              <a:ext uri="{FF2B5EF4-FFF2-40B4-BE49-F238E27FC236}">
                <a16:creationId xmlns:a16="http://schemas.microsoft.com/office/drawing/2014/main" xmlns="" id="{5B0BD05F-4F04-45B2-80F9-F42521D9ECA5}"/>
              </a:ext>
            </a:extLst>
          </p:cNvPr>
          <p:cNvGrpSpPr/>
          <p:nvPr/>
        </p:nvGrpSpPr>
        <p:grpSpPr>
          <a:xfrm>
            <a:off x="5335960" y="2018041"/>
            <a:ext cx="888843" cy="888843"/>
            <a:chOff x="10283047" y="3768545"/>
            <a:chExt cx="1580319" cy="1580319"/>
          </a:xfrm>
        </p:grpSpPr>
        <p:sp>
          <p:nvSpPr>
            <p:cNvPr id="31" name="Oval 30">
              <a:extLst>
                <a:ext uri="{FF2B5EF4-FFF2-40B4-BE49-F238E27FC236}">
                  <a16:creationId xmlns:a16="http://schemas.microsoft.com/office/drawing/2014/main" xmlns="" id="{61B75BCF-C7F8-42C7-8F9F-6A47CB699A19}"/>
                </a:ext>
              </a:extLst>
            </p:cNvPr>
            <p:cNvSpPr/>
            <p:nvPr/>
          </p:nvSpPr>
          <p:spPr>
            <a:xfrm>
              <a:off x="10283047" y="3768545"/>
              <a:ext cx="1580319" cy="1580319"/>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pic>
          <p:nvPicPr>
            <p:cNvPr id="32" name="Picture 31">
              <a:extLst>
                <a:ext uri="{FF2B5EF4-FFF2-40B4-BE49-F238E27FC236}">
                  <a16:creationId xmlns:a16="http://schemas.microsoft.com/office/drawing/2014/main" xmlns="" id="{3A0E3FD8-A927-44B5-B9FB-55400BBAD89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413267" y="3970332"/>
              <a:ext cx="1373956" cy="1082259"/>
            </a:xfrm>
            <a:prstGeom prst="rect">
              <a:avLst/>
            </a:prstGeom>
            <a:ln>
              <a:noFill/>
            </a:ln>
          </p:spPr>
        </p:pic>
      </p:grpSp>
      <p:pic>
        <p:nvPicPr>
          <p:cNvPr id="33" name="Picture 32">
            <a:extLst>
              <a:ext uri="{FF2B5EF4-FFF2-40B4-BE49-F238E27FC236}">
                <a16:creationId xmlns:a16="http://schemas.microsoft.com/office/drawing/2014/main" xmlns="" id="{016AB06E-5399-4C05-A0BF-1A5564F578C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305733" y="3486544"/>
            <a:ext cx="672776" cy="666180"/>
          </a:xfrm>
          <a:prstGeom prst="rect">
            <a:avLst/>
          </a:prstGeom>
        </p:spPr>
      </p:pic>
      <p:pic>
        <p:nvPicPr>
          <p:cNvPr id="34" name="Picture 33">
            <a:extLst>
              <a:ext uri="{FF2B5EF4-FFF2-40B4-BE49-F238E27FC236}">
                <a16:creationId xmlns:a16="http://schemas.microsoft.com/office/drawing/2014/main" xmlns="" id="{4CB9A990-E99E-424A-95C3-BD4A27A9E146}"/>
              </a:ext>
            </a:extLst>
          </p:cNvPr>
          <p:cNvPicPr>
            <a:picLocks noChangeAspect="1"/>
          </p:cNvPicPr>
          <p:nvPr/>
        </p:nvPicPr>
        <p:blipFill>
          <a:blip r:embed="rId9"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032824" y="1132924"/>
            <a:ext cx="680622" cy="680622"/>
          </a:xfrm>
          <a:prstGeom prst="rect">
            <a:avLst/>
          </a:prstGeom>
        </p:spPr>
      </p:pic>
      <p:pic>
        <p:nvPicPr>
          <p:cNvPr id="35" name="Picture 34">
            <a:extLst>
              <a:ext uri="{FF2B5EF4-FFF2-40B4-BE49-F238E27FC236}">
                <a16:creationId xmlns:a16="http://schemas.microsoft.com/office/drawing/2014/main" xmlns="" id="{4C2834BC-4672-4E2A-8D05-8E24E20BBBC2}"/>
              </a:ext>
            </a:extLst>
          </p:cNvPr>
          <p:cNvPicPr>
            <a:picLocks noChangeAspect="1"/>
          </p:cNvPicPr>
          <p:nvPr/>
        </p:nvPicPr>
        <p:blipFill>
          <a:blip r:embed="rId10"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771953" y="1506291"/>
            <a:ext cx="346492" cy="346492"/>
          </a:xfrm>
          <a:prstGeom prst="rect">
            <a:avLst/>
          </a:prstGeom>
          <a:solidFill>
            <a:schemeClr val="bg2"/>
          </a:solidFill>
        </p:spPr>
      </p:pic>
      <p:grpSp>
        <p:nvGrpSpPr>
          <p:cNvPr id="36" name="Group 35">
            <a:extLst>
              <a:ext uri="{FF2B5EF4-FFF2-40B4-BE49-F238E27FC236}">
                <a16:creationId xmlns:a16="http://schemas.microsoft.com/office/drawing/2014/main" xmlns="" id="{E42236E5-F469-4671-BC0F-1790070DADD2}"/>
              </a:ext>
            </a:extLst>
          </p:cNvPr>
          <p:cNvGrpSpPr/>
          <p:nvPr/>
        </p:nvGrpSpPr>
        <p:grpSpPr>
          <a:xfrm>
            <a:off x="4140858" y="1890953"/>
            <a:ext cx="908879" cy="726981"/>
            <a:chOff x="7913019" y="4138861"/>
            <a:chExt cx="1206092" cy="933288"/>
          </a:xfrm>
        </p:grpSpPr>
        <p:pic>
          <p:nvPicPr>
            <p:cNvPr id="37" name="Picture 36">
              <a:extLst>
                <a:ext uri="{FF2B5EF4-FFF2-40B4-BE49-F238E27FC236}">
                  <a16:creationId xmlns:a16="http://schemas.microsoft.com/office/drawing/2014/main" xmlns="" id="{6A1102EB-3071-4770-9880-B522B4126874}"/>
                </a:ext>
              </a:extLst>
            </p:cNvPr>
            <p:cNvPicPr>
              <a:picLocks noChangeAspect="1"/>
            </p:cNvPicPr>
            <p:nvPr/>
          </p:nvPicPr>
          <p:blipFill rotWithShape="1">
            <a:blip r:embed="rId11" cstate="email">
              <a:duotone>
                <a:schemeClr val="accent4">
                  <a:shade val="45000"/>
                  <a:satMod val="135000"/>
                </a:schemeClr>
                <a:prstClr val="white"/>
              </a:duotone>
              <a:extLst>
                <a:ext uri="{28A0092B-C50C-407E-A947-70E740481C1C}">
                  <a14:useLocalDpi xmlns:a14="http://schemas.microsoft.com/office/drawing/2010/main"/>
                </a:ext>
              </a:extLst>
            </a:blip>
            <a:srcRect l="21338" r="21505"/>
            <a:stretch/>
          </p:blipFill>
          <p:spPr>
            <a:xfrm>
              <a:off x="8782410" y="4463626"/>
              <a:ext cx="336701" cy="548287"/>
            </a:xfrm>
            <a:prstGeom prst="rect">
              <a:avLst/>
            </a:prstGeom>
            <a:solidFill>
              <a:schemeClr val="bg2"/>
            </a:solidFill>
          </p:spPr>
        </p:pic>
        <p:pic>
          <p:nvPicPr>
            <p:cNvPr id="38" name="Picture 37">
              <a:extLst>
                <a:ext uri="{FF2B5EF4-FFF2-40B4-BE49-F238E27FC236}">
                  <a16:creationId xmlns:a16="http://schemas.microsoft.com/office/drawing/2014/main" xmlns="" id="{46CBB20A-A2F9-4B97-8DED-422646D1D411}"/>
                </a:ext>
              </a:extLst>
            </p:cNvPr>
            <p:cNvPicPr>
              <a:picLocks noChangeAspect="1"/>
            </p:cNvPicPr>
            <p:nvPr/>
          </p:nvPicPr>
          <p:blipFill rotWithShape="1">
            <a:blip r:embed="rId11" cstate="email">
              <a:duotone>
                <a:schemeClr val="accent4">
                  <a:shade val="45000"/>
                  <a:satMod val="135000"/>
                </a:schemeClr>
                <a:prstClr val="white"/>
              </a:duotone>
              <a:extLst>
                <a:ext uri="{28A0092B-C50C-407E-A947-70E740481C1C}">
                  <a14:useLocalDpi xmlns:a14="http://schemas.microsoft.com/office/drawing/2010/main"/>
                </a:ext>
              </a:extLst>
            </a:blip>
            <a:srcRect l="21338" r="21505"/>
            <a:stretch/>
          </p:blipFill>
          <p:spPr>
            <a:xfrm>
              <a:off x="8691682" y="4504305"/>
              <a:ext cx="336701" cy="548287"/>
            </a:xfrm>
            <a:prstGeom prst="rect">
              <a:avLst/>
            </a:prstGeom>
            <a:solidFill>
              <a:schemeClr val="bg2"/>
            </a:solidFill>
          </p:spPr>
        </p:pic>
        <p:pic>
          <p:nvPicPr>
            <p:cNvPr id="39" name="Picture 38">
              <a:extLst>
                <a:ext uri="{FF2B5EF4-FFF2-40B4-BE49-F238E27FC236}">
                  <a16:creationId xmlns:a16="http://schemas.microsoft.com/office/drawing/2014/main" xmlns="" id="{741EF75C-2E70-4848-A34A-7A4F0F12A33F}"/>
                </a:ext>
              </a:extLst>
            </p:cNvPr>
            <p:cNvPicPr>
              <a:picLocks noChangeAspect="1"/>
            </p:cNvPicPr>
            <p:nvPr/>
          </p:nvPicPr>
          <p:blipFill>
            <a:blip r:embed="rId1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913019" y="4138861"/>
              <a:ext cx="933288" cy="933288"/>
            </a:xfrm>
            <a:prstGeom prst="rect">
              <a:avLst/>
            </a:prstGeom>
          </p:spPr>
        </p:pic>
      </p:grpSp>
      <p:grpSp>
        <p:nvGrpSpPr>
          <p:cNvPr id="40" name="Group 39">
            <a:extLst>
              <a:ext uri="{FF2B5EF4-FFF2-40B4-BE49-F238E27FC236}">
                <a16:creationId xmlns:a16="http://schemas.microsoft.com/office/drawing/2014/main" xmlns="" id="{7368FF93-234B-49B9-BAD2-B17E58280657}"/>
              </a:ext>
            </a:extLst>
          </p:cNvPr>
          <p:cNvGrpSpPr/>
          <p:nvPr/>
        </p:nvGrpSpPr>
        <p:grpSpPr>
          <a:xfrm>
            <a:off x="5363486" y="2110126"/>
            <a:ext cx="152025" cy="192131"/>
            <a:chOff x="7277594" y="3166030"/>
            <a:chExt cx="202720" cy="256200"/>
          </a:xfrm>
        </p:grpSpPr>
        <p:sp>
          <p:nvSpPr>
            <p:cNvPr id="41" name="Oval 40">
              <a:extLst>
                <a:ext uri="{FF2B5EF4-FFF2-40B4-BE49-F238E27FC236}">
                  <a16:creationId xmlns:a16="http://schemas.microsoft.com/office/drawing/2014/main" xmlns="" id="{D0DC26E6-AF0A-4B35-85FB-908DB91C725D}"/>
                </a:ext>
              </a:extLst>
            </p:cNvPr>
            <p:cNvSpPr/>
            <p:nvPr/>
          </p:nvSpPr>
          <p:spPr>
            <a:xfrm>
              <a:off x="7277594" y="3166030"/>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sp>
          <p:nvSpPr>
            <p:cNvPr id="42" name="Oval 41">
              <a:extLst>
                <a:ext uri="{FF2B5EF4-FFF2-40B4-BE49-F238E27FC236}">
                  <a16:creationId xmlns:a16="http://schemas.microsoft.com/office/drawing/2014/main" xmlns="" id="{C69EF75B-2679-4596-9C19-0A50B007A133}"/>
                </a:ext>
              </a:extLst>
            </p:cNvPr>
            <p:cNvSpPr/>
            <p:nvPr/>
          </p:nvSpPr>
          <p:spPr>
            <a:xfrm>
              <a:off x="7342960" y="3169233"/>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grpSp>
      <p:sp>
        <p:nvSpPr>
          <p:cNvPr id="44" name="Text Placeholder 6">
            <a:extLst>
              <a:ext uri="{FF2B5EF4-FFF2-40B4-BE49-F238E27FC236}">
                <a16:creationId xmlns:a16="http://schemas.microsoft.com/office/drawing/2014/main" xmlns="" id="{E5B0EDBC-1029-403E-A51F-73BF4A61ED73}"/>
              </a:ext>
            </a:extLst>
          </p:cNvPr>
          <p:cNvSpPr txBox="1">
            <a:spLocks/>
          </p:cNvSpPr>
          <p:nvPr/>
        </p:nvSpPr>
        <p:spPr>
          <a:xfrm>
            <a:off x="412315" y="3324170"/>
            <a:ext cx="1662428" cy="878626"/>
          </a:xfrm>
          <a:prstGeom prst="rect">
            <a:avLst/>
          </a:prstGeom>
        </p:spPr>
        <p:txBody>
          <a:bodyPr vert="horz" lIns="121898" tIns="60949" rIns="121898" bIns="60949"/>
          <a:lstStyle>
            <a:lvl1pPr marL="341302" indent="-341302" algn="l" defTabSz="609467" rtl="0" eaLnBrk="1" latinLnBrk="0" hangingPunct="1">
              <a:spcBef>
                <a:spcPct val="20000"/>
              </a:spcBef>
              <a:spcAft>
                <a:spcPts val="800"/>
              </a:spcAft>
              <a:buSzPct val="90000"/>
              <a:buFontTx/>
              <a:buBlip>
                <a:blip r:embed="rId5"/>
              </a:buBlip>
              <a:defRPr sz="1875" kern="1200">
                <a:solidFill>
                  <a:srgbClr val="787878"/>
                </a:solidFill>
                <a:latin typeface="+mn-lt"/>
                <a:ea typeface="+mn-ea"/>
                <a:cs typeface="+mn-cs"/>
              </a:defRPr>
            </a:lvl1pPr>
            <a:lvl2pPr marL="792308" indent="-377869" algn="l" defTabSz="609467" rtl="0" eaLnBrk="1" latinLnBrk="0" hangingPunct="1">
              <a:spcBef>
                <a:spcPct val="20000"/>
              </a:spcBef>
              <a:spcAft>
                <a:spcPts val="800"/>
              </a:spcAft>
              <a:buFont typeface="Arial"/>
              <a:buChar char="–"/>
              <a:defRPr sz="1575" kern="1200">
                <a:solidFill>
                  <a:srgbClr val="787878"/>
                </a:solidFill>
                <a:latin typeface="+mn-lt"/>
                <a:ea typeface="+mn-ea"/>
                <a:cs typeface="+mn-cs"/>
              </a:defRPr>
            </a:lvl2pPr>
            <a:lvl3pPr marL="1523669" indent="-304734" algn="l" defTabSz="609467" rtl="0" eaLnBrk="1" latinLnBrk="0" hangingPunct="1">
              <a:spcBef>
                <a:spcPct val="20000"/>
              </a:spcBef>
              <a:buFont typeface="Arial"/>
              <a:buChar char="•"/>
              <a:defRPr sz="1575" kern="1200">
                <a:solidFill>
                  <a:srgbClr val="787878"/>
                </a:solidFill>
                <a:latin typeface="+mn-lt"/>
                <a:ea typeface="+mn-ea"/>
                <a:cs typeface="+mn-cs"/>
              </a:defRPr>
            </a:lvl3pPr>
            <a:lvl4pPr marL="2133136" indent="-304734" algn="l" defTabSz="609467" rtl="0" eaLnBrk="1" latinLnBrk="0" hangingPunct="1">
              <a:spcBef>
                <a:spcPct val="20000"/>
              </a:spcBef>
              <a:buFont typeface="Arial"/>
              <a:buChar char="–"/>
              <a:defRPr sz="1575" kern="1200">
                <a:solidFill>
                  <a:srgbClr val="787878"/>
                </a:solidFill>
                <a:latin typeface="+mn-lt"/>
                <a:ea typeface="+mn-ea"/>
                <a:cs typeface="+mn-cs"/>
              </a:defRPr>
            </a:lvl4pPr>
            <a:lvl5pPr marL="2742603" indent="-304734" algn="l" defTabSz="609467" rtl="0" eaLnBrk="1" latinLnBrk="0" hangingPunct="1">
              <a:spcBef>
                <a:spcPct val="20000"/>
              </a:spcBef>
              <a:buFont typeface="Arial"/>
              <a:buChar char="»"/>
              <a:defRPr sz="1575" kern="1200">
                <a:solidFill>
                  <a:srgbClr val="787878"/>
                </a:solidFill>
                <a:latin typeface="+mn-lt"/>
                <a:ea typeface="+mn-ea"/>
                <a:cs typeface="+mn-cs"/>
              </a:defRPr>
            </a:lvl5pPr>
            <a:lvl6pPr marL="3352070" indent="-304734" algn="l" defTabSz="609467" rtl="0" eaLnBrk="1" latinLnBrk="0" hangingPunct="1">
              <a:spcBef>
                <a:spcPct val="20000"/>
              </a:spcBef>
              <a:buFont typeface="Arial"/>
              <a:buChar char="•"/>
              <a:defRPr sz="2775" kern="1200">
                <a:solidFill>
                  <a:schemeClr val="tx1"/>
                </a:solidFill>
                <a:latin typeface="+mn-lt"/>
                <a:ea typeface="+mn-ea"/>
                <a:cs typeface="+mn-cs"/>
              </a:defRPr>
            </a:lvl6pPr>
            <a:lvl7pPr marL="3961537" indent="-304734" algn="l" defTabSz="609467" rtl="0" eaLnBrk="1" latinLnBrk="0" hangingPunct="1">
              <a:spcBef>
                <a:spcPct val="20000"/>
              </a:spcBef>
              <a:buFont typeface="Arial"/>
              <a:buChar char="•"/>
              <a:defRPr sz="2775" kern="1200">
                <a:solidFill>
                  <a:schemeClr val="tx1"/>
                </a:solidFill>
                <a:latin typeface="+mn-lt"/>
                <a:ea typeface="+mn-ea"/>
                <a:cs typeface="+mn-cs"/>
              </a:defRPr>
            </a:lvl7pPr>
            <a:lvl8pPr marL="4571005" indent="-304734" algn="l" defTabSz="609467" rtl="0" eaLnBrk="1" latinLnBrk="0" hangingPunct="1">
              <a:spcBef>
                <a:spcPct val="20000"/>
              </a:spcBef>
              <a:buFont typeface="Arial"/>
              <a:buChar char="•"/>
              <a:defRPr sz="2775" kern="1200">
                <a:solidFill>
                  <a:schemeClr val="tx1"/>
                </a:solidFill>
                <a:latin typeface="+mn-lt"/>
                <a:ea typeface="+mn-ea"/>
                <a:cs typeface="+mn-cs"/>
              </a:defRPr>
            </a:lvl8pPr>
            <a:lvl9pPr marL="5180472" indent="-304734" algn="l" defTabSz="609467" rtl="0" eaLnBrk="1" latinLnBrk="0" hangingPunct="1">
              <a:spcBef>
                <a:spcPct val="20000"/>
              </a:spcBef>
              <a:buFont typeface="Arial"/>
              <a:buChar char="•"/>
              <a:defRPr sz="2775" kern="1200">
                <a:solidFill>
                  <a:schemeClr val="tx1"/>
                </a:solidFill>
                <a:latin typeface="+mn-lt"/>
                <a:ea typeface="+mn-ea"/>
                <a:cs typeface="+mn-cs"/>
              </a:defRPr>
            </a:lvl9pPr>
          </a:lstStyle>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Edge Compute</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IoT Edge Computing Platforms</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Automotive Network Switch Modules</a:t>
            </a:r>
          </a:p>
        </p:txBody>
      </p:sp>
      <p:grpSp>
        <p:nvGrpSpPr>
          <p:cNvPr id="45" name="Group 44">
            <a:extLst>
              <a:ext uri="{FF2B5EF4-FFF2-40B4-BE49-F238E27FC236}">
                <a16:creationId xmlns:a16="http://schemas.microsoft.com/office/drawing/2014/main" xmlns="" id="{B9B2083A-B692-4B02-8C1A-682B8377DDF2}"/>
              </a:ext>
            </a:extLst>
          </p:cNvPr>
          <p:cNvGrpSpPr/>
          <p:nvPr/>
        </p:nvGrpSpPr>
        <p:grpSpPr>
          <a:xfrm>
            <a:off x="2299512" y="2578830"/>
            <a:ext cx="399807" cy="417494"/>
            <a:chOff x="3011618" y="4102841"/>
            <a:chExt cx="545663" cy="569802"/>
          </a:xfrm>
        </p:grpSpPr>
        <p:pic>
          <p:nvPicPr>
            <p:cNvPr id="46" name="Picture 45">
              <a:extLst>
                <a:ext uri="{FF2B5EF4-FFF2-40B4-BE49-F238E27FC236}">
                  <a16:creationId xmlns:a16="http://schemas.microsoft.com/office/drawing/2014/main" xmlns="" id="{94C51C98-72C5-4D59-B805-B8416747DA66}"/>
                </a:ext>
              </a:extLst>
            </p:cNvPr>
            <p:cNvPicPr>
              <a:picLocks noChangeAspect="1"/>
            </p:cNvPicPr>
            <p:nvPr>
              <p:custDataLst>
                <p:tags r:id="rId2"/>
              </p:custDataLst>
            </p:nvPr>
          </p:nvPicPr>
          <p:blipFill>
            <a:blip r:embed="rId13"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3011618" y="4126980"/>
              <a:ext cx="545663" cy="545663"/>
            </a:xfrm>
            <a:prstGeom prst="rect">
              <a:avLst/>
            </a:prstGeom>
          </p:spPr>
        </p:pic>
        <p:pic>
          <p:nvPicPr>
            <p:cNvPr id="47" name="Picture 46">
              <a:extLst>
                <a:ext uri="{FF2B5EF4-FFF2-40B4-BE49-F238E27FC236}">
                  <a16:creationId xmlns:a16="http://schemas.microsoft.com/office/drawing/2014/main" xmlns="" id="{C8378FDD-7964-4746-9862-856D16C9E657}"/>
                </a:ext>
              </a:extLst>
            </p:cNvPr>
            <p:cNvPicPr>
              <a:picLocks noChangeAspect="1"/>
            </p:cNvPicPr>
            <p:nvPr/>
          </p:nvPicPr>
          <p:blipFill rotWithShape="1">
            <a:blip r:embed="rId14" cstate="email">
              <a:duotone>
                <a:prstClr val="black"/>
                <a:schemeClr val="accent6">
                  <a:tint val="45000"/>
                  <a:satMod val="400000"/>
                </a:schemeClr>
              </a:duotone>
              <a:extLst>
                <a:ext uri="{28A0092B-C50C-407E-A947-70E740481C1C}">
                  <a14:useLocalDpi xmlns:a14="http://schemas.microsoft.com/office/drawing/2010/main"/>
                </a:ext>
              </a:extLst>
            </a:blip>
            <a:srcRect l="49164" t="-1" r="11668" b="61028"/>
            <a:stretch/>
          </p:blipFill>
          <p:spPr>
            <a:xfrm>
              <a:off x="3379789" y="4102841"/>
              <a:ext cx="149224" cy="148484"/>
            </a:xfrm>
            <a:prstGeom prst="rect">
              <a:avLst/>
            </a:prstGeom>
          </p:spPr>
        </p:pic>
      </p:grpSp>
      <p:pic>
        <p:nvPicPr>
          <p:cNvPr id="48" name="Picture 47">
            <a:extLst>
              <a:ext uri="{FF2B5EF4-FFF2-40B4-BE49-F238E27FC236}">
                <a16:creationId xmlns:a16="http://schemas.microsoft.com/office/drawing/2014/main" xmlns="" id="{BA9022AF-4190-4413-A06C-711C6A2B9129}"/>
              </a:ext>
            </a:extLst>
          </p:cNvPr>
          <p:cNvPicPr>
            <a:picLocks noChangeAspect="1"/>
          </p:cNvPicPr>
          <p:nvPr/>
        </p:nvPicPr>
        <p:blipFill>
          <a:blip r:embed="rId15"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797938" y="2390795"/>
            <a:ext cx="327003" cy="327003"/>
          </a:xfrm>
          <a:prstGeom prst="rect">
            <a:avLst/>
          </a:prstGeom>
        </p:spPr>
      </p:pic>
      <p:grpSp>
        <p:nvGrpSpPr>
          <p:cNvPr id="50" name="Group 49">
            <a:extLst>
              <a:ext uri="{FF2B5EF4-FFF2-40B4-BE49-F238E27FC236}">
                <a16:creationId xmlns:a16="http://schemas.microsoft.com/office/drawing/2014/main" xmlns="" id="{4D54D6DB-86E1-4CDE-AC82-EA70246A9057}"/>
              </a:ext>
            </a:extLst>
          </p:cNvPr>
          <p:cNvGrpSpPr/>
          <p:nvPr/>
        </p:nvGrpSpPr>
        <p:grpSpPr>
          <a:xfrm>
            <a:off x="1835426" y="2746346"/>
            <a:ext cx="356618" cy="404247"/>
            <a:chOff x="1180904" y="5653868"/>
            <a:chExt cx="555878" cy="630120"/>
          </a:xfrm>
        </p:grpSpPr>
        <p:pic>
          <p:nvPicPr>
            <p:cNvPr id="51" name="Picture 50">
              <a:extLst>
                <a:ext uri="{FF2B5EF4-FFF2-40B4-BE49-F238E27FC236}">
                  <a16:creationId xmlns:a16="http://schemas.microsoft.com/office/drawing/2014/main" xmlns="" id="{476060E6-C66A-4C3A-A4F4-E246C951B572}"/>
                </a:ext>
              </a:extLst>
            </p:cNvPr>
            <p:cNvPicPr>
              <a:picLocks noChangeAspect="1"/>
            </p:cNvPicPr>
            <p:nvPr/>
          </p:nvPicPr>
          <p:blipFill>
            <a:blip r:embed="rId16"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180904" y="5728110"/>
              <a:ext cx="555878" cy="555878"/>
            </a:xfrm>
            <a:prstGeom prst="rect">
              <a:avLst/>
            </a:prstGeom>
          </p:spPr>
        </p:pic>
        <p:pic>
          <p:nvPicPr>
            <p:cNvPr id="52" name="Picture 51">
              <a:extLst>
                <a:ext uri="{FF2B5EF4-FFF2-40B4-BE49-F238E27FC236}">
                  <a16:creationId xmlns:a16="http://schemas.microsoft.com/office/drawing/2014/main" xmlns="" id="{2E8019EF-502C-4B9F-BA0E-AD4BFA11EA92}"/>
                </a:ext>
              </a:extLst>
            </p:cNvPr>
            <p:cNvPicPr>
              <a:picLocks noChangeAspect="1"/>
            </p:cNvPicPr>
            <p:nvPr/>
          </p:nvPicPr>
          <p:blipFill rotWithShape="1">
            <a:blip r:embed="rId17" cstate="email">
              <a:duotone>
                <a:prstClr val="black"/>
                <a:schemeClr val="accent6">
                  <a:tint val="45000"/>
                  <a:satMod val="400000"/>
                </a:schemeClr>
              </a:duotone>
              <a:extLst>
                <a:ext uri="{28A0092B-C50C-407E-A947-70E740481C1C}">
                  <a14:useLocalDpi xmlns:a14="http://schemas.microsoft.com/office/drawing/2010/main"/>
                </a:ext>
              </a:extLst>
            </a:blip>
            <a:srcRect l="49164" t="-1" r="11668" b="61028"/>
            <a:stretch/>
          </p:blipFill>
          <p:spPr>
            <a:xfrm>
              <a:off x="1519141" y="5653868"/>
              <a:ext cx="149224" cy="148484"/>
            </a:xfrm>
            <a:prstGeom prst="rect">
              <a:avLst/>
            </a:prstGeom>
          </p:spPr>
        </p:pic>
      </p:grpSp>
      <p:pic>
        <p:nvPicPr>
          <p:cNvPr id="53" name="Picture 52">
            <a:extLst>
              <a:ext uri="{FF2B5EF4-FFF2-40B4-BE49-F238E27FC236}">
                <a16:creationId xmlns:a16="http://schemas.microsoft.com/office/drawing/2014/main" xmlns="" id="{D474543C-3053-45D7-B27A-F596EE9F8C48}"/>
              </a:ext>
            </a:extLst>
          </p:cNvPr>
          <p:cNvPicPr>
            <a:picLocks noChangeAspect="1"/>
          </p:cNvPicPr>
          <p:nvPr/>
        </p:nvPicPr>
        <p:blipFill>
          <a:blip r:embed="rId18"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315733" y="2513343"/>
            <a:ext cx="473584" cy="473584"/>
          </a:xfrm>
          <a:prstGeom prst="rect">
            <a:avLst/>
          </a:prstGeom>
        </p:spPr>
      </p:pic>
      <p:pic>
        <p:nvPicPr>
          <p:cNvPr id="54" name="Picture 53">
            <a:hlinkClick r:id="" action="ppaction://noaction"/>
            <a:extLst>
              <a:ext uri="{FF2B5EF4-FFF2-40B4-BE49-F238E27FC236}">
                <a16:creationId xmlns:a16="http://schemas.microsoft.com/office/drawing/2014/main" xmlns="" id="{EF80EFD0-A562-4B9E-BF1E-430B71AD6567}"/>
              </a:ext>
            </a:extLst>
          </p:cNvPr>
          <p:cNvPicPr>
            <a:picLocks noChangeAspect="1"/>
          </p:cNvPicPr>
          <p:nvPr>
            <p:custDataLst>
              <p:tags r:id="rId1"/>
            </p:custDataLst>
          </p:nvPr>
        </p:nvPicPr>
        <p:blipFill>
          <a:blip r:embed="rId19"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672539" y="1918165"/>
            <a:ext cx="316085" cy="417627"/>
          </a:xfrm>
          <a:prstGeom prst="rect">
            <a:avLst/>
          </a:prstGeom>
        </p:spPr>
      </p:pic>
      <p:sp>
        <p:nvSpPr>
          <p:cNvPr id="55" name="Text Placeholder 6">
            <a:extLst>
              <a:ext uri="{FF2B5EF4-FFF2-40B4-BE49-F238E27FC236}">
                <a16:creationId xmlns:a16="http://schemas.microsoft.com/office/drawing/2014/main" xmlns="" id="{FDD01DAA-A823-4930-B36A-7ABF37BD84E0}"/>
              </a:ext>
            </a:extLst>
          </p:cNvPr>
          <p:cNvSpPr txBox="1">
            <a:spLocks/>
          </p:cNvSpPr>
          <p:nvPr/>
        </p:nvSpPr>
        <p:spPr>
          <a:xfrm>
            <a:off x="4000074" y="936295"/>
            <a:ext cx="3023146" cy="901574"/>
          </a:xfrm>
          <a:prstGeom prst="rect">
            <a:avLst/>
          </a:prstGeom>
        </p:spPr>
        <p:txBody>
          <a:bodyPr vert="horz" lIns="121898" tIns="60949" rIns="121898" bIns="60949"/>
          <a:lstStyle>
            <a:lvl1pPr marL="341302" indent="-341302" algn="l" defTabSz="609467" rtl="0" eaLnBrk="1" latinLnBrk="0" hangingPunct="1">
              <a:spcBef>
                <a:spcPct val="20000"/>
              </a:spcBef>
              <a:spcAft>
                <a:spcPts val="800"/>
              </a:spcAft>
              <a:buSzPct val="90000"/>
              <a:buFontTx/>
              <a:buBlip>
                <a:blip r:embed="rId5"/>
              </a:buBlip>
              <a:defRPr sz="1875" kern="1200">
                <a:solidFill>
                  <a:srgbClr val="787878"/>
                </a:solidFill>
                <a:latin typeface="+mn-lt"/>
                <a:ea typeface="+mn-ea"/>
                <a:cs typeface="+mn-cs"/>
              </a:defRPr>
            </a:lvl1pPr>
            <a:lvl2pPr marL="792308" indent="-377869" algn="l" defTabSz="609467" rtl="0" eaLnBrk="1" latinLnBrk="0" hangingPunct="1">
              <a:spcBef>
                <a:spcPct val="20000"/>
              </a:spcBef>
              <a:spcAft>
                <a:spcPts val="800"/>
              </a:spcAft>
              <a:buFont typeface="Arial"/>
              <a:buChar char="–"/>
              <a:defRPr sz="1575" kern="1200">
                <a:solidFill>
                  <a:srgbClr val="787878"/>
                </a:solidFill>
                <a:latin typeface="+mn-lt"/>
                <a:ea typeface="+mn-ea"/>
                <a:cs typeface="+mn-cs"/>
              </a:defRPr>
            </a:lvl2pPr>
            <a:lvl3pPr marL="1523669" indent="-304734" algn="l" defTabSz="609467" rtl="0" eaLnBrk="1" latinLnBrk="0" hangingPunct="1">
              <a:spcBef>
                <a:spcPct val="20000"/>
              </a:spcBef>
              <a:buFont typeface="Arial"/>
              <a:buChar char="•"/>
              <a:defRPr sz="1575" kern="1200">
                <a:solidFill>
                  <a:srgbClr val="787878"/>
                </a:solidFill>
                <a:latin typeface="+mn-lt"/>
                <a:ea typeface="+mn-ea"/>
                <a:cs typeface="+mn-cs"/>
              </a:defRPr>
            </a:lvl3pPr>
            <a:lvl4pPr marL="2133136" indent="-304734" algn="l" defTabSz="609467" rtl="0" eaLnBrk="1" latinLnBrk="0" hangingPunct="1">
              <a:spcBef>
                <a:spcPct val="20000"/>
              </a:spcBef>
              <a:buFont typeface="Arial"/>
              <a:buChar char="–"/>
              <a:defRPr sz="1575" kern="1200">
                <a:solidFill>
                  <a:srgbClr val="787878"/>
                </a:solidFill>
                <a:latin typeface="+mn-lt"/>
                <a:ea typeface="+mn-ea"/>
                <a:cs typeface="+mn-cs"/>
              </a:defRPr>
            </a:lvl4pPr>
            <a:lvl5pPr marL="2742603" indent="-304734" algn="l" defTabSz="609467" rtl="0" eaLnBrk="1" latinLnBrk="0" hangingPunct="1">
              <a:spcBef>
                <a:spcPct val="20000"/>
              </a:spcBef>
              <a:buFont typeface="Arial"/>
              <a:buChar char="»"/>
              <a:defRPr sz="1575" kern="1200">
                <a:solidFill>
                  <a:srgbClr val="787878"/>
                </a:solidFill>
                <a:latin typeface="+mn-lt"/>
                <a:ea typeface="+mn-ea"/>
                <a:cs typeface="+mn-cs"/>
              </a:defRPr>
            </a:lvl5pPr>
            <a:lvl6pPr marL="3352070" indent="-304734" algn="l" defTabSz="609467" rtl="0" eaLnBrk="1" latinLnBrk="0" hangingPunct="1">
              <a:spcBef>
                <a:spcPct val="20000"/>
              </a:spcBef>
              <a:buFont typeface="Arial"/>
              <a:buChar char="•"/>
              <a:defRPr sz="2775" kern="1200">
                <a:solidFill>
                  <a:schemeClr val="tx1"/>
                </a:solidFill>
                <a:latin typeface="+mn-lt"/>
                <a:ea typeface="+mn-ea"/>
                <a:cs typeface="+mn-cs"/>
              </a:defRPr>
            </a:lvl6pPr>
            <a:lvl7pPr marL="3961537" indent="-304734" algn="l" defTabSz="609467" rtl="0" eaLnBrk="1" latinLnBrk="0" hangingPunct="1">
              <a:spcBef>
                <a:spcPct val="20000"/>
              </a:spcBef>
              <a:buFont typeface="Arial"/>
              <a:buChar char="•"/>
              <a:defRPr sz="2775" kern="1200">
                <a:solidFill>
                  <a:schemeClr val="tx1"/>
                </a:solidFill>
                <a:latin typeface="+mn-lt"/>
                <a:ea typeface="+mn-ea"/>
                <a:cs typeface="+mn-cs"/>
              </a:defRPr>
            </a:lvl7pPr>
            <a:lvl8pPr marL="4571005" indent="-304734" algn="l" defTabSz="609467" rtl="0" eaLnBrk="1" latinLnBrk="0" hangingPunct="1">
              <a:spcBef>
                <a:spcPct val="20000"/>
              </a:spcBef>
              <a:buFont typeface="Arial"/>
              <a:buChar char="•"/>
              <a:defRPr sz="2775" kern="1200">
                <a:solidFill>
                  <a:schemeClr val="tx1"/>
                </a:solidFill>
                <a:latin typeface="+mn-lt"/>
                <a:ea typeface="+mn-ea"/>
                <a:cs typeface="+mn-cs"/>
              </a:defRPr>
            </a:lvl8pPr>
            <a:lvl9pPr marL="5180472" indent="-304734" algn="l" defTabSz="609467" rtl="0" eaLnBrk="1" latinLnBrk="0" hangingPunct="1">
              <a:spcBef>
                <a:spcPct val="20000"/>
              </a:spcBef>
              <a:buFont typeface="Arial"/>
              <a:buChar char="•"/>
              <a:defRPr sz="2775" kern="1200">
                <a:solidFill>
                  <a:schemeClr val="tx1"/>
                </a:solidFill>
                <a:latin typeface="+mn-lt"/>
                <a:ea typeface="+mn-ea"/>
                <a:cs typeface="+mn-cs"/>
              </a:defRPr>
            </a:lvl9pPr>
          </a:lstStyle>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Edge Data Center and Central Office</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Open Standard Mechanical Racks</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Open19 Compute &amp; Networking Modules</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CRAN Optical Systems</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Edge Router Modules</a:t>
            </a:r>
          </a:p>
        </p:txBody>
      </p:sp>
      <p:sp>
        <p:nvSpPr>
          <p:cNvPr id="56" name="Text Placeholder 6">
            <a:extLst>
              <a:ext uri="{FF2B5EF4-FFF2-40B4-BE49-F238E27FC236}">
                <a16:creationId xmlns:a16="http://schemas.microsoft.com/office/drawing/2014/main" xmlns="" id="{8AD356E6-D940-476A-A5B6-A0B351438711}"/>
              </a:ext>
            </a:extLst>
          </p:cNvPr>
          <p:cNvSpPr txBox="1">
            <a:spLocks/>
          </p:cNvSpPr>
          <p:nvPr/>
        </p:nvSpPr>
        <p:spPr>
          <a:xfrm>
            <a:off x="6564421" y="2297090"/>
            <a:ext cx="2479015" cy="1143827"/>
          </a:xfrm>
          <a:prstGeom prst="rect">
            <a:avLst/>
          </a:prstGeom>
        </p:spPr>
        <p:txBody>
          <a:bodyPr vert="horz" lIns="121898" tIns="60949" rIns="121898" bIns="60949"/>
          <a:lstStyle>
            <a:lvl1pPr marL="341302" indent="-341302" algn="l" defTabSz="609467" rtl="0" eaLnBrk="1" latinLnBrk="0" hangingPunct="1">
              <a:spcBef>
                <a:spcPct val="20000"/>
              </a:spcBef>
              <a:spcAft>
                <a:spcPts val="800"/>
              </a:spcAft>
              <a:buSzPct val="90000"/>
              <a:buFontTx/>
              <a:buBlip>
                <a:blip r:embed="rId5"/>
              </a:buBlip>
              <a:defRPr sz="1875" kern="1200">
                <a:solidFill>
                  <a:srgbClr val="787878"/>
                </a:solidFill>
                <a:latin typeface="+mn-lt"/>
                <a:ea typeface="+mn-ea"/>
                <a:cs typeface="+mn-cs"/>
              </a:defRPr>
            </a:lvl1pPr>
            <a:lvl2pPr marL="792308" indent="-377869" algn="l" defTabSz="609467" rtl="0" eaLnBrk="1" latinLnBrk="0" hangingPunct="1">
              <a:spcBef>
                <a:spcPct val="20000"/>
              </a:spcBef>
              <a:spcAft>
                <a:spcPts val="800"/>
              </a:spcAft>
              <a:buFont typeface="Arial"/>
              <a:buChar char="–"/>
              <a:defRPr sz="1575" kern="1200">
                <a:solidFill>
                  <a:srgbClr val="787878"/>
                </a:solidFill>
                <a:latin typeface="+mn-lt"/>
                <a:ea typeface="+mn-ea"/>
                <a:cs typeface="+mn-cs"/>
              </a:defRPr>
            </a:lvl2pPr>
            <a:lvl3pPr marL="1523669" indent="-304734" algn="l" defTabSz="609467" rtl="0" eaLnBrk="1" latinLnBrk="0" hangingPunct="1">
              <a:spcBef>
                <a:spcPct val="20000"/>
              </a:spcBef>
              <a:buFont typeface="Arial"/>
              <a:buChar char="•"/>
              <a:defRPr sz="1575" kern="1200">
                <a:solidFill>
                  <a:srgbClr val="787878"/>
                </a:solidFill>
                <a:latin typeface="+mn-lt"/>
                <a:ea typeface="+mn-ea"/>
                <a:cs typeface="+mn-cs"/>
              </a:defRPr>
            </a:lvl3pPr>
            <a:lvl4pPr marL="2133136" indent="-304734" algn="l" defTabSz="609467" rtl="0" eaLnBrk="1" latinLnBrk="0" hangingPunct="1">
              <a:spcBef>
                <a:spcPct val="20000"/>
              </a:spcBef>
              <a:buFont typeface="Arial"/>
              <a:buChar char="–"/>
              <a:defRPr sz="1575" kern="1200">
                <a:solidFill>
                  <a:srgbClr val="787878"/>
                </a:solidFill>
                <a:latin typeface="+mn-lt"/>
                <a:ea typeface="+mn-ea"/>
                <a:cs typeface="+mn-cs"/>
              </a:defRPr>
            </a:lvl4pPr>
            <a:lvl5pPr marL="2742603" indent="-304734" algn="l" defTabSz="609467" rtl="0" eaLnBrk="1" latinLnBrk="0" hangingPunct="1">
              <a:spcBef>
                <a:spcPct val="20000"/>
              </a:spcBef>
              <a:buFont typeface="Arial"/>
              <a:buChar char="»"/>
              <a:defRPr sz="1575" kern="1200">
                <a:solidFill>
                  <a:srgbClr val="787878"/>
                </a:solidFill>
                <a:latin typeface="+mn-lt"/>
                <a:ea typeface="+mn-ea"/>
                <a:cs typeface="+mn-cs"/>
              </a:defRPr>
            </a:lvl5pPr>
            <a:lvl6pPr marL="3352070" indent="-304734" algn="l" defTabSz="609467" rtl="0" eaLnBrk="1" latinLnBrk="0" hangingPunct="1">
              <a:spcBef>
                <a:spcPct val="20000"/>
              </a:spcBef>
              <a:buFont typeface="Arial"/>
              <a:buChar char="•"/>
              <a:defRPr sz="2775" kern="1200">
                <a:solidFill>
                  <a:schemeClr val="tx1"/>
                </a:solidFill>
                <a:latin typeface="+mn-lt"/>
                <a:ea typeface="+mn-ea"/>
                <a:cs typeface="+mn-cs"/>
              </a:defRPr>
            </a:lvl6pPr>
            <a:lvl7pPr marL="3961537" indent="-304734" algn="l" defTabSz="609467" rtl="0" eaLnBrk="1" latinLnBrk="0" hangingPunct="1">
              <a:spcBef>
                <a:spcPct val="20000"/>
              </a:spcBef>
              <a:buFont typeface="Arial"/>
              <a:buChar char="•"/>
              <a:defRPr sz="2775" kern="1200">
                <a:solidFill>
                  <a:schemeClr val="tx1"/>
                </a:solidFill>
                <a:latin typeface="+mn-lt"/>
                <a:ea typeface="+mn-ea"/>
                <a:cs typeface="+mn-cs"/>
              </a:defRPr>
            </a:lvl7pPr>
            <a:lvl8pPr marL="4571005" indent="-304734" algn="l" defTabSz="609467" rtl="0" eaLnBrk="1" latinLnBrk="0" hangingPunct="1">
              <a:spcBef>
                <a:spcPct val="20000"/>
              </a:spcBef>
              <a:buFont typeface="Arial"/>
              <a:buChar char="•"/>
              <a:defRPr sz="2775" kern="1200">
                <a:solidFill>
                  <a:schemeClr val="tx1"/>
                </a:solidFill>
                <a:latin typeface="+mn-lt"/>
                <a:ea typeface="+mn-ea"/>
                <a:cs typeface="+mn-cs"/>
              </a:defRPr>
            </a:lvl8pPr>
            <a:lvl9pPr marL="5180472" indent="-304734" algn="l" defTabSz="609467" rtl="0" eaLnBrk="1" latinLnBrk="0" hangingPunct="1">
              <a:spcBef>
                <a:spcPct val="20000"/>
              </a:spcBef>
              <a:buFont typeface="Arial"/>
              <a:buChar char="•"/>
              <a:defRPr sz="2775" kern="1200">
                <a:solidFill>
                  <a:schemeClr val="tx1"/>
                </a:solidFill>
                <a:latin typeface="+mn-lt"/>
                <a:ea typeface="+mn-ea"/>
                <a:cs typeface="+mn-cs"/>
              </a:defRPr>
            </a:lvl9pPr>
          </a:lstStyle>
          <a:p>
            <a:pPr marL="0" marR="0" lvl="0" indent="0" algn="r" defTabSz="342770" rtl="0" eaLnBrk="1" fontAlgn="auto" latinLnBrk="0" hangingPunct="1">
              <a:lnSpc>
                <a:spcPct val="100000"/>
              </a:lnSpc>
              <a:spcBef>
                <a:spcPts val="0"/>
              </a:spcBef>
              <a:spcAft>
                <a:spcPts val="113"/>
              </a:spcAft>
              <a:buClrTx/>
              <a:buSzPct val="90000"/>
              <a:buFontTx/>
              <a:buNone/>
              <a:tabLst/>
              <a:defRPr/>
            </a:pPr>
            <a:r>
              <a:rPr kumimoji="0" lang="en-US" sz="1000"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Cloud Data Center</a:t>
            </a:r>
          </a:p>
          <a:p>
            <a:pPr marL="0" marR="0" lvl="0" indent="0" algn="r"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Custom Compute Motherboards</a:t>
            </a:r>
          </a:p>
          <a:p>
            <a:pPr marL="0" marR="0" lvl="0" indent="0" algn="r"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Open Standard Mechanical Racks</a:t>
            </a:r>
          </a:p>
          <a:p>
            <a:pPr marL="0" marR="0" lvl="0" indent="0" algn="r"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OCP Storage Systems</a:t>
            </a:r>
          </a:p>
          <a:p>
            <a:pPr marL="0" marR="0" lvl="0" indent="0" algn="r"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Storage Appliances</a:t>
            </a:r>
          </a:p>
        </p:txBody>
      </p:sp>
      <p:sp>
        <p:nvSpPr>
          <p:cNvPr id="57" name="Text Placeholder 6">
            <a:extLst>
              <a:ext uri="{FF2B5EF4-FFF2-40B4-BE49-F238E27FC236}">
                <a16:creationId xmlns:a16="http://schemas.microsoft.com/office/drawing/2014/main" xmlns="" id="{FEF3A2E1-E55B-47E1-8041-26F815568784}"/>
              </a:ext>
            </a:extLst>
          </p:cNvPr>
          <p:cNvSpPr txBox="1">
            <a:spLocks/>
          </p:cNvSpPr>
          <p:nvPr/>
        </p:nvSpPr>
        <p:spPr>
          <a:xfrm>
            <a:off x="5486083" y="3580553"/>
            <a:ext cx="1921053" cy="1143827"/>
          </a:xfrm>
          <a:prstGeom prst="rect">
            <a:avLst/>
          </a:prstGeom>
        </p:spPr>
        <p:txBody>
          <a:bodyPr vert="horz" lIns="121898" tIns="60949" rIns="121898" bIns="60949"/>
          <a:lstStyle>
            <a:lvl1pPr marL="341302" indent="-341302" algn="l" defTabSz="609467" rtl="0" eaLnBrk="1" latinLnBrk="0" hangingPunct="1">
              <a:spcBef>
                <a:spcPct val="20000"/>
              </a:spcBef>
              <a:spcAft>
                <a:spcPts val="800"/>
              </a:spcAft>
              <a:buSzPct val="90000"/>
              <a:buFontTx/>
              <a:buBlip>
                <a:blip r:embed="rId5"/>
              </a:buBlip>
              <a:defRPr sz="1875" kern="1200">
                <a:solidFill>
                  <a:srgbClr val="787878"/>
                </a:solidFill>
                <a:latin typeface="+mn-lt"/>
                <a:ea typeface="+mn-ea"/>
                <a:cs typeface="+mn-cs"/>
              </a:defRPr>
            </a:lvl1pPr>
            <a:lvl2pPr marL="792308" indent="-377869" algn="l" defTabSz="609467" rtl="0" eaLnBrk="1" latinLnBrk="0" hangingPunct="1">
              <a:spcBef>
                <a:spcPct val="20000"/>
              </a:spcBef>
              <a:spcAft>
                <a:spcPts val="800"/>
              </a:spcAft>
              <a:buFont typeface="Arial"/>
              <a:buChar char="–"/>
              <a:defRPr sz="1575" kern="1200">
                <a:solidFill>
                  <a:srgbClr val="787878"/>
                </a:solidFill>
                <a:latin typeface="+mn-lt"/>
                <a:ea typeface="+mn-ea"/>
                <a:cs typeface="+mn-cs"/>
              </a:defRPr>
            </a:lvl2pPr>
            <a:lvl3pPr marL="1523669" indent="-304734" algn="l" defTabSz="609467" rtl="0" eaLnBrk="1" latinLnBrk="0" hangingPunct="1">
              <a:spcBef>
                <a:spcPct val="20000"/>
              </a:spcBef>
              <a:buFont typeface="Arial"/>
              <a:buChar char="•"/>
              <a:defRPr sz="1575" kern="1200">
                <a:solidFill>
                  <a:srgbClr val="787878"/>
                </a:solidFill>
                <a:latin typeface="+mn-lt"/>
                <a:ea typeface="+mn-ea"/>
                <a:cs typeface="+mn-cs"/>
              </a:defRPr>
            </a:lvl3pPr>
            <a:lvl4pPr marL="2133136" indent="-304734" algn="l" defTabSz="609467" rtl="0" eaLnBrk="1" latinLnBrk="0" hangingPunct="1">
              <a:spcBef>
                <a:spcPct val="20000"/>
              </a:spcBef>
              <a:buFont typeface="Arial"/>
              <a:buChar char="–"/>
              <a:defRPr sz="1575" kern="1200">
                <a:solidFill>
                  <a:srgbClr val="787878"/>
                </a:solidFill>
                <a:latin typeface="+mn-lt"/>
                <a:ea typeface="+mn-ea"/>
                <a:cs typeface="+mn-cs"/>
              </a:defRPr>
            </a:lvl4pPr>
            <a:lvl5pPr marL="2742603" indent="-304734" algn="l" defTabSz="609467" rtl="0" eaLnBrk="1" latinLnBrk="0" hangingPunct="1">
              <a:spcBef>
                <a:spcPct val="20000"/>
              </a:spcBef>
              <a:buFont typeface="Arial"/>
              <a:buChar char="»"/>
              <a:defRPr sz="1575" kern="1200">
                <a:solidFill>
                  <a:srgbClr val="787878"/>
                </a:solidFill>
                <a:latin typeface="+mn-lt"/>
                <a:ea typeface="+mn-ea"/>
                <a:cs typeface="+mn-cs"/>
              </a:defRPr>
            </a:lvl5pPr>
            <a:lvl6pPr marL="3352070" indent="-304734" algn="l" defTabSz="609467" rtl="0" eaLnBrk="1" latinLnBrk="0" hangingPunct="1">
              <a:spcBef>
                <a:spcPct val="20000"/>
              </a:spcBef>
              <a:buFont typeface="Arial"/>
              <a:buChar char="•"/>
              <a:defRPr sz="2775" kern="1200">
                <a:solidFill>
                  <a:schemeClr val="tx1"/>
                </a:solidFill>
                <a:latin typeface="+mn-lt"/>
                <a:ea typeface="+mn-ea"/>
                <a:cs typeface="+mn-cs"/>
              </a:defRPr>
            </a:lvl6pPr>
            <a:lvl7pPr marL="3961537" indent="-304734" algn="l" defTabSz="609467" rtl="0" eaLnBrk="1" latinLnBrk="0" hangingPunct="1">
              <a:spcBef>
                <a:spcPct val="20000"/>
              </a:spcBef>
              <a:buFont typeface="Arial"/>
              <a:buChar char="•"/>
              <a:defRPr sz="2775" kern="1200">
                <a:solidFill>
                  <a:schemeClr val="tx1"/>
                </a:solidFill>
                <a:latin typeface="+mn-lt"/>
                <a:ea typeface="+mn-ea"/>
                <a:cs typeface="+mn-cs"/>
              </a:defRPr>
            </a:lvl7pPr>
            <a:lvl8pPr marL="4571005" indent="-304734" algn="l" defTabSz="609467" rtl="0" eaLnBrk="1" latinLnBrk="0" hangingPunct="1">
              <a:spcBef>
                <a:spcPct val="20000"/>
              </a:spcBef>
              <a:buFont typeface="Arial"/>
              <a:buChar char="•"/>
              <a:defRPr sz="2775" kern="1200">
                <a:solidFill>
                  <a:schemeClr val="tx1"/>
                </a:solidFill>
                <a:latin typeface="+mn-lt"/>
                <a:ea typeface="+mn-ea"/>
                <a:cs typeface="+mn-cs"/>
              </a:defRPr>
            </a:lvl8pPr>
            <a:lvl9pPr marL="5180472" indent="-304734" algn="l" defTabSz="609467" rtl="0" eaLnBrk="1" latinLnBrk="0" hangingPunct="1">
              <a:spcBef>
                <a:spcPct val="20000"/>
              </a:spcBef>
              <a:buFont typeface="Arial"/>
              <a:buChar char="•"/>
              <a:defRPr sz="2775" kern="1200">
                <a:solidFill>
                  <a:schemeClr val="tx1"/>
                </a:solidFill>
                <a:latin typeface="+mn-lt"/>
                <a:ea typeface="+mn-ea"/>
                <a:cs typeface="+mn-cs"/>
              </a:defRPr>
            </a:lvl9pPr>
          </a:lstStyle>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Enterprise Data Center</a:t>
            </a:r>
          </a:p>
          <a:p>
            <a:pPr marL="0" marR="0" lvl="0" indent="0" algn="l" defTabSz="342770" rtl="0" eaLnBrk="1" fontAlgn="auto" latinLnBrk="0" hangingPunct="1">
              <a:lnSpc>
                <a:spcPct val="100000"/>
              </a:lnSpc>
              <a:spcBef>
                <a:spcPts val="0"/>
              </a:spcBef>
              <a:spcAft>
                <a:spcPts val="113"/>
              </a:spcAft>
              <a:buClrTx/>
              <a:buSzPct val="90000"/>
              <a:buFontTx/>
              <a:buNone/>
              <a:tabLst/>
              <a:defRPr/>
            </a:pPr>
            <a:r>
              <a:rPr kumimoji="0" lang="en-US" sz="10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Systems, Storage and Networking</a:t>
            </a:r>
          </a:p>
        </p:txBody>
      </p:sp>
      <p:grpSp>
        <p:nvGrpSpPr>
          <p:cNvPr id="58" name="Group 57">
            <a:extLst>
              <a:ext uri="{FF2B5EF4-FFF2-40B4-BE49-F238E27FC236}">
                <a16:creationId xmlns:a16="http://schemas.microsoft.com/office/drawing/2014/main" xmlns="" id="{444B98FB-DC4D-4ABF-AF4E-8F509ED3FC43}"/>
              </a:ext>
            </a:extLst>
          </p:cNvPr>
          <p:cNvGrpSpPr/>
          <p:nvPr/>
        </p:nvGrpSpPr>
        <p:grpSpPr>
          <a:xfrm>
            <a:off x="4668554" y="3424680"/>
            <a:ext cx="306818" cy="440600"/>
            <a:chOff x="8221782" y="6556470"/>
            <a:chExt cx="545507" cy="783365"/>
          </a:xfrm>
        </p:grpSpPr>
        <p:pic>
          <p:nvPicPr>
            <p:cNvPr id="59" name="Picture 58">
              <a:extLst>
                <a:ext uri="{FF2B5EF4-FFF2-40B4-BE49-F238E27FC236}">
                  <a16:creationId xmlns:a16="http://schemas.microsoft.com/office/drawing/2014/main" xmlns="" id="{1B79CC03-F6FB-4E9D-A828-9FD298AFCD90}"/>
                </a:ext>
              </a:extLst>
            </p:cNvPr>
            <p:cNvPicPr>
              <a:picLocks noChangeAspect="1"/>
            </p:cNvPicPr>
            <p:nvPr/>
          </p:nvPicPr>
          <p:blipFill rotWithShape="1">
            <a:blip r:embed="rId20" cstate="email">
              <a:duotone>
                <a:schemeClr val="accent4">
                  <a:shade val="45000"/>
                  <a:satMod val="135000"/>
                </a:schemeClr>
                <a:prstClr val="white"/>
              </a:duotone>
              <a:extLst>
                <a:ext uri="{28A0092B-C50C-407E-A947-70E740481C1C}">
                  <a14:useLocalDpi xmlns:a14="http://schemas.microsoft.com/office/drawing/2010/main"/>
                </a:ext>
              </a:extLst>
            </a:blip>
            <a:srcRect l="16811" r="16273"/>
            <a:stretch/>
          </p:blipFill>
          <p:spPr>
            <a:xfrm>
              <a:off x="8297389" y="6556470"/>
              <a:ext cx="469900" cy="702209"/>
            </a:xfrm>
            <a:prstGeom prst="rect">
              <a:avLst/>
            </a:prstGeom>
            <a:solidFill>
              <a:schemeClr val="bg2"/>
            </a:solidFill>
          </p:spPr>
        </p:pic>
        <p:pic>
          <p:nvPicPr>
            <p:cNvPr id="60" name="Picture 59">
              <a:extLst>
                <a:ext uri="{FF2B5EF4-FFF2-40B4-BE49-F238E27FC236}">
                  <a16:creationId xmlns:a16="http://schemas.microsoft.com/office/drawing/2014/main" xmlns="" id="{72549414-6E96-4536-AA73-058B8194C994}"/>
                </a:ext>
              </a:extLst>
            </p:cNvPr>
            <p:cNvPicPr>
              <a:picLocks noChangeAspect="1"/>
            </p:cNvPicPr>
            <p:nvPr/>
          </p:nvPicPr>
          <p:blipFill rotWithShape="1">
            <a:blip r:embed="rId20" cstate="email">
              <a:duotone>
                <a:schemeClr val="accent4">
                  <a:shade val="45000"/>
                  <a:satMod val="135000"/>
                </a:schemeClr>
                <a:prstClr val="white"/>
              </a:duotone>
              <a:extLst>
                <a:ext uri="{28A0092B-C50C-407E-A947-70E740481C1C}">
                  <a14:useLocalDpi xmlns:a14="http://schemas.microsoft.com/office/drawing/2010/main"/>
                </a:ext>
              </a:extLst>
            </a:blip>
            <a:srcRect l="16811" r="16273"/>
            <a:stretch/>
          </p:blipFill>
          <p:spPr>
            <a:xfrm>
              <a:off x="8221782" y="6637626"/>
              <a:ext cx="469900" cy="702209"/>
            </a:xfrm>
            <a:prstGeom prst="rect">
              <a:avLst/>
            </a:prstGeom>
            <a:solidFill>
              <a:schemeClr val="bg2"/>
            </a:solidFill>
          </p:spPr>
        </p:pic>
      </p:grpSp>
      <p:sp>
        <p:nvSpPr>
          <p:cNvPr id="61" name="Freeform: Shape 60">
            <a:extLst>
              <a:ext uri="{FF2B5EF4-FFF2-40B4-BE49-F238E27FC236}">
                <a16:creationId xmlns:a16="http://schemas.microsoft.com/office/drawing/2014/main" xmlns="" id="{76810EFD-C948-4E56-8145-4B1F2CB316E8}"/>
              </a:ext>
            </a:extLst>
          </p:cNvPr>
          <p:cNvSpPr/>
          <p:nvPr/>
        </p:nvSpPr>
        <p:spPr>
          <a:xfrm>
            <a:off x="2299512" y="1747393"/>
            <a:ext cx="377199" cy="384938"/>
          </a:xfrm>
          <a:custGeom>
            <a:avLst/>
            <a:gdLst>
              <a:gd name="connsiteX0" fmla="*/ 47270 w 434620"/>
              <a:gd name="connsiteY0" fmla="*/ 0 h 444500"/>
              <a:gd name="connsiteX1" fmla="*/ 34570 w 434620"/>
              <a:gd name="connsiteY1" fmla="*/ 292100 h 444500"/>
              <a:gd name="connsiteX2" fmla="*/ 434620 w 434620"/>
              <a:gd name="connsiteY2" fmla="*/ 444500 h 444500"/>
              <a:gd name="connsiteX3" fmla="*/ 434620 w 434620"/>
              <a:gd name="connsiteY3" fmla="*/ 444500 h 444500"/>
            </a:gdLst>
            <a:ahLst/>
            <a:cxnLst>
              <a:cxn ang="0">
                <a:pos x="connsiteX0" y="connsiteY0"/>
              </a:cxn>
              <a:cxn ang="0">
                <a:pos x="connsiteX1" y="connsiteY1"/>
              </a:cxn>
              <a:cxn ang="0">
                <a:pos x="connsiteX2" y="connsiteY2"/>
              </a:cxn>
              <a:cxn ang="0">
                <a:pos x="connsiteX3" y="connsiteY3"/>
              </a:cxn>
            </a:cxnLst>
            <a:rect l="l" t="t" r="r" b="b"/>
            <a:pathLst>
              <a:path w="434620" h="444500">
                <a:moveTo>
                  <a:pt x="47270" y="0"/>
                </a:moveTo>
                <a:cubicBezTo>
                  <a:pt x="8641" y="109008"/>
                  <a:pt x="-29988" y="218017"/>
                  <a:pt x="34570" y="292100"/>
                </a:cubicBezTo>
                <a:cubicBezTo>
                  <a:pt x="99128" y="366183"/>
                  <a:pt x="434620" y="444500"/>
                  <a:pt x="434620" y="444500"/>
                </a:cubicBezTo>
                <a:lnTo>
                  <a:pt x="434620" y="444500"/>
                </a:ln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pic>
        <p:nvPicPr>
          <p:cNvPr id="62" name="Picture 61">
            <a:extLst>
              <a:ext uri="{FF2B5EF4-FFF2-40B4-BE49-F238E27FC236}">
                <a16:creationId xmlns:a16="http://schemas.microsoft.com/office/drawing/2014/main" xmlns="" id="{93BDBA1B-E093-4034-875F-6DA3BC2BAC9F}"/>
              </a:ext>
            </a:extLst>
          </p:cNvPr>
          <p:cNvPicPr>
            <a:picLocks noChangeAspect="1"/>
          </p:cNvPicPr>
          <p:nvPr/>
        </p:nvPicPr>
        <p:blipFill rotWithShape="1">
          <a:blip r:embed="rId11" cstate="email">
            <a:duotone>
              <a:schemeClr val="accent4">
                <a:shade val="45000"/>
                <a:satMod val="135000"/>
              </a:schemeClr>
              <a:prstClr val="white"/>
            </a:duotone>
            <a:extLst>
              <a:ext uri="{28A0092B-C50C-407E-A947-70E740481C1C}">
                <a14:useLocalDpi xmlns:a14="http://schemas.microsoft.com/office/drawing/2010/main"/>
              </a:ext>
            </a:extLst>
          </a:blip>
          <a:srcRect l="28495" t="23351" r="28010" b="58135"/>
          <a:stretch/>
        </p:blipFill>
        <p:spPr>
          <a:xfrm>
            <a:off x="4704000" y="3200452"/>
            <a:ext cx="279488" cy="110720"/>
          </a:xfrm>
          <a:prstGeom prst="rect">
            <a:avLst/>
          </a:prstGeom>
          <a:solidFill>
            <a:schemeClr val="bg2"/>
          </a:solidFill>
        </p:spPr>
      </p:pic>
      <p:sp>
        <p:nvSpPr>
          <p:cNvPr id="63" name="Freeform: Shape 62">
            <a:extLst>
              <a:ext uri="{FF2B5EF4-FFF2-40B4-BE49-F238E27FC236}">
                <a16:creationId xmlns:a16="http://schemas.microsoft.com/office/drawing/2014/main" xmlns="" id="{2ACC63FD-B307-499B-8AA6-DE88FD3F2BA4}"/>
              </a:ext>
            </a:extLst>
          </p:cNvPr>
          <p:cNvSpPr/>
          <p:nvPr/>
        </p:nvSpPr>
        <p:spPr>
          <a:xfrm>
            <a:off x="3785670" y="2617933"/>
            <a:ext cx="633711" cy="992558"/>
          </a:xfrm>
          <a:custGeom>
            <a:avLst/>
            <a:gdLst>
              <a:gd name="connsiteX0" fmla="*/ 68993 w 1168744"/>
              <a:gd name="connsiteY0" fmla="*/ 1192427 h 1192427"/>
              <a:gd name="connsiteX1" fmla="*/ 75171 w 1168744"/>
              <a:gd name="connsiteY1" fmla="*/ 556054 h 1192427"/>
              <a:gd name="connsiteX2" fmla="*/ 835112 w 1168744"/>
              <a:gd name="connsiteY2" fmla="*/ 389238 h 1192427"/>
              <a:gd name="connsiteX3" fmla="*/ 1168744 w 1168744"/>
              <a:gd name="connsiteY3" fmla="*/ 0 h 1192427"/>
            </a:gdLst>
            <a:ahLst/>
            <a:cxnLst>
              <a:cxn ang="0">
                <a:pos x="connsiteX0" y="connsiteY0"/>
              </a:cxn>
              <a:cxn ang="0">
                <a:pos x="connsiteX1" y="connsiteY1"/>
              </a:cxn>
              <a:cxn ang="0">
                <a:pos x="connsiteX2" y="connsiteY2"/>
              </a:cxn>
              <a:cxn ang="0">
                <a:pos x="connsiteX3" y="connsiteY3"/>
              </a:cxn>
            </a:cxnLst>
            <a:rect l="l" t="t" r="r" b="b"/>
            <a:pathLst>
              <a:path w="1168744" h="1192427">
                <a:moveTo>
                  <a:pt x="68993" y="1192427"/>
                </a:moveTo>
                <a:cubicBezTo>
                  <a:pt x="8239" y="941173"/>
                  <a:pt x="-52515" y="689919"/>
                  <a:pt x="75171" y="556054"/>
                </a:cubicBezTo>
                <a:cubicBezTo>
                  <a:pt x="202857" y="422189"/>
                  <a:pt x="652850" y="481914"/>
                  <a:pt x="835112" y="389238"/>
                </a:cubicBezTo>
                <a:cubicBezTo>
                  <a:pt x="1017374" y="296562"/>
                  <a:pt x="1093059" y="148281"/>
                  <a:pt x="1168744" y="0"/>
                </a:cubicBez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grpSp>
        <p:nvGrpSpPr>
          <p:cNvPr id="64" name="Group 63">
            <a:extLst>
              <a:ext uri="{FF2B5EF4-FFF2-40B4-BE49-F238E27FC236}">
                <a16:creationId xmlns:a16="http://schemas.microsoft.com/office/drawing/2014/main" xmlns="" id="{F6EEC34C-DE07-4EDA-BF2D-2216D4847354}"/>
              </a:ext>
            </a:extLst>
          </p:cNvPr>
          <p:cNvGrpSpPr/>
          <p:nvPr/>
        </p:nvGrpSpPr>
        <p:grpSpPr>
          <a:xfrm>
            <a:off x="3919743" y="2140435"/>
            <a:ext cx="152025" cy="192131"/>
            <a:chOff x="7196447" y="4290690"/>
            <a:chExt cx="270293" cy="341600"/>
          </a:xfrm>
        </p:grpSpPr>
        <p:sp>
          <p:nvSpPr>
            <p:cNvPr id="65" name="Oval 64">
              <a:extLst>
                <a:ext uri="{FF2B5EF4-FFF2-40B4-BE49-F238E27FC236}">
                  <a16:creationId xmlns:a16="http://schemas.microsoft.com/office/drawing/2014/main" xmlns="" id="{2F3B358C-B2BB-47BD-AB11-0B90CFBC791D}"/>
                </a:ext>
              </a:extLst>
            </p:cNvPr>
            <p:cNvSpPr/>
            <p:nvPr/>
          </p:nvSpPr>
          <p:spPr>
            <a:xfrm>
              <a:off x="7196447" y="4290690"/>
              <a:ext cx="183139" cy="337329"/>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sp>
          <p:nvSpPr>
            <p:cNvPr id="66" name="Oval 65">
              <a:extLst>
                <a:ext uri="{FF2B5EF4-FFF2-40B4-BE49-F238E27FC236}">
                  <a16:creationId xmlns:a16="http://schemas.microsoft.com/office/drawing/2014/main" xmlns="" id="{3D7C03C9-9C93-4D5E-84F8-D6A19E083866}"/>
                </a:ext>
              </a:extLst>
            </p:cNvPr>
            <p:cNvSpPr/>
            <p:nvPr/>
          </p:nvSpPr>
          <p:spPr>
            <a:xfrm>
              <a:off x="7283601" y="4294961"/>
              <a:ext cx="183139" cy="337329"/>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grpSp>
      <p:sp>
        <p:nvSpPr>
          <p:cNvPr id="67" name="Freeform: Shape 66">
            <a:extLst>
              <a:ext uri="{FF2B5EF4-FFF2-40B4-BE49-F238E27FC236}">
                <a16:creationId xmlns:a16="http://schemas.microsoft.com/office/drawing/2014/main" xmlns="" id="{E829444B-02B9-4F4D-B202-CD621E0B868C}"/>
              </a:ext>
            </a:extLst>
          </p:cNvPr>
          <p:cNvSpPr/>
          <p:nvPr/>
        </p:nvSpPr>
        <p:spPr>
          <a:xfrm>
            <a:off x="6114615" y="2759253"/>
            <a:ext cx="1538137" cy="722474"/>
          </a:xfrm>
          <a:custGeom>
            <a:avLst/>
            <a:gdLst>
              <a:gd name="connsiteX0" fmla="*/ 0 w 2019300"/>
              <a:gd name="connsiteY0" fmla="*/ 0 h 939800"/>
              <a:gd name="connsiteX1" fmla="*/ 444500 w 2019300"/>
              <a:gd name="connsiteY1" fmla="*/ 400050 h 939800"/>
              <a:gd name="connsiteX2" fmla="*/ 1257300 w 2019300"/>
              <a:gd name="connsiteY2" fmla="*/ 495300 h 939800"/>
              <a:gd name="connsiteX3" fmla="*/ 2019300 w 2019300"/>
              <a:gd name="connsiteY3" fmla="*/ 939800 h 939800"/>
            </a:gdLst>
            <a:ahLst/>
            <a:cxnLst>
              <a:cxn ang="0">
                <a:pos x="connsiteX0" y="connsiteY0"/>
              </a:cxn>
              <a:cxn ang="0">
                <a:pos x="connsiteX1" y="connsiteY1"/>
              </a:cxn>
              <a:cxn ang="0">
                <a:pos x="connsiteX2" y="connsiteY2"/>
              </a:cxn>
              <a:cxn ang="0">
                <a:pos x="connsiteX3" y="connsiteY3"/>
              </a:cxn>
            </a:cxnLst>
            <a:rect l="l" t="t" r="r" b="b"/>
            <a:pathLst>
              <a:path w="2019300" h="939800">
                <a:moveTo>
                  <a:pt x="0" y="0"/>
                </a:moveTo>
                <a:cubicBezTo>
                  <a:pt x="117475" y="158750"/>
                  <a:pt x="234950" y="317500"/>
                  <a:pt x="444500" y="400050"/>
                </a:cubicBezTo>
                <a:cubicBezTo>
                  <a:pt x="654050" y="482600"/>
                  <a:pt x="994833" y="405342"/>
                  <a:pt x="1257300" y="495300"/>
                </a:cubicBezTo>
                <a:cubicBezTo>
                  <a:pt x="1519767" y="585258"/>
                  <a:pt x="1769533" y="762529"/>
                  <a:pt x="2019300" y="939800"/>
                </a:cubicBezTo>
              </a:path>
            </a:pathLst>
          </a:cu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grpSp>
        <p:nvGrpSpPr>
          <p:cNvPr id="68" name="Group 67">
            <a:extLst>
              <a:ext uri="{FF2B5EF4-FFF2-40B4-BE49-F238E27FC236}">
                <a16:creationId xmlns:a16="http://schemas.microsoft.com/office/drawing/2014/main" xmlns="" id="{723D5C84-4098-420D-97C4-6297961E4348}"/>
              </a:ext>
            </a:extLst>
          </p:cNvPr>
          <p:cNvGrpSpPr/>
          <p:nvPr/>
        </p:nvGrpSpPr>
        <p:grpSpPr>
          <a:xfrm rot="5400000">
            <a:off x="4864292" y="2824234"/>
            <a:ext cx="152025" cy="192131"/>
            <a:chOff x="7429994" y="3318430"/>
            <a:chExt cx="202720" cy="256200"/>
          </a:xfrm>
        </p:grpSpPr>
        <p:sp>
          <p:nvSpPr>
            <p:cNvPr id="69" name="Oval 68">
              <a:extLst>
                <a:ext uri="{FF2B5EF4-FFF2-40B4-BE49-F238E27FC236}">
                  <a16:creationId xmlns:a16="http://schemas.microsoft.com/office/drawing/2014/main" xmlns="" id="{A07A37E9-FCCC-4E49-9B4A-1E40309DA32E}"/>
                </a:ext>
              </a:extLst>
            </p:cNvPr>
            <p:cNvSpPr/>
            <p:nvPr/>
          </p:nvSpPr>
          <p:spPr>
            <a:xfrm>
              <a:off x="7429994" y="3318430"/>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sp>
          <p:nvSpPr>
            <p:cNvPr id="70" name="Oval 69">
              <a:extLst>
                <a:ext uri="{FF2B5EF4-FFF2-40B4-BE49-F238E27FC236}">
                  <a16:creationId xmlns:a16="http://schemas.microsoft.com/office/drawing/2014/main" xmlns="" id="{02A71DC6-BED4-41F2-91F7-09006C4937C4}"/>
                </a:ext>
              </a:extLst>
            </p:cNvPr>
            <p:cNvSpPr/>
            <p:nvPr/>
          </p:nvSpPr>
          <p:spPr>
            <a:xfrm>
              <a:off x="7495360" y="3321633"/>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grpSp>
      <p:sp>
        <p:nvSpPr>
          <p:cNvPr id="71" name="Freeform: Shape 70">
            <a:extLst>
              <a:ext uri="{FF2B5EF4-FFF2-40B4-BE49-F238E27FC236}">
                <a16:creationId xmlns:a16="http://schemas.microsoft.com/office/drawing/2014/main" xmlns="" id="{BA1E5C09-B7EA-4E7E-A2B7-E5C375C0D309}"/>
              </a:ext>
            </a:extLst>
          </p:cNvPr>
          <p:cNvSpPr/>
          <p:nvPr/>
        </p:nvSpPr>
        <p:spPr>
          <a:xfrm>
            <a:off x="2957671" y="1856132"/>
            <a:ext cx="55088" cy="161909"/>
          </a:xfrm>
          <a:custGeom>
            <a:avLst/>
            <a:gdLst>
              <a:gd name="connsiteX0" fmla="*/ 57150 w 73458"/>
              <a:gd name="connsiteY0" fmla="*/ 0 h 215900"/>
              <a:gd name="connsiteX1" fmla="*/ 69850 w 73458"/>
              <a:gd name="connsiteY1" fmla="*/ 120650 h 215900"/>
              <a:gd name="connsiteX2" fmla="*/ 0 w 73458"/>
              <a:gd name="connsiteY2" fmla="*/ 215900 h 215900"/>
            </a:gdLst>
            <a:ahLst/>
            <a:cxnLst>
              <a:cxn ang="0">
                <a:pos x="connsiteX0" y="connsiteY0"/>
              </a:cxn>
              <a:cxn ang="0">
                <a:pos x="connsiteX1" y="connsiteY1"/>
              </a:cxn>
              <a:cxn ang="0">
                <a:pos x="connsiteX2" y="connsiteY2"/>
              </a:cxn>
            </a:cxnLst>
            <a:rect l="l" t="t" r="r" b="b"/>
            <a:pathLst>
              <a:path w="73458" h="215900">
                <a:moveTo>
                  <a:pt x="57150" y="0"/>
                </a:moveTo>
                <a:cubicBezTo>
                  <a:pt x="68262" y="42333"/>
                  <a:pt x="79375" y="84667"/>
                  <a:pt x="69850" y="120650"/>
                </a:cubicBezTo>
                <a:cubicBezTo>
                  <a:pt x="60325" y="156633"/>
                  <a:pt x="30162" y="186266"/>
                  <a:pt x="0" y="215900"/>
                </a:cubicBez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grpSp>
        <p:nvGrpSpPr>
          <p:cNvPr id="72" name="Group 71">
            <a:extLst>
              <a:ext uri="{FF2B5EF4-FFF2-40B4-BE49-F238E27FC236}">
                <a16:creationId xmlns:a16="http://schemas.microsoft.com/office/drawing/2014/main" xmlns="" id="{4212CBB3-F25F-4EF4-9888-B9D0B3F1D3C9}"/>
              </a:ext>
            </a:extLst>
          </p:cNvPr>
          <p:cNvGrpSpPr/>
          <p:nvPr/>
        </p:nvGrpSpPr>
        <p:grpSpPr>
          <a:xfrm>
            <a:off x="6743563" y="2911562"/>
            <a:ext cx="152025" cy="192131"/>
            <a:chOff x="7277594" y="3166030"/>
            <a:chExt cx="202720" cy="256200"/>
          </a:xfrm>
        </p:grpSpPr>
        <p:sp>
          <p:nvSpPr>
            <p:cNvPr id="73" name="Oval 72">
              <a:extLst>
                <a:ext uri="{FF2B5EF4-FFF2-40B4-BE49-F238E27FC236}">
                  <a16:creationId xmlns:a16="http://schemas.microsoft.com/office/drawing/2014/main" xmlns="" id="{54582594-1182-4591-97CE-3AB120C1F9E6}"/>
                </a:ext>
              </a:extLst>
            </p:cNvPr>
            <p:cNvSpPr/>
            <p:nvPr/>
          </p:nvSpPr>
          <p:spPr>
            <a:xfrm>
              <a:off x="7277594" y="3166030"/>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sp>
          <p:nvSpPr>
            <p:cNvPr id="74" name="Oval 73">
              <a:extLst>
                <a:ext uri="{FF2B5EF4-FFF2-40B4-BE49-F238E27FC236}">
                  <a16:creationId xmlns:a16="http://schemas.microsoft.com/office/drawing/2014/main" xmlns="" id="{1E36EF7B-CC06-49EF-9DAA-8A38C29998E0}"/>
                </a:ext>
              </a:extLst>
            </p:cNvPr>
            <p:cNvSpPr/>
            <p:nvPr/>
          </p:nvSpPr>
          <p:spPr>
            <a:xfrm>
              <a:off x="7342960" y="3169233"/>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grpSp>
      <p:pic>
        <p:nvPicPr>
          <p:cNvPr id="75" name="Picture 74">
            <a:extLst>
              <a:ext uri="{FF2B5EF4-FFF2-40B4-BE49-F238E27FC236}">
                <a16:creationId xmlns:a16="http://schemas.microsoft.com/office/drawing/2014/main" xmlns="" id="{D890A17F-2B4D-4FDB-A080-7FFFD4C33395}"/>
              </a:ext>
            </a:extLst>
          </p:cNvPr>
          <p:cNvPicPr>
            <a:picLocks noChangeAspect="1"/>
          </p:cNvPicPr>
          <p:nvPr/>
        </p:nvPicPr>
        <p:blipFill>
          <a:blip r:embed="rId21"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461683" y="2042020"/>
            <a:ext cx="365733" cy="365733"/>
          </a:xfrm>
          <a:prstGeom prst="rect">
            <a:avLst/>
          </a:prstGeom>
        </p:spPr>
      </p:pic>
      <p:sp>
        <p:nvSpPr>
          <p:cNvPr id="76" name="Freeform: Shape 75">
            <a:extLst>
              <a:ext uri="{FF2B5EF4-FFF2-40B4-BE49-F238E27FC236}">
                <a16:creationId xmlns:a16="http://schemas.microsoft.com/office/drawing/2014/main" xmlns="" id="{32A65B0B-8944-41DD-837C-21170D534F05}"/>
              </a:ext>
            </a:extLst>
          </p:cNvPr>
          <p:cNvSpPr/>
          <p:nvPr/>
        </p:nvSpPr>
        <p:spPr>
          <a:xfrm>
            <a:off x="2495919" y="1597533"/>
            <a:ext cx="277275" cy="13417"/>
          </a:xfrm>
          <a:custGeom>
            <a:avLst/>
            <a:gdLst>
              <a:gd name="connsiteX0" fmla="*/ 0 w 492981"/>
              <a:gd name="connsiteY0" fmla="*/ 23854 h 23854"/>
              <a:gd name="connsiteX1" fmla="*/ 262393 w 492981"/>
              <a:gd name="connsiteY1" fmla="*/ 0 h 23854"/>
              <a:gd name="connsiteX2" fmla="*/ 492981 w 492981"/>
              <a:gd name="connsiteY2" fmla="*/ 23854 h 23854"/>
            </a:gdLst>
            <a:ahLst/>
            <a:cxnLst>
              <a:cxn ang="0">
                <a:pos x="connsiteX0" y="connsiteY0"/>
              </a:cxn>
              <a:cxn ang="0">
                <a:pos x="connsiteX1" y="connsiteY1"/>
              </a:cxn>
              <a:cxn ang="0">
                <a:pos x="connsiteX2" y="connsiteY2"/>
              </a:cxn>
            </a:cxnLst>
            <a:rect l="l" t="t" r="r" b="b"/>
            <a:pathLst>
              <a:path w="492981" h="23854">
                <a:moveTo>
                  <a:pt x="0" y="23854"/>
                </a:moveTo>
                <a:cubicBezTo>
                  <a:pt x="90115" y="11927"/>
                  <a:pt x="180230" y="0"/>
                  <a:pt x="262393" y="0"/>
                </a:cubicBezTo>
                <a:cubicBezTo>
                  <a:pt x="344556" y="0"/>
                  <a:pt x="418768" y="11927"/>
                  <a:pt x="492981" y="23854"/>
                </a:cubicBezTo>
              </a:path>
            </a:pathLst>
          </a:custGeom>
          <a:noFill/>
          <a:ln w="28575">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5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sp>
        <p:nvSpPr>
          <p:cNvPr id="77" name="Freeform: Shape 76">
            <a:extLst>
              <a:ext uri="{FF2B5EF4-FFF2-40B4-BE49-F238E27FC236}">
                <a16:creationId xmlns:a16="http://schemas.microsoft.com/office/drawing/2014/main" xmlns="" id="{FC6F11ED-745A-40B1-8FB5-FFB90223D873}"/>
              </a:ext>
            </a:extLst>
          </p:cNvPr>
          <p:cNvSpPr/>
          <p:nvPr/>
        </p:nvSpPr>
        <p:spPr>
          <a:xfrm>
            <a:off x="6167753" y="1489918"/>
            <a:ext cx="686546" cy="771728"/>
          </a:xfrm>
          <a:custGeom>
            <a:avLst/>
            <a:gdLst>
              <a:gd name="connsiteX0" fmla="*/ 27949 w 1220645"/>
              <a:gd name="connsiteY0" fmla="*/ 1372094 h 1372094"/>
              <a:gd name="connsiteX1" fmla="*/ 155170 w 1220645"/>
              <a:gd name="connsiteY1" fmla="*/ 211203 h 1372094"/>
              <a:gd name="connsiteX2" fmla="*/ 1220645 w 1220645"/>
              <a:gd name="connsiteY2" fmla="*/ 4470 h 1372094"/>
            </a:gdLst>
            <a:ahLst/>
            <a:cxnLst>
              <a:cxn ang="0">
                <a:pos x="connsiteX0" y="connsiteY0"/>
              </a:cxn>
              <a:cxn ang="0">
                <a:pos x="connsiteX1" y="connsiteY1"/>
              </a:cxn>
              <a:cxn ang="0">
                <a:pos x="connsiteX2" y="connsiteY2"/>
              </a:cxn>
            </a:cxnLst>
            <a:rect l="l" t="t" r="r" b="b"/>
            <a:pathLst>
              <a:path w="1220645" h="1372094">
                <a:moveTo>
                  <a:pt x="27949" y="1372094"/>
                </a:moveTo>
                <a:cubicBezTo>
                  <a:pt x="-7832" y="905617"/>
                  <a:pt x="-43613" y="439140"/>
                  <a:pt x="155170" y="211203"/>
                </a:cubicBezTo>
                <a:cubicBezTo>
                  <a:pt x="353953" y="-16734"/>
                  <a:pt x="787299" y="-6132"/>
                  <a:pt x="1220645" y="4470"/>
                </a:cubicBezTo>
              </a:path>
            </a:pathLst>
          </a:cu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5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grpSp>
        <p:nvGrpSpPr>
          <p:cNvPr id="78" name="Group 77">
            <a:extLst>
              <a:ext uri="{FF2B5EF4-FFF2-40B4-BE49-F238E27FC236}">
                <a16:creationId xmlns:a16="http://schemas.microsoft.com/office/drawing/2014/main" xmlns="" id="{C9D636FE-173D-49D8-8712-DDE66D5F1A5C}"/>
              </a:ext>
            </a:extLst>
          </p:cNvPr>
          <p:cNvGrpSpPr/>
          <p:nvPr/>
        </p:nvGrpSpPr>
        <p:grpSpPr>
          <a:xfrm>
            <a:off x="6539988" y="1297788"/>
            <a:ext cx="152025" cy="192131"/>
            <a:chOff x="7277594" y="3166030"/>
            <a:chExt cx="202720" cy="256200"/>
          </a:xfrm>
        </p:grpSpPr>
        <p:sp>
          <p:nvSpPr>
            <p:cNvPr id="79" name="Oval 78">
              <a:extLst>
                <a:ext uri="{FF2B5EF4-FFF2-40B4-BE49-F238E27FC236}">
                  <a16:creationId xmlns:a16="http://schemas.microsoft.com/office/drawing/2014/main" xmlns="" id="{0F1222A9-58F0-40EC-B98C-C1235CF378DF}"/>
                </a:ext>
              </a:extLst>
            </p:cNvPr>
            <p:cNvSpPr/>
            <p:nvPr/>
          </p:nvSpPr>
          <p:spPr>
            <a:xfrm>
              <a:off x="7277594" y="3166030"/>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sp>
          <p:nvSpPr>
            <p:cNvPr id="80" name="Oval 79">
              <a:extLst>
                <a:ext uri="{FF2B5EF4-FFF2-40B4-BE49-F238E27FC236}">
                  <a16:creationId xmlns:a16="http://schemas.microsoft.com/office/drawing/2014/main" xmlns="" id="{5BD76520-E0C8-4887-9B81-EF88D0B1A047}"/>
                </a:ext>
              </a:extLst>
            </p:cNvPr>
            <p:cNvSpPr/>
            <p:nvPr/>
          </p:nvSpPr>
          <p:spPr>
            <a:xfrm>
              <a:off x="7342960" y="3169233"/>
              <a:ext cx="137354" cy="252997"/>
            </a:xfrm>
            <a:prstGeom prst="ellipse">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Arial" panose="020B0604020202020204" pitchFamily="34" charset="0"/>
                <a:sym typeface="Arial"/>
              </a:endParaRPr>
            </a:p>
          </p:txBody>
        </p:sp>
      </p:grpSp>
      <p:cxnSp>
        <p:nvCxnSpPr>
          <p:cNvPr id="81" name="Straight Connector 80">
            <a:extLst>
              <a:ext uri="{FF2B5EF4-FFF2-40B4-BE49-F238E27FC236}">
                <a16:creationId xmlns:a16="http://schemas.microsoft.com/office/drawing/2014/main" xmlns="" id="{A3D80F8B-164B-47DF-913E-9011B1E62B40}"/>
              </a:ext>
            </a:extLst>
          </p:cNvPr>
          <p:cNvCxnSpPr>
            <a:endCxn id="62" idx="0"/>
          </p:cNvCxnSpPr>
          <p:nvPr/>
        </p:nvCxnSpPr>
        <p:spPr>
          <a:xfrm>
            <a:off x="4843743" y="2597680"/>
            <a:ext cx="0" cy="602772"/>
          </a:xfrm>
          <a:prstGeom prst="line">
            <a:avLst/>
          </a:prstGeom>
          <a:ln w="28575">
            <a:solidFill>
              <a:srgbClr val="009ADD"/>
            </a:solidFill>
          </a:ln>
          <a:effectLst/>
        </p:spPr>
        <p:style>
          <a:lnRef idx="2">
            <a:schemeClr val="accent1"/>
          </a:lnRef>
          <a:fillRef idx="0">
            <a:schemeClr val="accent1"/>
          </a:fillRef>
          <a:effectRef idx="1">
            <a:schemeClr val="accent1"/>
          </a:effectRef>
          <a:fontRef idx="minor">
            <a:schemeClr val="tx1"/>
          </a:fontRef>
        </p:style>
      </p:cxnSp>
      <p:grpSp>
        <p:nvGrpSpPr>
          <p:cNvPr id="82" name="Group 81">
            <a:extLst>
              <a:ext uri="{FF2B5EF4-FFF2-40B4-BE49-F238E27FC236}">
                <a16:creationId xmlns:a16="http://schemas.microsoft.com/office/drawing/2014/main" xmlns="" id="{85ADB102-D88C-4839-A6D4-DB4CC4EA964C}"/>
              </a:ext>
            </a:extLst>
          </p:cNvPr>
          <p:cNvGrpSpPr/>
          <p:nvPr/>
        </p:nvGrpSpPr>
        <p:grpSpPr>
          <a:xfrm>
            <a:off x="3032098" y="3667803"/>
            <a:ext cx="929423" cy="695776"/>
            <a:chOff x="5390129" y="6988731"/>
            <a:chExt cx="1652470" cy="1237056"/>
          </a:xfrm>
        </p:grpSpPr>
        <p:pic>
          <p:nvPicPr>
            <p:cNvPr id="83" name="Picture 82">
              <a:extLst>
                <a:ext uri="{FF2B5EF4-FFF2-40B4-BE49-F238E27FC236}">
                  <a16:creationId xmlns:a16="http://schemas.microsoft.com/office/drawing/2014/main" xmlns="" id="{D963BC47-C60E-49B4-A851-676E1082D4A9}"/>
                </a:ext>
              </a:extLst>
            </p:cNvPr>
            <p:cNvPicPr>
              <a:picLocks noChangeAspect="1"/>
            </p:cNvPicPr>
            <p:nvPr/>
          </p:nvPicPr>
          <p:blipFill>
            <a:blip r:embed="rId2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5390129" y="6988731"/>
              <a:ext cx="1237056" cy="1237056"/>
            </a:xfrm>
            <a:prstGeom prst="rect">
              <a:avLst/>
            </a:prstGeom>
          </p:spPr>
        </p:pic>
        <p:pic>
          <p:nvPicPr>
            <p:cNvPr id="84" name="Picture 83">
              <a:extLst>
                <a:ext uri="{FF2B5EF4-FFF2-40B4-BE49-F238E27FC236}">
                  <a16:creationId xmlns:a16="http://schemas.microsoft.com/office/drawing/2014/main" xmlns="" id="{2A6EF769-A8B0-410F-B3BF-9B047008911F}"/>
                </a:ext>
              </a:extLst>
            </p:cNvPr>
            <p:cNvPicPr>
              <a:picLocks noChangeAspect="1"/>
            </p:cNvPicPr>
            <p:nvPr/>
          </p:nvPicPr>
          <p:blipFill rotWithShape="1">
            <a:blip r:embed="rId20" cstate="email">
              <a:duotone>
                <a:schemeClr val="accent2">
                  <a:shade val="45000"/>
                  <a:satMod val="135000"/>
                </a:schemeClr>
                <a:prstClr val="white"/>
              </a:duotone>
              <a:extLst>
                <a:ext uri="{28A0092B-C50C-407E-A947-70E740481C1C}">
                  <a14:useLocalDpi xmlns:a14="http://schemas.microsoft.com/office/drawing/2010/main"/>
                </a:ext>
              </a:extLst>
            </a:blip>
            <a:srcRect l="16811" r="16273"/>
            <a:stretch/>
          </p:blipFill>
          <p:spPr>
            <a:xfrm>
              <a:off x="6572699" y="7363917"/>
              <a:ext cx="469900" cy="702209"/>
            </a:xfrm>
            <a:prstGeom prst="rect">
              <a:avLst/>
            </a:prstGeom>
            <a:solidFill>
              <a:schemeClr val="bg2"/>
            </a:solidFill>
          </p:spPr>
        </p:pic>
      </p:grpSp>
      <p:pic>
        <p:nvPicPr>
          <p:cNvPr id="85" name="Picture 84">
            <a:extLst>
              <a:ext uri="{FF2B5EF4-FFF2-40B4-BE49-F238E27FC236}">
                <a16:creationId xmlns:a16="http://schemas.microsoft.com/office/drawing/2014/main" xmlns="" id="{94F01FB3-FC56-4402-8ADE-CC8E1E04844B}"/>
              </a:ext>
            </a:extLst>
          </p:cNvPr>
          <p:cNvPicPr>
            <a:picLocks noChangeAspect="1"/>
          </p:cNvPicPr>
          <p:nvPr/>
        </p:nvPicPr>
        <p:blipFill rotWithShape="1">
          <a:blip r:embed="rId11" cstate="email">
            <a:duotone>
              <a:schemeClr val="accent2">
                <a:shade val="45000"/>
                <a:satMod val="135000"/>
              </a:schemeClr>
              <a:prstClr val="white"/>
            </a:duotone>
            <a:extLst>
              <a:ext uri="{28A0092B-C50C-407E-A947-70E740481C1C}">
                <a14:useLocalDpi xmlns:a14="http://schemas.microsoft.com/office/drawing/2010/main"/>
              </a:ext>
            </a:extLst>
          </a:blip>
          <a:srcRect l="28495" t="23351" r="28010" b="58135"/>
          <a:stretch/>
        </p:blipFill>
        <p:spPr>
          <a:xfrm>
            <a:off x="3691300" y="3605574"/>
            <a:ext cx="279488" cy="110720"/>
          </a:xfrm>
          <a:prstGeom prst="rect">
            <a:avLst/>
          </a:prstGeom>
          <a:solidFill>
            <a:schemeClr val="bg2"/>
          </a:solidFill>
        </p:spPr>
      </p:pic>
      <p:pic>
        <p:nvPicPr>
          <p:cNvPr id="86" name="Picture 85">
            <a:extLst>
              <a:ext uri="{FF2B5EF4-FFF2-40B4-BE49-F238E27FC236}">
                <a16:creationId xmlns:a16="http://schemas.microsoft.com/office/drawing/2014/main" xmlns="" id="{790E106A-DB4F-41BE-A9A8-1E5C890B45CF}"/>
              </a:ext>
            </a:extLst>
          </p:cNvPr>
          <p:cNvPicPr>
            <a:picLocks noChangeAspect="1"/>
          </p:cNvPicPr>
          <p:nvPr/>
        </p:nvPicPr>
        <p:blipFill>
          <a:blip r:embed="rId2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972043" y="3890402"/>
            <a:ext cx="460377" cy="460377"/>
          </a:xfrm>
          <a:prstGeom prst="rect">
            <a:avLst/>
          </a:prstGeom>
        </p:spPr>
      </p:pic>
      <p:sp>
        <p:nvSpPr>
          <p:cNvPr id="87" name="Rectangle 86">
            <a:extLst>
              <a:ext uri="{FF2B5EF4-FFF2-40B4-BE49-F238E27FC236}">
                <a16:creationId xmlns:a16="http://schemas.microsoft.com/office/drawing/2014/main" xmlns="" id="{EB5E0978-7174-43AA-8021-E46F88865A02}"/>
              </a:ext>
            </a:extLst>
          </p:cNvPr>
          <p:cNvSpPr/>
          <p:nvPr/>
        </p:nvSpPr>
        <p:spPr>
          <a:xfrm>
            <a:off x="2431136" y="4039470"/>
            <a:ext cx="534121" cy="253916"/>
          </a:xfrm>
          <a:prstGeom prst="rect">
            <a:avLst/>
          </a:prstGeom>
        </p:spPr>
        <p:txBody>
          <a:bodyPr wrap="none">
            <a:spAutoFit/>
          </a:bodyPr>
          <a:lstStyle/>
          <a:p>
            <a:pPr marL="0" marR="0" lvl="0" indent="0" algn="l" defTabSz="342770" rtl="0" eaLnBrk="1" fontAlgn="auto" latinLnBrk="0" hangingPunct="1">
              <a:lnSpc>
                <a:spcPct val="100000"/>
              </a:lnSpc>
              <a:spcBef>
                <a:spcPts val="0"/>
              </a:spcBef>
              <a:spcAft>
                <a:spcPts val="113"/>
              </a:spcAft>
              <a:buClrTx/>
              <a:buSzTx/>
              <a:buFont typeface="Arial"/>
              <a:buNone/>
              <a:tabLst/>
              <a:defRPr/>
            </a:pPr>
            <a:r>
              <a:rPr kumimoji="0" lang="en-US" sz="1050" b="1" i="0" u="none" strike="noStrike" kern="1200" cap="none" spc="0" normalizeH="0" baseline="0" noProof="0" dirty="0">
                <a:ln>
                  <a:noFill/>
                </a:ln>
                <a:solidFill>
                  <a:srgbClr val="FFFFFF">
                    <a:lumMod val="50000"/>
                  </a:srgbClr>
                </a:solidFill>
                <a:effectLst/>
                <a:uLnTx/>
                <a:uFillTx/>
                <a:latin typeface="Source Sans Pro" panose="020B0503030403020204" pitchFamily="34" charset="0"/>
                <a:ea typeface="Source Sans Pro" panose="020B0503030403020204" pitchFamily="34" charset="0"/>
                <a:sym typeface="Arial"/>
              </a:rPr>
              <a:t>SOHO</a:t>
            </a:r>
            <a:endParaRPr kumimoji="0" lang="en-US" sz="1350" b="1" i="0" u="none" strike="noStrike" kern="1200" cap="none" spc="0" normalizeH="0" baseline="0" noProof="0" dirty="0">
              <a:ln>
                <a:noFill/>
              </a:ln>
              <a:solidFill>
                <a:srgbClr val="FFFFFF">
                  <a:lumMod val="50000"/>
                </a:srgbClr>
              </a:solidFill>
              <a:effectLst/>
              <a:uLnTx/>
              <a:uFillTx/>
              <a:latin typeface="Source Sans Pro" panose="020B0503030403020204" pitchFamily="34" charset="0"/>
              <a:ea typeface="Source Sans Pro" panose="020B0503030403020204" pitchFamily="34" charset="0"/>
              <a:sym typeface="Arial"/>
            </a:endParaRPr>
          </a:p>
        </p:txBody>
      </p:sp>
      <p:grpSp>
        <p:nvGrpSpPr>
          <p:cNvPr id="88" name="Group 87">
            <a:extLst>
              <a:ext uri="{FF2B5EF4-FFF2-40B4-BE49-F238E27FC236}">
                <a16:creationId xmlns:a16="http://schemas.microsoft.com/office/drawing/2014/main" xmlns="" id="{7AA9A1C2-5D04-47D6-9A31-9C1117B2F38C}"/>
              </a:ext>
            </a:extLst>
          </p:cNvPr>
          <p:cNvGrpSpPr/>
          <p:nvPr/>
        </p:nvGrpSpPr>
        <p:grpSpPr>
          <a:xfrm>
            <a:off x="6844662" y="852433"/>
            <a:ext cx="1926815" cy="1271111"/>
            <a:chOff x="12458465" y="1279308"/>
            <a:chExt cx="3425782" cy="2259973"/>
          </a:xfrm>
        </p:grpSpPr>
        <p:sp>
          <p:nvSpPr>
            <p:cNvPr id="89" name="Cloud 88">
              <a:extLst>
                <a:ext uri="{FF2B5EF4-FFF2-40B4-BE49-F238E27FC236}">
                  <a16:creationId xmlns:a16="http://schemas.microsoft.com/office/drawing/2014/main" xmlns="" id="{6DA02A02-4272-4B95-A28D-626B907B73CF}"/>
                </a:ext>
              </a:extLst>
            </p:cNvPr>
            <p:cNvSpPr/>
            <p:nvPr/>
          </p:nvSpPr>
          <p:spPr>
            <a:xfrm>
              <a:off x="12458465" y="1279308"/>
              <a:ext cx="3425782" cy="2259973"/>
            </a:xfrm>
            <a:prstGeom prst="cloud">
              <a:avLst/>
            </a:prstGeom>
            <a:noFill/>
            <a:ln w="28575">
              <a:solidFill>
                <a:srgbClr val="009AD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prstTxWarp prst="textNoShape">
                <a:avLst/>
              </a:prstTxWarp>
              <a:noAutofit/>
            </a:bodyPr>
            <a:lstStyle/>
            <a:p>
              <a:pPr marL="0" marR="0" lvl="0" indent="0" algn="ctr" defTabSz="815885" rtl="0" eaLnBrk="1" fontAlgn="auto" latinLnBrk="0" hangingPunct="1">
                <a:lnSpc>
                  <a:spcPct val="100000"/>
                </a:lnSpc>
                <a:spcBef>
                  <a:spcPts val="0"/>
                </a:spcBef>
                <a:spcAft>
                  <a:spcPts val="0"/>
                </a:spcAft>
                <a:buClrTx/>
                <a:buSzTx/>
                <a:buFont typeface="Arial"/>
                <a:buNone/>
                <a:tabLst/>
                <a:defRPr/>
              </a:pPr>
              <a:endParaRPr kumimoji="0" lang="en-US" sz="2175" b="0" i="0" u="none" strike="noStrike" kern="1200" cap="none" spc="0" normalizeH="0" baseline="0" noProof="0" dirty="0">
                <a:ln>
                  <a:noFill/>
                </a:ln>
                <a:solidFill>
                  <a:srgbClr val="009ADD"/>
                </a:solidFill>
                <a:effectLst/>
                <a:uLnTx/>
                <a:uFillTx/>
                <a:latin typeface="Source Sans Pro" panose="020B0503030403020204" pitchFamily="34" charset="0"/>
                <a:ea typeface="Source Sans Pro" panose="020B0503030403020204" pitchFamily="34" charset="0"/>
                <a:sym typeface="Arial"/>
              </a:endParaRPr>
            </a:p>
          </p:txBody>
        </p:sp>
        <p:grpSp>
          <p:nvGrpSpPr>
            <p:cNvPr id="90" name="Group 89">
              <a:extLst>
                <a:ext uri="{FF2B5EF4-FFF2-40B4-BE49-F238E27FC236}">
                  <a16:creationId xmlns:a16="http://schemas.microsoft.com/office/drawing/2014/main" xmlns="" id="{7D9966CF-9333-48A7-8ACC-89DE0BA93759}"/>
                </a:ext>
              </a:extLst>
            </p:cNvPr>
            <p:cNvGrpSpPr/>
            <p:nvPr/>
          </p:nvGrpSpPr>
          <p:grpSpPr>
            <a:xfrm>
              <a:off x="12908651" y="1916832"/>
              <a:ext cx="2416825" cy="952758"/>
              <a:chOff x="12908651" y="1916832"/>
              <a:chExt cx="2416825" cy="952758"/>
            </a:xfrm>
          </p:grpSpPr>
          <p:grpSp>
            <p:nvGrpSpPr>
              <p:cNvPr id="91" name="Group 90">
                <a:extLst>
                  <a:ext uri="{FF2B5EF4-FFF2-40B4-BE49-F238E27FC236}">
                    <a16:creationId xmlns:a16="http://schemas.microsoft.com/office/drawing/2014/main" xmlns="" id="{F08905F4-0FBB-4FCD-A0D8-B6AE9219BDF6}"/>
                  </a:ext>
                </a:extLst>
              </p:cNvPr>
              <p:cNvGrpSpPr/>
              <p:nvPr/>
            </p:nvGrpSpPr>
            <p:grpSpPr>
              <a:xfrm>
                <a:off x="13042521" y="1923752"/>
                <a:ext cx="725520" cy="945838"/>
                <a:chOff x="13683312" y="1923752"/>
                <a:chExt cx="725520" cy="945838"/>
              </a:xfrm>
            </p:grpSpPr>
            <p:pic>
              <p:nvPicPr>
                <p:cNvPr id="111" name="Picture 110">
                  <a:extLst>
                    <a:ext uri="{FF2B5EF4-FFF2-40B4-BE49-F238E27FC236}">
                      <a16:creationId xmlns:a16="http://schemas.microsoft.com/office/drawing/2014/main" xmlns="" id="{D101FF8B-311E-4799-AF99-94FF9C8D2897}"/>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84139" y="1923752"/>
                  <a:ext cx="424693" cy="634652"/>
                </a:xfrm>
                <a:prstGeom prst="rect">
                  <a:avLst/>
                </a:prstGeom>
                <a:solidFill>
                  <a:schemeClr val="bg2"/>
                </a:solidFill>
              </p:spPr>
            </p:pic>
            <p:pic>
              <p:nvPicPr>
                <p:cNvPr id="112" name="Picture 111">
                  <a:extLst>
                    <a:ext uri="{FF2B5EF4-FFF2-40B4-BE49-F238E27FC236}">
                      <a16:creationId xmlns:a16="http://schemas.microsoft.com/office/drawing/2014/main" xmlns="" id="{6C9001A4-D107-47C1-A3C3-5C0C27472799}"/>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04384" y="2002144"/>
                  <a:ext cx="424693" cy="634652"/>
                </a:xfrm>
                <a:prstGeom prst="rect">
                  <a:avLst/>
                </a:prstGeom>
                <a:solidFill>
                  <a:schemeClr val="bg2"/>
                </a:solidFill>
              </p:spPr>
            </p:pic>
            <p:pic>
              <p:nvPicPr>
                <p:cNvPr id="113" name="Picture 112">
                  <a:extLst>
                    <a:ext uri="{FF2B5EF4-FFF2-40B4-BE49-F238E27FC236}">
                      <a16:creationId xmlns:a16="http://schemas.microsoft.com/office/drawing/2014/main" xmlns="" id="{32289A5B-2E51-4C43-A9FF-31794CD8A1A0}"/>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825833" y="2077227"/>
                  <a:ext cx="424693" cy="634652"/>
                </a:xfrm>
                <a:prstGeom prst="rect">
                  <a:avLst/>
                </a:prstGeom>
                <a:solidFill>
                  <a:schemeClr val="bg2"/>
                </a:solidFill>
              </p:spPr>
            </p:pic>
            <p:pic>
              <p:nvPicPr>
                <p:cNvPr id="114" name="Picture 113">
                  <a:extLst>
                    <a:ext uri="{FF2B5EF4-FFF2-40B4-BE49-F238E27FC236}">
                      <a16:creationId xmlns:a16="http://schemas.microsoft.com/office/drawing/2014/main" xmlns="" id="{A24945B1-D010-41FB-8182-34138777C654}"/>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751644" y="2161590"/>
                  <a:ext cx="424693" cy="634652"/>
                </a:xfrm>
                <a:prstGeom prst="rect">
                  <a:avLst/>
                </a:prstGeom>
                <a:solidFill>
                  <a:schemeClr val="bg2"/>
                </a:solidFill>
              </p:spPr>
            </p:pic>
            <p:pic>
              <p:nvPicPr>
                <p:cNvPr id="115" name="Picture 114">
                  <a:extLst>
                    <a:ext uri="{FF2B5EF4-FFF2-40B4-BE49-F238E27FC236}">
                      <a16:creationId xmlns:a16="http://schemas.microsoft.com/office/drawing/2014/main" xmlns="" id="{06DF7E00-E44F-49CD-BD65-AFC2D82383C3}"/>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683312" y="2234938"/>
                  <a:ext cx="424693" cy="634652"/>
                </a:xfrm>
                <a:prstGeom prst="rect">
                  <a:avLst/>
                </a:prstGeom>
                <a:solidFill>
                  <a:schemeClr val="bg2"/>
                </a:solidFill>
              </p:spPr>
            </p:pic>
          </p:grpSp>
          <p:grpSp>
            <p:nvGrpSpPr>
              <p:cNvPr id="92" name="Group 91">
                <a:extLst>
                  <a:ext uri="{FF2B5EF4-FFF2-40B4-BE49-F238E27FC236}">
                    <a16:creationId xmlns:a16="http://schemas.microsoft.com/office/drawing/2014/main" xmlns="" id="{385C1CF7-AC7E-4FC9-A579-7A173B400F0E}"/>
                  </a:ext>
                </a:extLst>
              </p:cNvPr>
              <p:cNvGrpSpPr/>
              <p:nvPr/>
            </p:nvGrpSpPr>
            <p:grpSpPr>
              <a:xfrm>
                <a:off x="13595630" y="1923752"/>
                <a:ext cx="725520" cy="945838"/>
                <a:chOff x="13683312" y="1923752"/>
                <a:chExt cx="725520" cy="945838"/>
              </a:xfrm>
            </p:grpSpPr>
            <p:pic>
              <p:nvPicPr>
                <p:cNvPr id="106" name="Picture 105">
                  <a:extLst>
                    <a:ext uri="{FF2B5EF4-FFF2-40B4-BE49-F238E27FC236}">
                      <a16:creationId xmlns:a16="http://schemas.microsoft.com/office/drawing/2014/main" xmlns="" id="{6E085625-5538-458D-AAD2-4B2DCB3572E3}"/>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84139" y="1923752"/>
                  <a:ext cx="424693" cy="634652"/>
                </a:xfrm>
                <a:prstGeom prst="rect">
                  <a:avLst/>
                </a:prstGeom>
                <a:solidFill>
                  <a:schemeClr val="bg2"/>
                </a:solidFill>
              </p:spPr>
            </p:pic>
            <p:pic>
              <p:nvPicPr>
                <p:cNvPr id="107" name="Picture 106">
                  <a:extLst>
                    <a:ext uri="{FF2B5EF4-FFF2-40B4-BE49-F238E27FC236}">
                      <a16:creationId xmlns:a16="http://schemas.microsoft.com/office/drawing/2014/main" xmlns="" id="{B75942B5-D964-4FF2-997E-A151765394D9}"/>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04384" y="2002144"/>
                  <a:ext cx="424693" cy="634652"/>
                </a:xfrm>
                <a:prstGeom prst="rect">
                  <a:avLst/>
                </a:prstGeom>
                <a:solidFill>
                  <a:schemeClr val="bg2"/>
                </a:solidFill>
              </p:spPr>
            </p:pic>
            <p:pic>
              <p:nvPicPr>
                <p:cNvPr id="108" name="Picture 107">
                  <a:extLst>
                    <a:ext uri="{FF2B5EF4-FFF2-40B4-BE49-F238E27FC236}">
                      <a16:creationId xmlns:a16="http://schemas.microsoft.com/office/drawing/2014/main" xmlns="" id="{53B3F2BC-8DE8-48F4-926D-22BED20A8D18}"/>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825833" y="2077227"/>
                  <a:ext cx="424693" cy="634652"/>
                </a:xfrm>
                <a:prstGeom prst="rect">
                  <a:avLst/>
                </a:prstGeom>
                <a:solidFill>
                  <a:schemeClr val="bg2"/>
                </a:solidFill>
              </p:spPr>
            </p:pic>
            <p:pic>
              <p:nvPicPr>
                <p:cNvPr id="109" name="Picture 108">
                  <a:extLst>
                    <a:ext uri="{FF2B5EF4-FFF2-40B4-BE49-F238E27FC236}">
                      <a16:creationId xmlns:a16="http://schemas.microsoft.com/office/drawing/2014/main" xmlns="" id="{68266616-F926-46AE-B8B3-93D0C5EADA91}"/>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751644" y="2161590"/>
                  <a:ext cx="424693" cy="634652"/>
                </a:xfrm>
                <a:prstGeom prst="rect">
                  <a:avLst/>
                </a:prstGeom>
                <a:solidFill>
                  <a:schemeClr val="bg2"/>
                </a:solidFill>
              </p:spPr>
            </p:pic>
            <p:pic>
              <p:nvPicPr>
                <p:cNvPr id="110" name="Picture 109">
                  <a:extLst>
                    <a:ext uri="{FF2B5EF4-FFF2-40B4-BE49-F238E27FC236}">
                      <a16:creationId xmlns:a16="http://schemas.microsoft.com/office/drawing/2014/main" xmlns="" id="{FC6DD6DC-A553-4C74-8097-3D41360222BE}"/>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683312" y="2234938"/>
                  <a:ext cx="424693" cy="634652"/>
                </a:xfrm>
                <a:prstGeom prst="rect">
                  <a:avLst/>
                </a:prstGeom>
                <a:solidFill>
                  <a:schemeClr val="bg2"/>
                </a:solidFill>
              </p:spPr>
            </p:pic>
          </p:grpSp>
          <p:pic>
            <p:nvPicPr>
              <p:cNvPr id="93" name="Picture 92">
                <a:extLst>
                  <a:ext uri="{FF2B5EF4-FFF2-40B4-BE49-F238E27FC236}">
                    <a16:creationId xmlns:a16="http://schemas.microsoft.com/office/drawing/2014/main" xmlns="" id="{7EDECAB0-16C4-40C4-AA6B-B3E494C8A605}"/>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l="16811" r="16273"/>
              <a:stretch/>
            </p:blipFill>
            <p:spPr>
              <a:xfrm>
                <a:off x="12908651" y="1916832"/>
                <a:ext cx="637561" cy="952758"/>
              </a:xfrm>
              <a:prstGeom prst="rect">
                <a:avLst/>
              </a:prstGeom>
              <a:solidFill>
                <a:schemeClr val="bg2"/>
              </a:solidFill>
            </p:spPr>
          </p:pic>
          <p:grpSp>
            <p:nvGrpSpPr>
              <p:cNvPr id="94" name="Group 93">
                <a:extLst>
                  <a:ext uri="{FF2B5EF4-FFF2-40B4-BE49-F238E27FC236}">
                    <a16:creationId xmlns:a16="http://schemas.microsoft.com/office/drawing/2014/main" xmlns="" id="{0B556F0C-6CD6-416D-AED0-4C52D185B351}"/>
                  </a:ext>
                </a:extLst>
              </p:cNvPr>
              <p:cNvGrpSpPr/>
              <p:nvPr/>
            </p:nvGrpSpPr>
            <p:grpSpPr>
              <a:xfrm>
                <a:off x="14097812" y="1916832"/>
                <a:ext cx="725520" cy="945838"/>
                <a:chOff x="13683312" y="1923752"/>
                <a:chExt cx="725520" cy="945838"/>
              </a:xfrm>
            </p:grpSpPr>
            <p:pic>
              <p:nvPicPr>
                <p:cNvPr id="101" name="Picture 100">
                  <a:extLst>
                    <a:ext uri="{FF2B5EF4-FFF2-40B4-BE49-F238E27FC236}">
                      <a16:creationId xmlns:a16="http://schemas.microsoft.com/office/drawing/2014/main" xmlns="" id="{56E10556-F585-4FD9-975A-E48F2EA150E1}"/>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84139" y="1923752"/>
                  <a:ext cx="424693" cy="634652"/>
                </a:xfrm>
                <a:prstGeom prst="rect">
                  <a:avLst/>
                </a:prstGeom>
                <a:solidFill>
                  <a:schemeClr val="bg2"/>
                </a:solidFill>
              </p:spPr>
            </p:pic>
            <p:pic>
              <p:nvPicPr>
                <p:cNvPr id="102" name="Picture 101">
                  <a:extLst>
                    <a:ext uri="{FF2B5EF4-FFF2-40B4-BE49-F238E27FC236}">
                      <a16:creationId xmlns:a16="http://schemas.microsoft.com/office/drawing/2014/main" xmlns="" id="{6E803DA2-D0E1-48E9-9593-C86E97EC2EEC}"/>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04384" y="2002144"/>
                  <a:ext cx="424693" cy="634652"/>
                </a:xfrm>
                <a:prstGeom prst="rect">
                  <a:avLst/>
                </a:prstGeom>
                <a:solidFill>
                  <a:schemeClr val="bg2"/>
                </a:solidFill>
              </p:spPr>
            </p:pic>
            <p:pic>
              <p:nvPicPr>
                <p:cNvPr id="103" name="Picture 102">
                  <a:extLst>
                    <a:ext uri="{FF2B5EF4-FFF2-40B4-BE49-F238E27FC236}">
                      <a16:creationId xmlns:a16="http://schemas.microsoft.com/office/drawing/2014/main" xmlns="" id="{F9C80D5E-6426-4214-BB80-9791BEB7934B}"/>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825833" y="2077227"/>
                  <a:ext cx="424693" cy="634652"/>
                </a:xfrm>
                <a:prstGeom prst="rect">
                  <a:avLst/>
                </a:prstGeom>
                <a:solidFill>
                  <a:schemeClr val="bg2"/>
                </a:solidFill>
              </p:spPr>
            </p:pic>
            <p:pic>
              <p:nvPicPr>
                <p:cNvPr id="104" name="Picture 103">
                  <a:extLst>
                    <a:ext uri="{FF2B5EF4-FFF2-40B4-BE49-F238E27FC236}">
                      <a16:creationId xmlns:a16="http://schemas.microsoft.com/office/drawing/2014/main" xmlns="" id="{A9F68D39-ED28-49DD-8684-5E5D347150E3}"/>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751644" y="2161590"/>
                  <a:ext cx="424693" cy="634652"/>
                </a:xfrm>
                <a:prstGeom prst="rect">
                  <a:avLst/>
                </a:prstGeom>
                <a:solidFill>
                  <a:schemeClr val="bg2"/>
                </a:solidFill>
              </p:spPr>
            </p:pic>
            <p:pic>
              <p:nvPicPr>
                <p:cNvPr id="105" name="Picture 104">
                  <a:extLst>
                    <a:ext uri="{FF2B5EF4-FFF2-40B4-BE49-F238E27FC236}">
                      <a16:creationId xmlns:a16="http://schemas.microsoft.com/office/drawing/2014/main" xmlns="" id="{D6D82A7C-0B3C-42B7-9612-D4184600FA40}"/>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683312" y="2234938"/>
                  <a:ext cx="424693" cy="634652"/>
                </a:xfrm>
                <a:prstGeom prst="rect">
                  <a:avLst/>
                </a:prstGeom>
                <a:solidFill>
                  <a:schemeClr val="bg2"/>
                </a:solidFill>
              </p:spPr>
            </p:pic>
          </p:grpSp>
          <p:grpSp>
            <p:nvGrpSpPr>
              <p:cNvPr id="95" name="Group 94">
                <a:extLst>
                  <a:ext uri="{FF2B5EF4-FFF2-40B4-BE49-F238E27FC236}">
                    <a16:creationId xmlns:a16="http://schemas.microsoft.com/office/drawing/2014/main" xmlns="" id="{C739DE91-1FF3-414C-AD1E-C9733E398FDB}"/>
                  </a:ext>
                </a:extLst>
              </p:cNvPr>
              <p:cNvGrpSpPr/>
              <p:nvPr/>
            </p:nvGrpSpPr>
            <p:grpSpPr>
              <a:xfrm>
                <a:off x="14599956" y="1916832"/>
                <a:ext cx="725520" cy="945838"/>
                <a:chOff x="13683312" y="1923752"/>
                <a:chExt cx="725520" cy="945838"/>
              </a:xfrm>
            </p:grpSpPr>
            <p:pic>
              <p:nvPicPr>
                <p:cNvPr id="96" name="Picture 95">
                  <a:extLst>
                    <a:ext uri="{FF2B5EF4-FFF2-40B4-BE49-F238E27FC236}">
                      <a16:creationId xmlns:a16="http://schemas.microsoft.com/office/drawing/2014/main" xmlns="" id="{5F748637-9602-4002-ABA5-A10123E209CF}"/>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84139" y="1923752"/>
                  <a:ext cx="424693" cy="634652"/>
                </a:xfrm>
                <a:prstGeom prst="rect">
                  <a:avLst/>
                </a:prstGeom>
                <a:solidFill>
                  <a:schemeClr val="bg2"/>
                </a:solidFill>
              </p:spPr>
            </p:pic>
            <p:pic>
              <p:nvPicPr>
                <p:cNvPr id="97" name="Picture 96">
                  <a:extLst>
                    <a:ext uri="{FF2B5EF4-FFF2-40B4-BE49-F238E27FC236}">
                      <a16:creationId xmlns:a16="http://schemas.microsoft.com/office/drawing/2014/main" xmlns="" id="{0F99D877-30AB-465C-805F-EB6637EC14F2}"/>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904384" y="2002144"/>
                  <a:ext cx="424693" cy="634652"/>
                </a:xfrm>
                <a:prstGeom prst="rect">
                  <a:avLst/>
                </a:prstGeom>
                <a:solidFill>
                  <a:schemeClr val="bg2"/>
                </a:solidFill>
              </p:spPr>
            </p:pic>
            <p:pic>
              <p:nvPicPr>
                <p:cNvPr id="98" name="Picture 97">
                  <a:extLst>
                    <a:ext uri="{FF2B5EF4-FFF2-40B4-BE49-F238E27FC236}">
                      <a16:creationId xmlns:a16="http://schemas.microsoft.com/office/drawing/2014/main" xmlns="" id="{649C076F-EA48-42B8-8C0E-FCA04D14E721}"/>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825833" y="2077227"/>
                  <a:ext cx="424693" cy="634652"/>
                </a:xfrm>
                <a:prstGeom prst="rect">
                  <a:avLst/>
                </a:prstGeom>
                <a:solidFill>
                  <a:schemeClr val="bg2"/>
                </a:solidFill>
              </p:spPr>
            </p:pic>
            <p:pic>
              <p:nvPicPr>
                <p:cNvPr id="99" name="Picture 98">
                  <a:extLst>
                    <a:ext uri="{FF2B5EF4-FFF2-40B4-BE49-F238E27FC236}">
                      <a16:creationId xmlns:a16="http://schemas.microsoft.com/office/drawing/2014/main" xmlns="" id="{B252E6EB-111D-431D-8031-6AEC01F131A2}"/>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751644" y="2161590"/>
                  <a:ext cx="424693" cy="634652"/>
                </a:xfrm>
                <a:prstGeom prst="rect">
                  <a:avLst/>
                </a:prstGeom>
                <a:solidFill>
                  <a:schemeClr val="bg2"/>
                </a:solidFill>
              </p:spPr>
            </p:pic>
            <p:pic>
              <p:nvPicPr>
                <p:cNvPr id="100" name="Picture 99">
                  <a:extLst>
                    <a:ext uri="{FF2B5EF4-FFF2-40B4-BE49-F238E27FC236}">
                      <a16:creationId xmlns:a16="http://schemas.microsoft.com/office/drawing/2014/main" xmlns="" id="{34680A09-0F62-48A7-8BF2-BB188E25718A}"/>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l="16811" r="16273"/>
                <a:stretch/>
              </p:blipFill>
              <p:spPr>
                <a:xfrm>
                  <a:off x="13683312" y="2234938"/>
                  <a:ext cx="424693" cy="634652"/>
                </a:xfrm>
                <a:prstGeom prst="rect">
                  <a:avLst/>
                </a:prstGeom>
                <a:solidFill>
                  <a:schemeClr val="bg2"/>
                </a:solidFill>
              </p:spPr>
            </p:pic>
          </p:grpSp>
        </p:grpSp>
      </p:grpSp>
      <p:sp>
        <p:nvSpPr>
          <p:cNvPr id="117" name="Title 1">
            <a:extLst>
              <a:ext uri="{FF2B5EF4-FFF2-40B4-BE49-F238E27FC236}">
                <a16:creationId xmlns:a16="http://schemas.microsoft.com/office/drawing/2014/main" xmlns="" id="{78BB9F2B-D5BD-584C-82BB-6C8D0C5F4B5A}"/>
              </a:ext>
            </a:extLst>
          </p:cNvPr>
          <p:cNvSpPr txBox="1">
            <a:spLocks/>
          </p:cNvSpPr>
          <p:nvPr/>
        </p:nvSpPr>
        <p:spPr>
          <a:xfrm>
            <a:off x="607189" y="295517"/>
            <a:ext cx="6615329" cy="60055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Source Sans Pro"/>
              </a:rPr>
              <a:t>Across the Entire Network</a:t>
            </a:r>
          </a:p>
        </p:txBody>
      </p:sp>
    </p:spTree>
    <p:extLst>
      <p:ext uri="{BB962C8B-B14F-4D97-AF65-F5344CB8AC3E}">
        <p14:creationId xmlns:p14="http://schemas.microsoft.com/office/powerpoint/2010/main" val="330168446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xmlns="" id="{627E265B-6ED7-4D25-8393-02818F5BCA13}"/>
              </a:ext>
            </a:extLst>
          </p:cNvPr>
          <p:cNvGrpSpPr/>
          <p:nvPr/>
        </p:nvGrpSpPr>
        <p:grpSpPr>
          <a:xfrm>
            <a:off x="421228" y="1124781"/>
            <a:ext cx="2419010" cy="3195998"/>
            <a:chOff x="902727" y="2271858"/>
            <a:chExt cx="4300462" cy="5681769"/>
          </a:xfrm>
        </p:grpSpPr>
        <p:sp>
          <p:nvSpPr>
            <p:cNvPr id="82" name="Rectangle 81">
              <a:extLst>
                <a:ext uri="{FF2B5EF4-FFF2-40B4-BE49-F238E27FC236}">
                  <a16:creationId xmlns:a16="http://schemas.microsoft.com/office/drawing/2014/main" xmlns="" id="{BF89CECB-36B4-4C02-BA3B-41672387EF5A}"/>
                </a:ext>
              </a:extLst>
            </p:cNvPr>
            <p:cNvSpPr/>
            <p:nvPr/>
          </p:nvSpPr>
          <p:spPr>
            <a:xfrm>
              <a:off x="1284802" y="2271858"/>
              <a:ext cx="3665445" cy="533479"/>
            </a:xfrm>
            <a:prstGeom prst="rect">
              <a:avLst/>
            </a:prstGeom>
          </p:spPr>
          <p:txBody>
            <a:bodyPr wrap="square">
              <a:spAutoFit/>
            </a:bodyPr>
            <a:lstStyle/>
            <a:p>
              <a:pPr marL="0" marR="0" lvl="0" indent="0" algn="ctr" defTabSz="685766" rtl="0" eaLnBrk="1" fontAlgn="auto" latinLnBrk="0" hangingPunct="1">
                <a:lnSpc>
                  <a:spcPct val="100000"/>
                </a:lnSpc>
                <a:spcBef>
                  <a:spcPts val="0"/>
                </a:spcBef>
                <a:spcAft>
                  <a:spcPts val="0"/>
                </a:spcAft>
                <a:buClrTx/>
                <a:buSzTx/>
                <a:buFont typeface="Arial"/>
                <a:buNone/>
                <a:tabLst/>
                <a:defRPr/>
              </a:pPr>
              <a:r>
                <a:rPr kumimoji="0" lang="en-US" sz="1350" b="1" i="0" u="none" strike="noStrike" kern="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Build Open Hardware</a:t>
              </a:r>
            </a:p>
          </p:txBody>
        </p:sp>
        <p:grpSp>
          <p:nvGrpSpPr>
            <p:cNvPr id="84" name="Group 83">
              <a:extLst>
                <a:ext uri="{FF2B5EF4-FFF2-40B4-BE49-F238E27FC236}">
                  <a16:creationId xmlns:a16="http://schemas.microsoft.com/office/drawing/2014/main" xmlns="" id="{6D2D5F1E-9CA0-4CC4-8841-B49EA739055A}"/>
                </a:ext>
              </a:extLst>
            </p:cNvPr>
            <p:cNvGrpSpPr/>
            <p:nvPr/>
          </p:nvGrpSpPr>
          <p:grpSpPr>
            <a:xfrm>
              <a:off x="2289210" y="3658618"/>
              <a:ext cx="1454976" cy="2433492"/>
              <a:chOff x="2183663" y="3511646"/>
              <a:chExt cx="1579431" cy="2641649"/>
            </a:xfrm>
          </p:grpSpPr>
          <p:pic>
            <p:nvPicPr>
              <p:cNvPr id="86" name="Picture 85">
                <a:extLst>
                  <a:ext uri="{FF2B5EF4-FFF2-40B4-BE49-F238E27FC236}">
                    <a16:creationId xmlns:a16="http://schemas.microsoft.com/office/drawing/2014/main" xmlns="" id="{F12711A4-3988-42CB-8F31-9CDA9ADBD655}"/>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183663" y="3690884"/>
                <a:ext cx="941662" cy="2200803"/>
              </a:xfrm>
              <a:prstGeom prst="rect">
                <a:avLst/>
              </a:prstGeom>
            </p:spPr>
          </p:pic>
          <p:pic>
            <p:nvPicPr>
              <p:cNvPr id="87" name="Picture 86">
                <a:extLst>
                  <a:ext uri="{FF2B5EF4-FFF2-40B4-BE49-F238E27FC236}">
                    <a16:creationId xmlns:a16="http://schemas.microsoft.com/office/drawing/2014/main" xmlns="" id="{1D2062C6-5CDC-4005-B0BD-6026A4FE2A15}"/>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632805" y="3511646"/>
                <a:ext cx="1130289" cy="2641649"/>
              </a:xfrm>
              <a:prstGeom prst="rect">
                <a:avLst/>
              </a:prstGeom>
            </p:spPr>
          </p:pic>
        </p:grpSp>
        <p:sp>
          <p:nvSpPr>
            <p:cNvPr id="85" name="Rectangle 84">
              <a:extLst>
                <a:ext uri="{FF2B5EF4-FFF2-40B4-BE49-F238E27FC236}">
                  <a16:creationId xmlns:a16="http://schemas.microsoft.com/office/drawing/2014/main" xmlns="" id="{C6A611F1-D7B3-4132-ABB8-43F94DC7A7E5}"/>
                </a:ext>
              </a:extLst>
            </p:cNvPr>
            <p:cNvSpPr/>
            <p:nvPr/>
          </p:nvSpPr>
          <p:spPr>
            <a:xfrm>
              <a:off x="902727" y="6476300"/>
              <a:ext cx="4300462" cy="1477327"/>
            </a:xfrm>
            <a:prstGeom prst="rect">
              <a:avLst/>
            </a:prstGeom>
          </p:spPr>
          <p:txBody>
            <a:bodyPr wrap="square">
              <a:spAutoFit/>
            </a:bodyPr>
            <a:lstStyle/>
            <a:p>
              <a:pPr marL="9524" marR="0" lvl="0" indent="0" algn="l" defTabSz="514319" rtl="0" eaLnBrk="1" fontAlgn="auto" latinLnBrk="0" hangingPunct="1">
                <a:lnSpc>
                  <a:spcPct val="100000"/>
                </a:lnSpc>
                <a:spcBef>
                  <a:spcPts val="0"/>
                </a:spcBef>
                <a:spcAft>
                  <a:spcPts val="900"/>
                </a:spcAft>
                <a:buClr>
                  <a:srgbClr val="FFFFFF"/>
                </a:buClr>
                <a:buSzPct val="120000"/>
                <a:buFont typeface="Arial"/>
                <a:buNone/>
                <a:tabLst/>
                <a:defRPr/>
              </a:pPr>
              <a:r>
                <a:rPr kumimoji="0" lang="en-US" sz="1200" i="0" u="none" strike="noStrike" kern="0" cap="none" spc="-4"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Participate in open hardware foundations by contributing designs and providing spec feedback.</a:t>
              </a:r>
            </a:p>
          </p:txBody>
        </p:sp>
      </p:grpSp>
      <p:grpSp>
        <p:nvGrpSpPr>
          <p:cNvPr id="96" name="Group 95">
            <a:extLst>
              <a:ext uri="{FF2B5EF4-FFF2-40B4-BE49-F238E27FC236}">
                <a16:creationId xmlns:a16="http://schemas.microsoft.com/office/drawing/2014/main" xmlns="" id="{16F3C427-DFA5-4257-9DCC-79C5CE6A7203}"/>
              </a:ext>
            </a:extLst>
          </p:cNvPr>
          <p:cNvGrpSpPr/>
          <p:nvPr/>
        </p:nvGrpSpPr>
        <p:grpSpPr>
          <a:xfrm>
            <a:off x="6003018" y="1124780"/>
            <a:ext cx="2823838" cy="3013084"/>
            <a:chOff x="10825911" y="2271857"/>
            <a:chExt cx="5020157" cy="5356593"/>
          </a:xfrm>
        </p:grpSpPr>
        <p:sp>
          <p:nvSpPr>
            <p:cNvPr id="98" name="Rectangle 97">
              <a:extLst>
                <a:ext uri="{FF2B5EF4-FFF2-40B4-BE49-F238E27FC236}">
                  <a16:creationId xmlns:a16="http://schemas.microsoft.com/office/drawing/2014/main" xmlns="" id="{B7F03D78-4FA3-49A2-AE64-A7B3313D7B5D}"/>
                </a:ext>
              </a:extLst>
            </p:cNvPr>
            <p:cNvSpPr/>
            <p:nvPr/>
          </p:nvSpPr>
          <p:spPr>
            <a:xfrm>
              <a:off x="10964965" y="2271857"/>
              <a:ext cx="4590782" cy="533479"/>
            </a:xfrm>
            <a:prstGeom prst="rect">
              <a:avLst/>
            </a:prstGeom>
          </p:spPr>
          <p:txBody>
            <a:bodyPr wrap="square">
              <a:spAutoFit/>
            </a:bodyPr>
            <a:lstStyle/>
            <a:p>
              <a:pPr marL="0" marR="0" lvl="0" indent="0" algn="ctr" defTabSz="685766" rtl="0" eaLnBrk="1" fontAlgn="auto" latinLnBrk="0" hangingPunct="1">
                <a:lnSpc>
                  <a:spcPct val="100000"/>
                </a:lnSpc>
                <a:spcBef>
                  <a:spcPts val="0"/>
                </a:spcBef>
                <a:spcAft>
                  <a:spcPts val="0"/>
                </a:spcAft>
                <a:buClrTx/>
                <a:buSzTx/>
                <a:buFont typeface="Arial"/>
                <a:buNone/>
                <a:tabLst/>
                <a:defRPr/>
              </a:pPr>
              <a:r>
                <a:rPr kumimoji="0" lang="en-US" sz="1350" b="1" i="0" u="none" strike="noStrike" kern="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Deliver Integrated Solutions</a:t>
              </a:r>
            </a:p>
          </p:txBody>
        </p:sp>
        <p:grpSp>
          <p:nvGrpSpPr>
            <p:cNvPr id="99" name="Group 98">
              <a:extLst>
                <a:ext uri="{FF2B5EF4-FFF2-40B4-BE49-F238E27FC236}">
                  <a16:creationId xmlns:a16="http://schemas.microsoft.com/office/drawing/2014/main" xmlns="" id="{3A66B37F-108C-4782-864F-9F55F0246A6B}"/>
                </a:ext>
              </a:extLst>
            </p:cNvPr>
            <p:cNvGrpSpPr/>
            <p:nvPr/>
          </p:nvGrpSpPr>
          <p:grpSpPr>
            <a:xfrm>
              <a:off x="11223207" y="3436328"/>
              <a:ext cx="4175760" cy="2575387"/>
              <a:chOff x="8417405" y="2577233"/>
              <a:chExt cx="3131820" cy="1931534"/>
            </a:xfrm>
          </p:grpSpPr>
          <p:sp>
            <p:nvSpPr>
              <p:cNvPr id="102" name="Rounded Rectangle 6">
                <a:extLst>
                  <a:ext uri="{FF2B5EF4-FFF2-40B4-BE49-F238E27FC236}">
                    <a16:creationId xmlns:a16="http://schemas.microsoft.com/office/drawing/2014/main" xmlns="" id="{E6A84D8F-F07C-49C8-A924-41A5B3501751}"/>
                  </a:ext>
                </a:extLst>
              </p:cNvPr>
              <p:cNvSpPr/>
              <p:nvPr/>
            </p:nvSpPr>
            <p:spPr>
              <a:xfrm>
                <a:off x="8417405" y="3101548"/>
                <a:ext cx="1527863" cy="1407219"/>
              </a:xfrm>
              <a:prstGeom prst="roundRect">
                <a:avLst>
                  <a:gd name="adj" fmla="val 0"/>
                </a:avLst>
              </a:prstGeom>
              <a:solidFill>
                <a:srgbClr val="FFFFFF"/>
              </a:solidFill>
              <a:ln w="9525" cap="flat" cmpd="sng" algn="ctr">
                <a:noFill/>
                <a:prstDash val="solid"/>
              </a:ln>
              <a:effectLst/>
            </p:spPr>
            <p:txBody>
              <a:bodyPr rtlCol="0" anchor="ctr"/>
              <a:lstStyle/>
              <a:p>
                <a:pPr marL="0" marR="0" lvl="0" indent="0" algn="ctr" defTabSz="685766"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sysClr val="windowText" lastClr="000000"/>
                  </a:solidFill>
                  <a:effectLst/>
                  <a:uLnTx/>
                  <a:uFillTx/>
                  <a:latin typeface="Source Sans Pro" panose="020B0503030403020204" pitchFamily="34" charset="0"/>
                  <a:ea typeface="Source Sans Pro" panose="020B0503030403020204" pitchFamily="34" charset="0"/>
                  <a:sym typeface="Arial"/>
                </a:endParaRPr>
              </a:p>
            </p:txBody>
          </p:sp>
          <p:sp>
            <p:nvSpPr>
              <p:cNvPr id="103" name="Rounded Rectangle 53">
                <a:extLst>
                  <a:ext uri="{FF2B5EF4-FFF2-40B4-BE49-F238E27FC236}">
                    <a16:creationId xmlns:a16="http://schemas.microsoft.com/office/drawing/2014/main" xmlns="" id="{EA90528A-9E1E-44CE-82AD-7E8DE44AF049}"/>
                  </a:ext>
                </a:extLst>
              </p:cNvPr>
              <p:cNvSpPr/>
              <p:nvPr/>
            </p:nvSpPr>
            <p:spPr>
              <a:xfrm>
                <a:off x="10148628" y="2577233"/>
                <a:ext cx="1400597" cy="1668999"/>
              </a:xfrm>
              <a:prstGeom prst="roundRect">
                <a:avLst>
                  <a:gd name="adj" fmla="val 0"/>
                </a:avLst>
              </a:prstGeom>
              <a:solidFill>
                <a:srgbClr val="FFFFFF"/>
              </a:solidFill>
              <a:ln w="9525" cap="flat" cmpd="sng" algn="ctr">
                <a:noFill/>
                <a:prstDash val="solid"/>
              </a:ln>
              <a:effectLst/>
            </p:spPr>
            <p:txBody>
              <a:bodyPr rtlCol="0" anchor="ctr"/>
              <a:lstStyle/>
              <a:p>
                <a:pPr marL="0" marR="0" lvl="0" indent="0" algn="ctr" defTabSz="685766"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sysClr val="windowText" lastClr="000000"/>
                  </a:solidFill>
                  <a:effectLst/>
                  <a:uLnTx/>
                  <a:uFillTx/>
                  <a:latin typeface="Source Sans Pro" panose="020B0503030403020204" pitchFamily="34" charset="0"/>
                  <a:ea typeface="Source Sans Pro" panose="020B0503030403020204" pitchFamily="34" charset="0"/>
                  <a:sym typeface="Arial"/>
                </a:endParaRPr>
              </a:p>
            </p:txBody>
          </p:sp>
        </p:grpSp>
        <p:sp>
          <p:nvSpPr>
            <p:cNvPr id="100" name="Rectangle 99">
              <a:extLst>
                <a:ext uri="{FF2B5EF4-FFF2-40B4-BE49-F238E27FC236}">
                  <a16:creationId xmlns:a16="http://schemas.microsoft.com/office/drawing/2014/main" xmlns="" id="{548EC29F-5703-4F4F-9A84-9F63F24FDB32}"/>
                </a:ext>
              </a:extLst>
            </p:cNvPr>
            <p:cNvSpPr/>
            <p:nvPr/>
          </p:nvSpPr>
          <p:spPr>
            <a:xfrm>
              <a:off x="10825911" y="6479417"/>
              <a:ext cx="5020157" cy="1149033"/>
            </a:xfrm>
            <a:prstGeom prst="rect">
              <a:avLst/>
            </a:prstGeom>
          </p:spPr>
          <p:txBody>
            <a:bodyPr wrap="square">
              <a:spAutoFit/>
            </a:bodyPr>
            <a:lstStyle/>
            <a:p>
              <a:pPr marL="9524" marR="0" lvl="0" indent="0" algn="l" defTabSz="514319" rtl="0" eaLnBrk="1" fontAlgn="auto" latinLnBrk="0" hangingPunct="1">
                <a:lnSpc>
                  <a:spcPct val="100000"/>
                </a:lnSpc>
                <a:spcBef>
                  <a:spcPts val="0"/>
                </a:spcBef>
                <a:spcAft>
                  <a:spcPts val="900"/>
                </a:spcAft>
                <a:buClr>
                  <a:srgbClr val="FFFFFF"/>
                </a:buClr>
                <a:buSzPct val="120000"/>
                <a:buFont typeface="Arial"/>
                <a:buNone/>
                <a:tabLst/>
                <a:defRPr/>
              </a:pPr>
              <a:r>
                <a:rPr kumimoji="0" lang="en-US" sz="1200" i="0" u="none" strike="noStrike" kern="0" cap="none" spc="-4"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Combine HW / SW design experience with automated validation framework to deliver robust platform solutions. </a:t>
              </a:r>
              <a:endParaRPr kumimoji="0" lang="en-IE" sz="1200" i="0" u="none" strike="noStrike" kern="0" cap="none" spc="-4"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endParaRPr>
            </a:p>
          </p:txBody>
        </p:sp>
      </p:grpSp>
      <p:grpSp>
        <p:nvGrpSpPr>
          <p:cNvPr id="111" name="Group 110">
            <a:extLst>
              <a:ext uri="{FF2B5EF4-FFF2-40B4-BE49-F238E27FC236}">
                <a16:creationId xmlns:a16="http://schemas.microsoft.com/office/drawing/2014/main" xmlns="" id="{42E549E6-F117-4B25-8DBB-301176539D97}"/>
              </a:ext>
            </a:extLst>
          </p:cNvPr>
          <p:cNvGrpSpPr/>
          <p:nvPr/>
        </p:nvGrpSpPr>
        <p:grpSpPr>
          <a:xfrm>
            <a:off x="3150599" y="1124780"/>
            <a:ext cx="2724974" cy="3196749"/>
            <a:chOff x="5754942" y="2271857"/>
            <a:chExt cx="4844398" cy="5683110"/>
          </a:xfrm>
        </p:grpSpPr>
        <p:sp>
          <p:nvSpPr>
            <p:cNvPr id="114" name="Rectangle 113">
              <a:extLst>
                <a:ext uri="{FF2B5EF4-FFF2-40B4-BE49-F238E27FC236}">
                  <a16:creationId xmlns:a16="http://schemas.microsoft.com/office/drawing/2014/main" xmlns="" id="{6491E9B1-D9F7-4213-B3F6-3F3A1D638E18}"/>
                </a:ext>
              </a:extLst>
            </p:cNvPr>
            <p:cNvSpPr/>
            <p:nvPr/>
          </p:nvSpPr>
          <p:spPr>
            <a:xfrm>
              <a:off x="5971687" y="2271857"/>
              <a:ext cx="4627653" cy="902811"/>
            </a:xfrm>
            <a:prstGeom prst="rect">
              <a:avLst/>
            </a:prstGeom>
          </p:spPr>
          <p:txBody>
            <a:bodyPr wrap="square">
              <a:spAutoFit/>
            </a:bodyPr>
            <a:lstStyle/>
            <a:p>
              <a:pPr marL="0" marR="0" lvl="0" indent="0" algn="ctr" defTabSz="685766" rtl="0" eaLnBrk="1" fontAlgn="auto" latinLnBrk="0" hangingPunct="1">
                <a:lnSpc>
                  <a:spcPct val="100000"/>
                </a:lnSpc>
                <a:spcBef>
                  <a:spcPts val="0"/>
                </a:spcBef>
                <a:spcAft>
                  <a:spcPts val="0"/>
                </a:spcAft>
                <a:buClrTx/>
                <a:buSzTx/>
                <a:buFont typeface="Arial"/>
                <a:buNone/>
                <a:tabLst/>
                <a:defRPr/>
              </a:pPr>
              <a:r>
                <a:rPr kumimoji="0" lang="en-US" sz="1350" b="1" i="0" u="none" strike="noStrike" kern="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Validate Open Software Platforms</a:t>
              </a:r>
            </a:p>
          </p:txBody>
        </p:sp>
        <p:sp>
          <p:nvSpPr>
            <p:cNvPr id="115" name="Rectangle 114">
              <a:extLst>
                <a:ext uri="{FF2B5EF4-FFF2-40B4-BE49-F238E27FC236}">
                  <a16:creationId xmlns:a16="http://schemas.microsoft.com/office/drawing/2014/main" xmlns="" id="{453DBF9C-39A2-4352-9654-5471F44A6DFE}"/>
                </a:ext>
              </a:extLst>
            </p:cNvPr>
            <p:cNvSpPr/>
            <p:nvPr/>
          </p:nvSpPr>
          <p:spPr>
            <a:xfrm>
              <a:off x="5754942" y="6477639"/>
              <a:ext cx="4519214" cy="1477328"/>
            </a:xfrm>
            <a:prstGeom prst="rect">
              <a:avLst/>
            </a:prstGeom>
          </p:spPr>
          <p:txBody>
            <a:bodyPr wrap="square">
              <a:spAutoFit/>
            </a:bodyPr>
            <a:lstStyle/>
            <a:p>
              <a:pPr marL="9524" marR="0" lvl="0" indent="0" algn="l" defTabSz="514319" rtl="0" eaLnBrk="1" fontAlgn="auto" latinLnBrk="0" hangingPunct="1">
                <a:lnSpc>
                  <a:spcPct val="100000"/>
                </a:lnSpc>
                <a:spcBef>
                  <a:spcPts val="0"/>
                </a:spcBef>
                <a:spcAft>
                  <a:spcPts val="900"/>
                </a:spcAft>
                <a:buClr>
                  <a:srgbClr val="FFFFFF"/>
                </a:buClr>
                <a:buSzPct val="120000"/>
                <a:buFont typeface="Arial"/>
                <a:buNone/>
                <a:tabLst/>
                <a:defRPr/>
              </a:pPr>
              <a:r>
                <a:rPr kumimoji="0" lang="en-IE" sz="1200" i="0" u="none" strike="noStrike" kern="0" cap="none" spc="-4"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Collaborate with software consortium partnerships to test SDDC solutions driven by customer requirements.</a:t>
              </a:r>
            </a:p>
          </p:txBody>
        </p:sp>
      </p:grpSp>
      <p:sp>
        <p:nvSpPr>
          <p:cNvPr id="39" name="Title 1">
            <a:extLst>
              <a:ext uri="{FF2B5EF4-FFF2-40B4-BE49-F238E27FC236}">
                <a16:creationId xmlns:a16="http://schemas.microsoft.com/office/drawing/2014/main" xmlns="" id="{A4CB8A64-C030-004E-9125-1E1F2E5BAFBF}"/>
              </a:ext>
            </a:extLst>
          </p:cNvPr>
          <p:cNvSpPr txBox="1">
            <a:spLocks/>
          </p:cNvSpPr>
          <p:nvPr/>
        </p:nvSpPr>
        <p:spPr>
          <a:xfrm>
            <a:off x="612064" y="295445"/>
            <a:ext cx="9144000" cy="60055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Source Sans Pro"/>
              </a:rPr>
              <a:t>Open Ecosystem Initiatives</a:t>
            </a:r>
          </a:p>
        </p:txBody>
      </p:sp>
      <p:pic>
        <p:nvPicPr>
          <p:cNvPr id="37" name="Picture 4" descr="Image result for ONF logo">
            <a:extLst>
              <a:ext uri="{FF2B5EF4-FFF2-40B4-BE49-F238E27FC236}">
                <a16:creationId xmlns:a16="http://schemas.microsoft.com/office/drawing/2014/main" xmlns="" id="{035032FD-2DB4-4156-A47C-C512C0A8064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29017" y="1691805"/>
            <a:ext cx="615075" cy="42286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Image result for Linux foundation logo">
            <a:extLst>
              <a:ext uri="{FF2B5EF4-FFF2-40B4-BE49-F238E27FC236}">
                <a16:creationId xmlns:a16="http://schemas.microsoft.com/office/drawing/2014/main" xmlns="" id="{F9AC67D0-2E4F-4D4E-A088-0949780EA3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4337" y="1759418"/>
            <a:ext cx="976900" cy="29697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descr="Image result for DMTF redfish">
            <a:extLst>
              <a:ext uri="{FF2B5EF4-FFF2-40B4-BE49-F238E27FC236}">
                <a16:creationId xmlns:a16="http://schemas.microsoft.com/office/drawing/2014/main" xmlns="" id="{E196F2BA-720D-4710-9DC4-5EB2A3915B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5218" y="2832992"/>
            <a:ext cx="683558" cy="48181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descr="Image result for OpenBMC">
            <a:extLst>
              <a:ext uri="{FF2B5EF4-FFF2-40B4-BE49-F238E27FC236}">
                <a16:creationId xmlns:a16="http://schemas.microsoft.com/office/drawing/2014/main" xmlns="" id="{BD2CCAAE-18A4-4C1A-BCED-A0DC008E2B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55534" y="2791754"/>
            <a:ext cx="615075" cy="61507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descr="Image result for onos">
            <a:extLst>
              <a:ext uri="{FF2B5EF4-FFF2-40B4-BE49-F238E27FC236}">
                <a16:creationId xmlns:a16="http://schemas.microsoft.com/office/drawing/2014/main" xmlns="" id="{233BA757-F5F3-460E-9AA8-745941D2132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9971" y="2199382"/>
            <a:ext cx="637194" cy="42286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4" descr="Image result for Ubuntu maas">
            <a:extLst>
              <a:ext uri="{FF2B5EF4-FFF2-40B4-BE49-F238E27FC236}">
                <a16:creationId xmlns:a16="http://schemas.microsoft.com/office/drawing/2014/main" xmlns="" id="{7FCF5DDC-84B3-48E4-8A34-2BA24909DF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10250" y="2170768"/>
            <a:ext cx="621619" cy="486267"/>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xmlns="" id="{9711ED4B-B1D0-486B-B6AA-E4EE7656697C}"/>
              </a:ext>
            </a:extLst>
          </p:cNvPr>
          <p:cNvGrpSpPr/>
          <p:nvPr/>
        </p:nvGrpSpPr>
        <p:grpSpPr>
          <a:xfrm>
            <a:off x="6252205" y="1639904"/>
            <a:ext cx="2574650" cy="1755976"/>
            <a:chOff x="8417405" y="2352198"/>
            <a:chExt cx="3432867" cy="2341294"/>
          </a:xfrm>
        </p:grpSpPr>
        <p:sp>
          <p:nvSpPr>
            <p:cNvPr id="45" name="Rounded Rectangle 6">
              <a:extLst>
                <a:ext uri="{FF2B5EF4-FFF2-40B4-BE49-F238E27FC236}">
                  <a16:creationId xmlns:a16="http://schemas.microsoft.com/office/drawing/2014/main" xmlns="" id="{C5CD0085-4F4D-4DFB-9054-8A54C0C12193}"/>
                </a:ext>
              </a:extLst>
            </p:cNvPr>
            <p:cNvSpPr/>
            <p:nvPr/>
          </p:nvSpPr>
          <p:spPr>
            <a:xfrm>
              <a:off x="8417405" y="3101548"/>
              <a:ext cx="1527863" cy="1407219"/>
            </a:xfrm>
            <a:prstGeom prst="roundRect">
              <a:avLst>
                <a:gd name="adj" fmla="val 0"/>
              </a:avLst>
            </a:prstGeom>
            <a:solidFill>
              <a:srgbClr val="FFFFFF"/>
            </a:solidFill>
            <a:ln w="9525" cap="flat" cmpd="sng" algn="ctr">
              <a:noFill/>
              <a:prstDash val="solid"/>
            </a:ln>
            <a:effectLst/>
          </p:spPr>
          <p:txBody>
            <a:bodyPr rtlCol="0" anchor="ctr"/>
            <a:lstStyle/>
            <a:p>
              <a:pPr algn="ctr" defTabSz="685766">
                <a:buClrTx/>
                <a:defRPr/>
              </a:pPr>
              <a:endParaRPr lang="en-US" sz="1350">
                <a:solidFill>
                  <a:sysClr val="windowText" lastClr="000000"/>
                </a:solidFill>
                <a:ea typeface="+mn-ea"/>
                <a:cs typeface="+mn-cs"/>
              </a:endParaRPr>
            </a:p>
          </p:txBody>
        </p:sp>
        <p:sp>
          <p:nvSpPr>
            <p:cNvPr id="46" name="Rounded Rectangle 53">
              <a:extLst>
                <a:ext uri="{FF2B5EF4-FFF2-40B4-BE49-F238E27FC236}">
                  <a16:creationId xmlns:a16="http://schemas.microsoft.com/office/drawing/2014/main" xmlns="" id="{04D3C60E-3BA7-42CA-9CDD-AD39112CC1E0}"/>
                </a:ext>
              </a:extLst>
            </p:cNvPr>
            <p:cNvSpPr/>
            <p:nvPr/>
          </p:nvSpPr>
          <p:spPr>
            <a:xfrm>
              <a:off x="10148628" y="2577233"/>
              <a:ext cx="1400597" cy="1668999"/>
            </a:xfrm>
            <a:prstGeom prst="roundRect">
              <a:avLst>
                <a:gd name="adj" fmla="val 0"/>
              </a:avLst>
            </a:prstGeom>
            <a:solidFill>
              <a:srgbClr val="FFFFFF"/>
            </a:solidFill>
            <a:ln w="9525" cap="flat" cmpd="sng" algn="ctr">
              <a:noFill/>
              <a:prstDash val="solid"/>
            </a:ln>
            <a:effectLst/>
          </p:spPr>
          <p:txBody>
            <a:bodyPr rtlCol="0" anchor="ctr"/>
            <a:lstStyle/>
            <a:p>
              <a:pPr algn="ctr" defTabSz="685766">
                <a:buClrTx/>
                <a:defRPr/>
              </a:pPr>
              <a:endParaRPr lang="en-US" sz="1350">
                <a:solidFill>
                  <a:sysClr val="windowText" lastClr="000000"/>
                </a:solidFill>
                <a:ea typeface="+mn-ea"/>
                <a:cs typeface="+mn-cs"/>
              </a:endParaRPr>
            </a:p>
          </p:txBody>
        </p:sp>
        <p:pic>
          <p:nvPicPr>
            <p:cNvPr id="47" name="Picture 46">
              <a:extLst>
                <a:ext uri="{FF2B5EF4-FFF2-40B4-BE49-F238E27FC236}">
                  <a16:creationId xmlns:a16="http://schemas.microsoft.com/office/drawing/2014/main" xmlns="" id="{8545CF6F-7D96-4E35-ACED-D1EA12B4B097}"/>
                </a:ext>
              </a:extLst>
            </p:cNvPr>
            <p:cNvPicPr>
              <a:picLocks noChangeAspect="1"/>
            </p:cNvPicPr>
            <p:nvPr/>
          </p:nvPicPr>
          <p:blipFill>
            <a:blip r:embed="rId10" cstate="email">
              <a:extLst>
                <a:ext uri="{BEBA8EAE-BF5A-486C-A8C5-ECC9F3942E4B}">
                  <a14:imgProps xmlns:a14="http://schemas.microsoft.com/office/drawing/2010/main">
                    <a14:imgLayer r:embed="rId11">
                      <a14:imgEffect>
                        <a14:saturation sat="200000"/>
                      </a14:imgEffect>
                    </a14:imgLayer>
                  </a14:imgProps>
                </a:ext>
                <a:ext uri="{28A0092B-C50C-407E-A947-70E740481C1C}">
                  <a14:useLocalDpi xmlns:a14="http://schemas.microsoft.com/office/drawing/2010/main"/>
                </a:ext>
              </a:extLst>
            </a:blip>
            <a:stretch>
              <a:fillRect/>
            </a:stretch>
          </p:blipFill>
          <p:spPr>
            <a:xfrm>
              <a:off x="10049841" y="2422024"/>
              <a:ext cx="1800431" cy="1045994"/>
            </a:xfrm>
            <a:prstGeom prst="rect">
              <a:avLst/>
            </a:prstGeom>
            <a:ln w="3175">
              <a:solidFill>
                <a:schemeClr val="tx1"/>
              </a:solidFill>
            </a:ln>
            <a:effectLst/>
          </p:spPr>
        </p:pic>
        <p:pic>
          <p:nvPicPr>
            <p:cNvPr id="48" name="Picture 7" descr="http://www.ncr.com/wp-content/uploads/CD370_08_IT-SERV_datacenter-support-technician-2-Large.jpg">
              <a:extLst>
                <a:ext uri="{FF2B5EF4-FFF2-40B4-BE49-F238E27FC236}">
                  <a16:creationId xmlns:a16="http://schemas.microsoft.com/office/drawing/2014/main" xmlns="" id="{7B5FB6FB-F9E5-44C3-8D93-589689CFA5DC}"/>
                </a:ext>
              </a:extLst>
            </p:cNvPr>
            <p:cNvPicPr>
              <a:picLocks noChangeAspect="1" noChangeArrowheads="1"/>
            </p:cNvPicPr>
            <p:nvPr/>
          </p:nvPicPr>
          <p:blipFill rotWithShape="1">
            <a:blip r:embed="rId12" cstate="email">
              <a:extLst>
                <a:ext uri="{BEBA8EAE-BF5A-486C-A8C5-ECC9F3942E4B}">
                  <a14:imgProps xmlns:a14="http://schemas.microsoft.com/office/drawing/2010/main">
                    <a14:imgLayer r:embed="rId13">
                      <a14:imgEffect>
                        <a14:saturation sat="200000"/>
                      </a14:imgEffect>
                    </a14:imgLayer>
                  </a14:imgProps>
                </a:ext>
                <a:ext uri="{28A0092B-C50C-407E-A947-70E740481C1C}">
                  <a14:useLocalDpi xmlns:a14="http://schemas.microsoft.com/office/drawing/2010/main"/>
                </a:ext>
              </a:extLst>
            </a:blip>
            <a:srcRect/>
            <a:stretch/>
          </p:blipFill>
          <p:spPr bwMode="auto">
            <a:xfrm>
              <a:off x="8484394" y="2352198"/>
              <a:ext cx="1389192" cy="2341294"/>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pic>
        <p:nvPicPr>
          <p:cNvPr id="49" name="Picture 4" descr="Image result for grafana white background">
            <a:extLst>
              <a:ext uri="{FF2B5EF4-FFF2-40B4-BE49-F238E27FC236}">
                <a16:creationId xmlns:a16="http://schemas.microsoft.com/office/drawing/2014/main" xmlns="" id="{11A2E751-31B8-4CA6-9657-5BA17E8E5305}"/>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482726" y="2533595"/>
            <a:ext cx="1350322" cy="69485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xmlns="" id="{36DB75FA-A244-4D21-B287-DDC444C0D711}"/>
              </a:ext>
            </a:extLst>
          </p:cNvPr>
          <p:cNvPicPr>
            <a:picLocks noChangeAspect="1"/>
          </p:cNvPicPr>
          <p:nvPr/>
        </p:nvPicPr>
        <p:blipFill>
          <a:blip r:embed="rId16"/>
          <a:stretch>
            <a:fillRect/>
          </a:stretch>
        </p:blipFill>
        <p:spPr>
          <a:xfrm>
            <a:off x="1184889" y="1466204"/>
            <a:ext cx="964324" cy="392192"/>
          </a:xfrm>
          <a:prstGeom prst="rect">
            <a:avLst/>
          </a:prstGeom>
        </p:spPr>
      </p:pic>
    </p:spTree>
    <p:extLst>
      <p:ext uri="{BB962C8B-B14F-4D97-AF65-F5344CB8AC3E}">
        <p14:creationId xmlns:p14="http://schemas.microsoft.com/office/powerpoint/2010/main" val="9961119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xmlns="" id="{A7E0F247-CD2B-42A4-B6D0-7A96262439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35758" y="3300619"/>
            <a:ext cx="1352492" cy="1014368"/>
          </a:xfrm>
          <a:prstGeom prst="roundRect">
            <a:avLst/>
          </a:prstGeom>
        </p:spPr>
      </p:pic>
      <p:sp>
        <p:nvSpPr>
          <p:cNvPr id="48" name="Rectangle 47">
            <a:extLst>
              <a:ext uri="{FF2B5EF4-FFF2-40B4-BE49-F238E27FC236}">
                <a16:creationId xmlns:a16="http://schemas.microsoft.com/office/drawing/2014/main" xmlns="" id="{F5934DA5-3A4B-4B4C-BED0-0F8D19C4F7AA}"/>
              </a:ext>
            </a:extLst>
          </p:cNvPr>
          <p:cNvSpPr/>
          <p:nvPr/>
        </p:nvSpPr>
        <p:spPr>
          <a:xfrm>
            <a:off x="1034759" y="3220418"/>
            <a:ext cx="4021486" cy="1015663"/>
          </a:xfrm>
          <a:prstGeom prst="rect">
            <a:avLst/>
          </a:prstGeom>
        </p:spPr>
        <p:txBody>
          <a:bodyPr wrap="square">
            <a:spAutoFit/>
          </a:bodyPr>
          <a:lstStyle/>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Stack Validation</a:t>
            </a:r>
          </a:p>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Performance Testing</a:t>
            </a:r>
          </a:p>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Latency reduction </a:t>
            </a:r>
          </a:p>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No Vendor Lock-In</a:t>
            </a:r>
          </a:p>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New applications</a:t>
            </a:r>
          </a:p>
        </p:txBody>
      </p:sp>
      <p:sp>
        <p:nvSpPr>
          <p:cNvPr id="49" name="Arrow: Pentagon 48">
            <a:extLst>
              <a:ext uri="{FF2B5EF4-FFF2-40B4-BE49-F238E27FC236}">
                <a16:creationId xmlns:a16="http://schemas.microsoft.com/office/drawing/2014/main" xmlns="" id="{A4CE9E0B-8A6D-41B3-95B1-6918C3E05B90}"/>
              </a:ext>
            </a:extLst>
          </p:cNvPr>
          <p:cNvSpPr/>
          <p:nvPr/>
        </p:nvSpPr>
        <p:spPr>
          <a:xfrm>
            <a:off x="1027497" y="1168851"/>
            <a:ext cx="3702632" cy="375919"/>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1" i="0" u="none" strike="noStrike" kern="1200" cap="none" spc="15" normalizeH="0" baseline="0" noProof="0" dirty="0">
              <a:ln>
                <a:noFill/>
              </a:ln>
              <a:solidFill>
                <a:srgbClr val="FFFFFF">
                  <a:lumMod val="85000"/>
                </a:srgbClr>
              </a:solidFill>
              <a:effectLst/>
              <a:uLnTx/>
              <a:uFillTx/>
              <a:latin typeface="Source Sans Pro" panose="020B0503030403020204" pitchFamily="34" charset="0"/>
              <a:ea typeface="Source Sans Pro" panose="020B0503030403020204" pitchFamily="34" charset="0"/>
              <a:sym typeface="Arial"/>
            </a:endParaRPr>
          </a:p>
        </p:txBody>
      </p:sp>
      <p:sp>
        <p:nvSpPr>
          <p:cNvPr id="50" name="Arrow: Pentagon 49">
            <a:extLst>
              <a:ext uri="{FF2B5EF4-FFF2-40B4-BE49-F238E27FC236}">
                <a16:creationId xmlns:a16="http://schemas.microsoft.com/office/drawing/2014/main" xmlns="" id="{B58B047A-0B8D-46D5-9427-AEACF6312952}"/>
              </a:ext>
            </a:extLst>
          </p:cNvPr>
          <p:cNvSpPr/>
          <p:nvPr/>
        </p:nvSpPr>
        <p:spPr>
          <a:xfrm>
            <a:off x="1027389" y="2792521"/>
            <a:ext cx="3702632" cy="375919"/>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1" i="0" u="none" strike="noStrike" kern="1200" cap="none" spc="15"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sym typeface="Arial"/>
            </a:endParaRPr>
          </a:p>
        </p:txBody>
      </p:sp>
      <p:sp>
        <p:nvSpPr>
          <p:cNvPr id="51" name="TextBox 50">
            <a:extLst>
              <a:ext uri="{FF2B5EF4-FFF2-40B4-BE49-F238E27FC236}">
                <a16:creationId xmlns:a16="http://schemas.microsoft.com/office/drawing/2014/main" xmlns="" id="{254DD45C-2EA0-41D1-ABB9-DB8CDC65A961}"/>
              </a:ext>
            </a:extLst>
          </p:cNvPr>
          <p:cNvSpPr txBox="1"/>
          <p:nvPr/>
        </p:nvSpPr>
        <p:spPr>
          <a:xfrm>
            <a:off x="1165876" y="2844874"/>
            <a:ext cx="2008585" cy="299954"/>
          </a:xfrm>
          <a:prstGeom prst="rect">
            <a:avLst/>
          </a:prstGeom>
          <a:noFill/>
        </p:spPr>
        <p:txBody>
          <a:bodyPr wrap="none" lIns="53986" rIns="53986"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349"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Validation Requirements</a:t>
            </a:r>
            <a:endParaRPr kumimoji="0" lang="en-US" sz="1349" b="0"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endParaRPr>
          </a:p>
        </p:txBody>
      </p:sp>
      <p:sp>
        <p:nvSpPr>
          <p:cNvPr id="57" name="TextBox 56">
            <a:extLst>
              <a:ext uri="{FF2B5EF4-FFF2-40B4-BE49-F238E27FC236}">
                <a16:creationId xmlns:a16="http://schemas.microsoft.com/office/drawing/2014/main" xmlns="" id="{5884DA3C-ACCA-4B5F-84F2-B44D26B6E039}"/>
              </a:ext>
            </a:extLst>
          </p:cNvPr>
          <p:cNvSpPr txBox="1"/>
          <p:nvPr/>
        </p:nvSpPr>
        <p:spPr>
          <a:xfrm>
            <a:off x="1165876" y="1207469"/>
            <a:ext cx="2091942" cy="299954"/>
          </a:xfrm>
          <a:prstGeom prst="rect">
            <a:avLst/>
          </a:prstGeom>
          <a:noFill/>
        </p:spPr>
        <p:txBody>
          <a:bodyPr wrap="none" lIns="53986" rIns="53986" rtlCol="0">
            <a:spAutoFit/>
          </a:bodyPr>
          <a:lstStyle>
            <a:defPPr marR="0" lvl="0" algn="l" rtl="0">
              <a:lnSpc>
                <a:spcPct val="100000"/>
              </a:lnSpc>
              <a:spcBef>
                <a:spcPts val="0"/>
              </a:spcBef>
              <a:spcAft>
                <a:spcPts val="0"/>
              </a:spcAft>
            </a:defPPr>
            <a:lvl1pPr defTabSz="685800">
              <a:buClrTx/>
              <a:defRPr sz="1349" b="1" kern="1200">
                <a:solidFill>
                  <a:srgbClr val="343795"/>
                </a:solidFill>
                <a:ea typeface="+mn-ea"/>
                <a:cs typeface="+mn-cs"/>
              </a:defRPr>
            </a:lvl1p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349" b="1" i="0" u="none" strike="noStrike" kern="1200" cap="none" spc="0" normalizeH="0" baseline="0" noProof="0" dirty="0">
                <a:ln>
                  <a:noFill/>
                </a:ln>
                <a:solidFill>
                  <a:srgbClr val="343795"/>
                </a:solidFill>
                <a:effectLst/>
                <a:uLnTx/>
                <a:uFillTx/>
                <a:latin typeface="Source Sans Pro" panose="020B0503030403020204" pitchFamily="34" charset="0"/>
                <a:ea typeface="Source Sans Pro" panose="020B0503030403020204" pitchFamily="34" charset="0"/>
                <a:sym typeface="Arial"/>
              </a:rPr>
              <a:t>Integration Requirements</a:t>
            </a:r>
          </a:p>
        </p:txBody>
      </p:sp>
      <p:sp>
        <p:nvSpPr>
          <p:cNvPr id="58" name="TextBox 57">
            <a:extLst>
              <a:ext uri="{FF2B5EF4-FFF2-40B4-BE49-F238E27FC236}">
                <a16:creationId xmlns:a16="http://schemas.microsoft.com/office/drawing/2014/main" xmlns="" id="{B6E7BBFD-A36C-4BF8-B475-D63A94F7A941}"/>
              </a:ext>
            </a:extLst>
          </p:cNvPr>
          <p:cNvSpPr txBox="1"/>
          <p:nvPr/>
        </p:nvSpPr>
        <p:spPr>
          <a:xfrm>
            <a:off x="1034759" y="1607184"/>
            <a:ext cx="3483348" cy="830997"/>
          </a:xfrm>
          <a:prstGeom prst="rect">
            <a:avLst/>
          </a:prstGeom>
          <a:noFill/>
        </p:spPr>
        <p:txBody>
          <a:bodyPr wrap="none" lIns="53986" rIns="53986" rtlCol="0">
            <a:spAutoFit/>
          </a:bodyPr>
          <a:lstStyle/>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Multiple </a:t>
            </a:r>
            <a:r>
              <a:rPr lang="en-US" sz="1200" kern="1200" dirty="0">
                <a:solidFill>
                  <a:srgbClr val="535353"/>
                </a:solidFill>
                <a:latin typeface="Source Sans Pro" panose="020B0503030403020204" pitchFamily="34" charset="0"/>
                <a:ea typeface="Source Sans Pro" panose="020B0503030403020204" pitchFamily="34" charset="0"/>
              </a:rPr>
              <a:t>t</a:t>
            </a:r>
            <a:r>
              <a:rPr kumimoji="0" lang="en-US" sz="1200" b="0" i="0" u="none" strike="noStrike" kern="1200" cap="none" spc="0" normalizeH="0" baseline="0" noProof="0" dirty="0" err="1">
                <a:ln>
                  <a:noFill/>
                </a:ln>
                <a:solidFill>
                  <a:srgbClr val="535353"/>
                </a:solidFill>
                <a:effectLst/>
                <a:uLnTx/>
                <a:uFillTx/>
                <a:latin typeface="Source Sans Pro" panose="020B0503030403020204" pitchFamily="34" charset="0"/>
                <a:ea typeface="Source Sans Pro" panose="020B0503030403020204" pitchFamily="34" charset="0"/>
                <a:sym typeface="Arial"/>
              </a:rPr>
              <a:t>echnology</a:t>
            </a: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 Partners</a:t>
            </a:r>
          </a:p>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Established worldwide supply chain</a:t>
            </a:r>
          </a:p>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Sketch-to-Scale technology enablement</a:t>
            </a:r>
          </a:p>
          <a:p>
            <a:pPr marL="257098" marR="0" lvl="0" indent="-257098" algn="l" defTabSz="685800" rtl="0" eaLnBrk="1" fontAlgn="auto" latinLnBrk="0" hangingPunct="1">
              <a:lnSpc>
                <a:spcPct val="100000"/>
              </a:lnSpc>
              <a:spcBef>
                <a:spcPts val="0"/>
              </a:spcBef>
              <a:spcAft>
                <a:spcPts val="0"/>
              </a:spcAft>
              <a:buClr>
                <a:srgbClr val="535353"/>
              </a:buClr>
              <a:buSzPct val="90000"/>
              <a:buFont typeface="Arial" panose="020B0604020202020204" pitchFamily="34" charset="0"/>
              <a:buChar char="•"/>
              <a:tabLst/>
              <a:defRPr/>
            </a:pPr>
            <a:r>
              <a:rPr kumimoji="0" lang="en-US" sz="1200" b="0" i="0" u="none" strike="noStrike" kern="120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Distribution, service, repair, and reverse logistics</a:t>
            </a:r>
          </a:p>
        </p:txBody>
      </p:sp>
      <p:sp>
        <p:nvSpPr>
          <p:cNvPr id="59" name="Oval 58">
            <a:extLst>
              <a:ext uri="{FF2B5EF4-FFF2-40B4-BE49-F238E27FC236}">
                <a16:creationId xmlns:a16="http://schemas.microsoft.com/office/drawing/2014/main" xmlns="" id="{0574D4B6-326D-44D3-A946-E114F3334132}"/>
              </a:ext>
            </a:extLst>
          </p:cNvPr>
          <p:cNvSpPr/>
          <p:nvPr/>
        </p:nvSpPr>
        <p:spPr>
          <a:xfrm>
            <a:off x="495398" y="1080674"/>
            <a:ext cx="584414" cy="584414"/>
          </a:xfrm>
          <a:prstGeom prst="ellipse">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1" i="0" u="none" strike="noStrike" kern="1200" cap="none" spc="15"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sym typeface="Arial"/>
            </a:endParaRPr>
          </a:p>
        </p:txBody>
      </p:sp>
      <p:sp>
        <p:nvSpPr>
          <p:cNvPr id="60" name="Oval 59">
            <a:extLst>
              <a:ext uri="{FF2B5EF4-FFF2-40B4-BE49-F238E27FC236}">
                <a16:creationId xmlns:a16="http://schemas.microsoft.com/office/drawing/2014/main" xmlns="" id="{10604775-A7A3-4844-99C7-4067FF3D5686}"/>
              </a:ext>
            </a:extLst>
          </p:cNvPr>
          <p:cNvSpPr/>
          <p:nvPr/>
        </p:nvSpPr>
        <p:spPr>
          <a:xfrm>
            <a:off x="512813" y="2674662"/>
            <a:ext cx="584414" cy="584414"/>
          </a:xfrm>
          <a:prstGeom prst="ellipse">
            <a:avLst/>
          </a:prstGeom>
          <a:solidFill>
            <a:srgbClr val="5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200" b="1" i="0" u="none" strike="noStrike" kern="1200" cap="none" spc="15"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sym typeface="Arial"/>
            </a:endParaRPr>
          </a:p>
        </p:txBody>
      </p:sp>
      <p:pic>
        <p:nvPicPr>
          <p:cNvPr id="61" name="Picture 60">
            <a:extLst>
              <a:ext uri="{FF2B5EF4-FFF2-40B4-BE49-F238E27FC236}">
                <a16:creationId xmlns:a16="http://schemas.microsoft.com/office/drawing/2014/main" xmlns="" id="{B58B9EFB-A860-4B3B-B257-F5633E5B6792}"/>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439304" y="1012410"/>
            <a:ext cx="692051" cy="689498"/>
          </a:xfrm>
          <a:prstGeom prst="rect">
            <a:avLst/>
          </a:prstGeom>
          <a:noFill/>
        </p:spPr>
      </p:pic>
      <p:pic>
        <p:nvPicPr>
          <p:cNvPr id="62" name="Graphic 61">
            <a:extLst>
              <a:ext uri="{FF2B5EF4-FFF2-40B4-BE49-F238E27FC236}">
                <a16:creationId xmlns:a16="http://schemas.microsoft.com/office/drawing/2014/main" xmlns="" id="{80205EE7-198B-4BB1-B69E-78ACDC54104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576633" y="2788918"/>
            <a:ext cx="444736" cy="341576"/>
          </a:xfrm>
          <a:prstGeom prst="rect">
            <a:avLst/>
          </a:prstGeom>
        </p:spPr>
      </p:pic>
      <p:sp>
        <p:nvSpPr>
          <p:cNvPr id="63" name="Title 1">
            <a:extLst>
              <a:ext uri="{FF2B5EF4-FFF2-40B4-BE49-F238E27FC236}">
                <a16:creationId xmlns:a16="http://schemas.microsoft.com/office/drawing/2014/main" xmlns="" id="{C41E5126-7755-6144-9106-368B7FB5B084}"/>
              </a:ext>
            </a:extLst>
          </p:cNvPr>
          <p:cNvSpPr txBox="1">
            <a:spLocks/>
          </p:cNvSpPr>
          <p:nvPr/>
        </p:nvSpPr>
        <p:spPr>
          <a:xfrm>
            <a:off x="612061" y="295445"/>
            <a:ext cx="9144000" cy="60055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Source Sans Pro"/>
              </a:rPr>
              <a:t>Open Standards Engagement Lab</a:t>
            </a:r>
          </a:p>
        </p:txBody>
      </p:sp>
      <p:grpSp>
        <p:nvGrpSpPr>
          <p:cNvPr id="64" name="Group 63">
            <a:extLst>
              <a:ext uri="{FF2B5EF4-FFF2-40B4-BE49-F238E27FC236}">
                <a16:creationId xmlns:a16="http://schemas.microsoft.com/office/drawing/2014/main" xmlns="" id="{AF933B54-FC19-4D0F-8510-2454EA441FD2}"/>
              </a:ext>
            </a:extLst>
          </p:cNvPr>
          <p:cNvGrpSpPr/>
          <p:nvPr/>
        </p:nvGrpSpPr>
        <p:grpSpPr>
          <a:xfrm>
            <a:off x="5877336" y="1347804"/>
            <a:ext cx="2903316" cy="2839837"/>
            <a:chOff x="7028738" y="2593756"/>
            <a:chExt cx="4323706" cy="4229172"/>
          </a:xfrm>
        </p:grpSpPr>
        <p:pic>
          <p:nvPicPr>
            <p:cNvPr id="65" name="Picture 64">
              <a:extLst>
                <a:ext uri="{FF2B5EF4-FFF2-40B4-BE49-F238E27FC236}">
                  <a16:creationId xmlns:a16="http://schemas.microsoft.com/office/drawing/2014/main" xmlns="" id="{DBAC7C11-C390-4DE0-A7D4-833EF61466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40342" y="2593756"/>
              <a:ext cx="1471486" cy="330340"/>
            </a:xfrm>
            <a:prstGeom prst="rect">
              <a:avLst/>
            </a:prstGeom>
          </p:spPr>
        </p:pic>
        <p:pic>
          <p:nvPicPr>
            <p:cNvPr id="66" name="Picture 65">
              <a:extLst>
                <a:ext uri="{FF2B5EF4-FFF2-40B4-BE49-F238E27FC236}">
                  <a16:creationId xmlns:a16="http://schemas.microsoft.com/office/drawing/2014/main" xmlns="" id="{621FA8F6-C9C0-4495-BF9A-89571C13094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028738" y="3718678"/>
              <a:ext cx="4323706" cy="1299683"/>
            </a:xfrm>
            <a:prstGeom prst="rect">
              <a:avLst/>
            </a:prstGeom>
          </p:spPr>
        </p:pic>
        <p:pic>
          <p:nvPicPr>
            <p:cNvPr id="67" name="Picture 66">
              <a:extLst>
                <a:ext uri="{FF2B5EF4-FFF2-40B4-BE49-F238E27FC236}">
                  <a16:creationId xmlns:a16="http://schemas.microsoft.com/office/drawing/2014/main" xmlns="" id="{77AE6F4F-C98E-4B1F-A2CA-61593267CEDB}"/>
                </a:ext>
              </a:extLst>
            </p:cNvPr>
            <p:cNvPicPr>
              <a:picLocks noChangeAspect="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230691" y="5026769"/>
              <a:ext cx="702537" cy="1764122"/>
            </a:xfrm>
            <a:prstGeom prst="rect">
              <a:avLst/>
            </a:prstGeom>
            <a:ln w="38100">
              <a:solidFill>
                <a:schemeClr val="accent1"/>
              </a:solidFill>
            </a:ln>
            <a:effectLst/>
          </p:spPr>
        </p:pic>
        <p:grpSp>
          <p:nvGrpSpPr>
            <p:cNvPr id="68" name="Group 67">
              <a:extLst>
                <a:ext uri="{FF2B5EF4-FFF2-40B4-BE49-F238E27FC236}">
                  <a16:creationId xmlns:a16="http://schemas.microsoft.com/office/drawing/2014/main" xmlns="" id="{5E8BC59B-A4DE-4BAF-89CF-27EDBE5D5FEF}"/>
                </a:ext>
              </a:extLst>
            </p:cNvPr>
            <p:cNvGrpSpPr/>
            <p:nvPr/>
          </p:nvGrpSpPr>
          <p:grpSpPr>
            <a:xfrm>
              <a:off x="8066176" y="5013676"/>
              <a:ext cx="707209" cy="1786740"/>
              <a:chOff x="7227887" y="3328580"/>
              <a:chExt cx="1296244" cy="3360480"/>
            </a:xfrm>
          </p:grpSpPr>
          <p:pic>
            <p:nvPicPr>
              <p:cNvPr id="86" name="Picture 85">
                <a:extLst>
                  <a:ext uri="{FF2B5EF4-FFF2-40B4-BE49-F238E27FC236}">
                    <a16:creationId xmlns:a16="http://schemas.microsoft.com/office/drawing/2014/main" xmlns="" id="{237D685B-98A7-4587-8208-24BA28A887D1}"/>
                  </a:ext>
                </a:extLst>
              </p:cNvPr>
              <p:cNvPicPr>
                <a:picLocks noChangeAspect="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227887" y="3328580"/>
                <a:ext cx="1296244" cy="3360480"/>
              </a:xfrm>
              <a:prstGeom prst="rect">
                <a:avLst/>
              </a:prstGeom>
              <a:ln>
                <a:noFill/>
              </a:ln>
              <a:effectLst/>
            </p:spPr>
          </p:pic>
          <p:grpSp>
            <p:nvGrpSpPr>
              <p:cNvPr id="87" name="Group 86">
                <a:extLst>
                  <a:ext uri="{FF2B5EF4-FFF2-40B4-BE49-F238E27FC236}">
                    <a16:creationId xmlns:a16="http://schemas.microsoft.com/office/drawing/2014/main" xmlns="" id="{6A1147EB-6142-4332-BC82-959F1D2381A8}"/>
                  </a:ext>
                </a:extLst>
              </p:cNvPr>
              <p:cNvGrpSpPr/>
              <p:nvPr/>
            </p:nvGrpSpPr>
            <p:grpSpPr>
              <a:xfrm>
                <a:off x="7266900" y="3386339"/>
                <a:ext cx="1250990" cy="2864219"/>
                <a:chOff x="7273141" y="3038184"/>
                <a:chExt cx="1525296" cy="3492259"/>
              </a:xfrm>
            </p:grpSpPr>
            <p:pic>
              <p:nvPicPr>
                <p:cNvPr id="88" name="Picture 87">
                  <a:extLst>
                    <a:ext uri="{FF2B5EF4-FFF2-40B4-BE49-F238E27FC236}">
                      <a16:creationId xmlns:a16="http://schemas.microsoft.com/office/drawing/2014/main" xmlns="" id="{E40E41D0-FAA3-428C-9DC1-6311786071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273141" y="3038184"/>
                  <a:ext cx="1525296" cy="2285183"/>
                </a:xfrm>
                <a:prstGeom prst="rect">
                  <a:avLst/>
                </a:prstGeom>
              </p:spPr>
            </p:pic>
            <p:pic>
              <p:nvPicPr>
                <p:cNvPr id="89" name="Picture 88">
                  <a:extLst>
                    <a:ext uri="{FF2B5EF4-FFF2-40B4-BE49-F238E27FC236}">
                      <a16:creationId xmlns:a16="http://schemas.microsoft.com/office/drawing/2014/main" xmlns="" id="{C5D762D4-65F1-486F-BE32-ED8822736B4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273141" y="5039268"/>
                  <a:ext cx="1525296" cy="1491175"/>
                </a:xfrm>
                <a:prstGeom prst="rect">
                  <a:avLst/>
                </a:prstGeom>
              </p:spPr>
            </p:pic>
          </p:grpSp>
        </p:grpSp>
        <p:pic>
          <p:nvPicPr>
            <p:cNvPr id="69" name="Picture 68">
              <a:extLst>
                <a:ext uri="{FF2B5EF4-FFF2-40B4-BE49-F238E27FC236}">
                  <a16:creationId xmlns:a16="http://schemas.microsoft.com/office/drawing/2014/main" xmlns="" id="{E80DD1AE-6379-4C8B-AD27-0CE4B19E16F0}"/>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73"/>
            <a:stretch/>
          </p:blipFill>
          <p:spPr>
            <a:xfrm>
              <a:off x="9629847" y="4869258"/>
              <a:ext cx="664637" cy="1881837"/>
            </a:xfrm>
            <a:prstGeom prst="rect">
              <a:avLst/>
            </a:prstGeom>
          </p:spPr>
        </p:pic>
        <p:grpSp>
          <p:nvGrpSpPr>
            <p:cNvPr id="70" name="Group 69">
              <a:extLst>
                <a:ext uri="{FF2B5EF4-FFF2-40B4-BE49-F238E27FC236}">
                  <a16:creationId xmlns:a16="http://schemas.microsoft.com/office/drawing/2014/main" xmlns="" id="{A104C24E-881E-4524-BB9F-1C69B22A5B14}"/>
                </a:ext>
              </a:extLst>
            </p:cNvPr>
            <p:cNvGrpSpPr/>
            <p:nvPr/>
          </p:nvGrpSpPr>
          <p:grpSpPr>
            <a:xfrm>
              <a:off x="8840705" y="5013676"/>
              <a:ext cx="696957" cy="1765381"/>
              <a:chOff x="7227887" y="3328580"/>
              <a:chExt cx="1296244" cy="3360480"/>
            </a:xfrm>
          </p:grpSpPr>
          <p:pic>
            <p:nvPicPr>
              <p:cNvPr id="82" name="Picture 81">
                <a:extLst>
                  <a:ext uri="{FF2B5EF4-FFF2-40B4-BE49-F238E27FC236}">
                    <a16:creationId xmlns:a16="http://schemas.microsoft.com/office/drawing/2014/main" xmlns="" id="{8EF06279-C924-47B1-A7F8-0BAED3DB81F8}"/>
                  </a:ext>
                </a:extLst>
              </p:cNvPr>
              <p:cNvPicPr>
                <a:picLocks noChangeAspect="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227887" y="3328580"/>
                <a:ext cx="1296244" cy="3360480"/>
              </a:xfrm>
              <a:prstGeom prst="rect">
                <a:avLst/>
              </a:prstGeom>
              <a:ln>
                <a:noFill/>
              </a:ln>
              <a:effectLst/>
            </p:spPr>
          </p:pic>
          <p:grpSp>
            <p:nvGrpSpPr>
              <p:cNvPr id="83" name="Group 82">
                <a:extLst>
                  <a:ext uri="{FF2B5EF4-FFF2-40B4-BE49-F238E27FC236}">
                    <a16:creationId xmlns:a16="http://schemas.microsoft.com/office/drawing/2014/main" xmlns="" id="{44FA3959-6DEF-4691-AB3C-0A489B1E6793}"/>
                  </a:ext>
                </a:extLst>
              </p:cNvPr>
              <p:cNvGrpSpPr/>
              <p:nvPr/>
            </p:nvGrpSpPr>
            <p:grpSpPr>
              <a:xfrm>
                <a:off x="7266895" y="3386339"/>
                <a:ext cx="1250995" cy="2864219"/>
                <a:chOff x="7273135" y="3038184"/>
                <a:chExt cx="1525302" cy="3492259"/>
              </a:xfrm>
            </p:grpSpPr>
            <p:pic>
              <p:nvPicPr>
                <p:cNvPr id="84" name="Picture 83">
                  <a:extLst>
                    <a:ext uri="{FF2B5EF4-FFF2-40B4-BE49-F238E27FC236}">
                      <a16:creationId xmlns:a16="http://schemas.microsoft.com/office/drawing/2014/main" xmlns="" id="{DAF9FD4C-FB9F-40C0-83F0-65FB3D8A91C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273135" y="3038184"/>
                  <a:ext cx="1525297" cy="2285184"/>
                </a:xfrm>
                <a:prstGeom prst="rect">
                  <a:avLst/>
                </a:prstGeom>
              </p:spPr>
            </p:pic>
            <p:pic>
              <p:nvPicPr>
                <p:cNvPr id="85" name="Picture 84">
                  <a:extLst>
                    <a:ext uri="{FF2B5EF4-FFF2-40B4-BE49-F238E27FC236}">
                      <a16:creationId xmlns:a16="http://schemas.microsoft.com/office/drawing/2014/main" xmlns="" id="{1795DD15-0420-4C2C-80EB-D2D7A93810D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7273141" y="5039268"/>
                  <a:ext cx="1525296" cy="1491175"/>
                </a:xfrm>
                <a:prstGeom prst="rect">
                  <a:avLst/>
                </a:prstGeom>
              </p:spPr>
            </p:pic>
          </p:grpSp>
        </p:grpSp>
        <p:pic>
          <p:nvPicPr>
            <p:cNvPr id="71" name="Picture 70">
              <a:extLst>
                <a:ext uri="{FF2B5EF4-FFF2-40B4-BE49-F238E27FC236}">
                  <a16:creationId xmlns:a16="http://schemas.microsoft.com/office/drawing/2014/main" xmlns="" id="{257F80DA-6CE0-4440-8EB7-9DB9A393278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73"/>
            <a:stretch/>
          </p:blipFill>
          <p:spPr>
            <a:xfrm>
              <a:off x="10420999" y="4873945"/>
              <a:ext cx="664637" cy="1881837"/>
            </a:xfrm>
            <a:prstGeom prst="rect">
              <a:avLst/>
            </a:prstGeom>
          </p:spPr>
        </p:pic>
        <p:sp>
          <p:nvSpPr>
            <p:cNvPr id="72" name="Rectangle: Rounded Corners 71">
              <a:extLst>
                <a:ext uri="{FF2B5EF4-FFF2-40B4-BE49-F238E27FC236}">
                  <a16:creationId xmlns:a16="http://schemas.microsoft.com/office/drawing/2014/main" xmlns="" id="{8B707D39-D253-49F5-91BD-3C87188A179A}"/>
                </a:ext>
              </a:extLst>
            </p:cNvPr>
            <p:cNvSpPr/>
            <p:nvPr/>
          </p:nvSpPr>
          <p:spPr>
            <a:xfrm>
              <a:off x="8084055" y="4987327"/>
              <a:ext cx="671659" cy="903655"/>
            </a:xfrm>
            <a:prstGeom prst="roundRect">
              <a:avLst/>
            </a:prstGeom>
            <a:solidFill>
              <a:schemeClr val="bg1">
                <a:lumMod val="75000"/>
                <a:alpha val="50000"/>
              </a:schemeClr>
            </a:solidFill>
            <a:ln w="190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0" normalizeH="0" baseline="0" noProof="0" dirty="0">
                  <a:ln>
                    <a:noFill/>
                  </a:ln>
                  <a:solidFill>
                    <a:srgbClr val="F9C20A"/>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POD 2 </a:t>
              </a:r>
            </a:p>
          </p:txBody>
        </p:sp>
        <p:sp>
          <p:nvSpPr>
            <p:cNvPr id="73" name="Rectangle: Rounded Corners 72">
              <a:extLst>
                <a:ext uri="{FF2B5EF4-FFF2-40B4-BE49-F238E27FC236}">
                  <a16:creationId xmlns:a16="http://schemas.microsoft.com/office/drawing/2014/main" xmlns="" id="{B853E237-65B3-4EF4-9521-6932678ED9EE}"/>
                </a:ext>
              </a:extLst>
            </p:cNvPr>
            <p:cNvSpPr/>
            <p:nvPr/>
          </p:nvSpPr>
          <p:spPr>
            <a:xfrm>
              <a:off x="8095186" y="5956002"/>
              <a:ext cx="671659" cy="807599"/>
            </a:xfrm>
            <a:prstGeom prst="roundRect">
              <a:avLst/>
            </a:prstGeom>
            <a:solidFill>
              <a:schemeClr val="bg1">
                <a:lumMod val="75000"/>
                <a:alpha val="50000"/>
              </a:schemeClr>
            </a:solidFill>
            <a:ln w="190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0" normalizeH="0" baseline="0" noProof="0" dirty="0">
                  <a:ln>
                    <a:noFill/>
                  </a:ln>
                  <a:solidFill>
                    <a:srgbClr val="F9C20A"/>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POD 3 </a:t>
              </a:r>
            </a:p>
          </p:txBody>
        </p:sp>
        <p:sp>
          <p:nvSpPr>
            <p:cNvPr id="74" name="Rectangle: Rounded Corners 73">
              <a:extLst>
                <a:ext uri="{FF2B5EF4-FFF2-40B4-BE49-F238E27FC236}">
                  <a16:creationId xmlns:a16="http://schemas.microsoft.com/office/drawing/2014/main" xmlns="" id="{094107DD-B5E4-4F44-BE89-881F85E784D9}"/>
                </a:ext>
              </a:extLst>
            </p:cNvPr>
            <p:cNvSpPr/>
            <p:nvPr/>
          </p:nvSpPr>
          <p:spPr>
            <a:xfrm>
              <a:off x="8853353" y="4869258"/>
              <a:ext cx="1456059" cy="1909799"/>
            </a:xfrm>
            <a:prstGeom prst="roundRect">
              <a:avLst/>
            </a:prstGeom>
            <a:solidFill>
              <a:schemeClr val="bg1">
                <a:lumMod val="75000"/>
                <a:alpha val="50000"/>
              </a:schemeClr>
            </a:solidFill>
            <a:ln w="190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900" b="1" i="0" u="none" strike="noStrike" kern="1200" cap="none" spc="38" normalizeH="0" baseline="0" noProof="0" dirty="0">
                  <a:ln w="0"/>
                  <a:solidFill>
                    <a:srgbClr val="F9C20A"/>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POD 4</a:t>
              </a:r>
            </a:p>
          </p:txBody>
        </p:sp>
        <p:sp>
          <p:nvSpPr>
            <p:cNvPr id="75" name="Rectangle: Rounded Corners 74">
              <a:extLst>
                <a:ext uri="{FF2B5EF4-FFF2-40B4-BE49-F238E27FC236}">
                  <a16:creationId xmlns:a16="http://schemas.microsoft.com/office/drawing/2014/main" xmlns="" id="{22EBFD35-1C5B-47F2-99E6-26EEF70C8BA3}"/>
                </a:ext>
              </a:extLst>
            </p:cNvPr>
            <p:cNvSpPr/>
            <p:nvPr/>
          </p:nvSpPr>
          <p:spPr>
            <a:xfrm>
              <a:off x="10400753" y="4870228"/>
              <a:ext cx="693848" cy="564188"/>
            </a:xfrm>
            <a:prstGeom prst="roundRect">
              <a:avLst/>
            </a:prstGeom>
            <a:solidFill>
              <a:schemeClr val="bg1">
                <a:lumMod val="75000"/>
                <a:alpha val="50000"/>
              </a:schemeClr>
            </a:solidFill>
            <a:ln w="190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38" normalizeH="0" baseline="0" noProof="0" dirty="0">
                  <a:ln w="0"/>
                  <a:solidFill>
                    <a:srgbClr val="F9C20A"/>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POD5</a:t>
              </a:r>
            </a:p>
          </p:txBody>
        </p:sp>
        <p:sp>
          <p:nvSpPr>
            <p:cNvPr id="76" name="Rectangle: Rounded Corners 75">
              <a:extLst>
                <a:ext uri="{FF2B5EF4-FFF2-40B4-BE49-F238E27FC236}">
                  <a16:creationId xmlns:a16="http://schemas.microsoft.com/office/drawing/2014/main" xmlns="" id="{8D2E5038-B2B8-45A6-9609-6A20AEEDBB7D}"/>
                </a:ext>
              </a:extLst>
            </p:cNvPr>
            <p:cNvSpPr/>
            <p:nvPr/>
          </p:nvSpPr>
          <p:spPr>
            <a:xfrm>
              <a:off x="10420999" y="5507100"/>
              <a:ext cx="693847" cy="564188"/>
            </a:xfrm>
            <a:prstGeom prst="roundRect">
              <a:avLst/>
            </a:prstGeom>
            <a:solidFill>
              <a:schemeClr val="bg1">
                <a:lumMod val="75000"/>
                <a:alpha val="50000"/>
              </a:schemeClr>
            </a:solidFill>
            <a:ln w="190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38" normalizeH="0" baseline="0" noProof="0" dirty="0">
                  <a:ln w="0"/>
                  <a:solidFill>
                    <a:srgbClr val="F9C20A"/>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POD6</a:t>
              </a:r>
            </a:p>
          </p:txBody>
        </p:sp>
        <p:sp>
          <p:nvSpPr>
            <p:cNvPr id="77" name="Rectangle: Rounded Corners 76">
              <a:extLst>
                <a:ext uri="{FF2B5EF4-FFF2-40B4-BE49-F238E27FC236}">
                  <a16:creationId xmlns:a16="http://schemas.microsoft.com/office/drawing/2014/main" xmlns="" id="{C7CD0AA1-9111-4BD3-8904-EA1F9BD23E41}"/>
                </a:ext>
              </a:extLst>
            </p:cNvPr>
            <p:cNvSpPr/>
            <p:nvPr/>
          </p:nvSpPr>
          <p:spPr>
            <a:xfrm>
              <a:off x="10417341" y="6143154"/>
              <a:ext cx="693848" cy="658639"/>
            </a:xfrm>
            <a:prstGeom prst="roundRect">
              <a:avLst/>
            </a:prstGeom>
            <a:solidFill>
              <a:schemeClr val="bg1">
                <a:lumMod val="75000"/>
                <a:alpha val="50000"/>
              </a:schemeClr>
            </a:solidFill>
            <a:ln w="190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38" normalizeH="0" baseline="0" noProof="0" dirty="0">
                  <a:ln w="0"/>
                  <a:solidFill>
                    <a:srgbClr val="F9C20A"/>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POD</a:t>
              </a:r>
            </a:p>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38" normalizeH="0" baseline="0" noProof="0" dirty="0">
                  <a:ln w="0"/>
                  <a:solidFill>
                    <a:srgbClr val="F9C20A"/>
                  </a:solidFill>
                  <a:effectLst>
                    <a:outerShdw blurRad="38100" dist="38100" dir="2700000" algn="tl">
                      <a:srgbClr val="000000">
                        <a:alpha val="43137"/>
                      </a:srgbClr>
                    </a:outerShdw>
                  </a:effectLst>
                  <a:uLnTx/>
                  <a:uFillTx/>
                  <a:latin typeface="Source Sans Pro" panose="020B0503030403020204" pitchFamily="34" charset="0"/>
                  <a:ea typeface="Source Sans Pro" panose="020B0503030403020204" pitchFamily="34" charset="0"/>
                  <a:sym typeface="Arial"/>
                </a:rPr>
                <a:t>n</a:t>
              </a:r>
            </a:p>
          </p:txBody>
        </p:sp>
        <p:grpSp>
          <p:nvGrpSpPr>
            <p:cNvPr id="78" name="Group 77">
              <a:extLst>
                <a:ext uri="{FF2B5EF4-FFF2-40B4-BE49-F238E27FC236}">
                  <a16:creationId xmlns:a16="http://schemas.microsoft.com/office/drawing/2014/main" xmlns="" id="{795FC824-396E-4EEF-BCB2-A503DC266134}"/>
                </a:ext>
              </a:extLst>
            </p:cNvPr>
            <p:cNvGrpSpPr/>
            <p:nvPr/>
          </p:nvGrpSpPr>
          <p:grpSpPr>
            <a:xfrm>
              <a:off x="7229451" y="4993504"/>
              <a:ext cx="725138" cy="657519"/>
              <a:chOff x="7229451" y="4993504"/>
              <a:chExt cx="725138" cy="657519"/>
            </a:xfrm>
          </p:grpSpPr>
          <p:pic>
            <p:nvPicPr>
              <p:cNvPr id="80" name="Picture 2" descr="Image result for Ansible">
                <a:extLst>
                  <a:ext uri="{FF2B5EF4-FFF2-40B4-BE49-F238E27FC236}">
                    <a16:creationId xmlns:a16="http://schemas.microsoft.com/office/drawing/2014/main" xmlns="" id="{8F8FAC6C-8F43-4994-8918-58DEEFC70196}"/>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229451" y="5324622"/>
                <a:ext cx="722770" cy="32640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Image result for Stacki">
                <a:extLst>
                  <a:ext uri="{FF2B5EF4-FFF2-40B4-BE49-F238E27FC236}">
                    <a16:creationId xmlns:a16="http://schemas.microsoft.com/office/drawing/2014/main" xmlns="" id="{45C1F309-366E-48C3-BA24-7F01DFD21CD9}"/>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7238838" y="4993504"/>
                <a:ext cx="715751" cy="331877"/>
              </a:xfrm>
              <a:prstGeom prst="rect">
                <a:avLst/>
              </a:prstGeom>
              <a:noFill/>
              <a:extLst>
                <a:ext uri="{909E8E84-426E-40dd-AFC4-6F175D3DCCD1}">
                  <a14:hiddenFill xmlns:a14="http://schemas.microsoft.com/office/drawing/2010/main">
                    <a:solidFill>
                      <a:srgbClr val="FFFFFF"/>
                    </a:solidFill>
                  </a14:hiddenFill>
                </a:ext>
              </a:extLst>
            </p:spPr>
          </p:pic>
        </p:grpSp>
        <p:sp>
          <p:nvSpPr>
            <p:cNvPr id="79" name="Rectangle: Rounded Corners 78">
              <a:extLst>
                <a:ext uri="{FF2B5EF4-FFF2-40B4-BE49-F238E27FC236}">
                  <a16:creationId xmlns:a16="http://schemas.microsoft.com/office/drawing/2014/main" xmlns="" id="{266F080D-144B-4AC8-B019-8AB87709FAD0}"/>
                </a:ext>
              </a:extLst>
            </p:cNvPr>
            <p:cNvSpPr/>
            <p:nvPr/>
          </p:nvSpPr>
          <p:spPr>
            <a:xfrm>
              <a:off x="7198409" y="4987327"/>
              <a:ext cx="756423" cy="1835601"/>
            </a:xfrm>
            <a:prstGeom prst="roundRect">
              <a:avLst>
                <a:gd name="adj" fmla="val 0"/>
              </a:avLst>
            </a:prstGeom>
            <a:noFill/>
            <a:ln w="190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rPr>
                <a:t>AUTO</a:t>
              </a:r>
            </a:p>
            <a:p>
              <a:pPr marL="0" marR="0" lvl="0" indent="0" algn="ctr" defTabSz="685784"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rPr>
                <a:t>POD 1</a:t>
              </a: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10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10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10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10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a:p>
              <a:pPr marL="0" marR="0" lvl="0" indent="0" algn="ctr" defTabSz="685784" rtl="0" eaLnBrk="1" fontAlgn="auto" latinLnBrk="0" hangingPunct="1">
                <a:lnSpc>
                  <a:spcPct val="100000"/>
                </a:lnSpc>
                <a:spcBef>
                  <a:spcPts val="0"/>
                </a:spcBef>
                <a:spcAft>
                  <a:spcPts val="0"/>
                </a:spcAft>
                <a:buClrTx/>
                <a:buSzTx/>
                <a:buFont typeface="Arial"/>
                <a:buNone/>
                <a:tabLst/>
                <a:defRPr/>
              </a:pPr>
              <a:endParaRPr kumimoji="0" lang="en-US" sz="1000" b="1" i="0" u="none" strike="noStrike" kern="1200" cap="none" spc="38" normalizeH="0" baseline="0" noProof="0" dirty="0">
                <a:ln w="0"/>
                <a:solidFill>
                  <a:srgbClr val="FFFFFF"/>
                </a:solidFill>
                <a:effectLst>
                  <a:innerShdw blurRad="63500" dist="50800" dir="13500000">
                    <a:srgbClr val="000000">
                      <a:alpha val="50000"/>
                    </a:srgbClr>
                  </a:innerShdw>
                </a:effectLst>
                <a:uLnTx/>
                <a:uFillTx/>
                <a:latin typeface="Source Sans Pro" panose="020B0503030403020204" pitchFamily="34" charset="0"/>
                <a:ea typeface="Source Sans Pro" panose="020B0503030403020204" pitchFamily="34" charset="0"/>
                <a:sym typeface="Arial"/>
              </a:endParaRPr>
            </a:p>
          </p:txBody>
        </p:sp>
      </p:grpSp>
      <p:pic>
        <p:nvPicPr>
          <p:cNvPr id="90" name="Picture 89">
            <a:extLst>
              <a:ext uri="{FF2B5EF4-FFF2-40B4-BE49-F238E27FC236}">
                <a16:creationId xmlns:a16="http://schemas.microsoft.com/office/drawing/2014/main" xmlns="" id="{5D0D272C-10F6-4D50-A81F-4369C13ACD6A}"/>
              </a:ext>
            </a:extLst>
          </p:cNvPr>
          <p:cNvPicPr>
            <a:picLocks noChangeAspect="1"/>
          </p:cNvPicPr>
          <p:nvPr/>
        </p:nvPicPr>
        <p:blipFill>
          <a:blip r:embed="rId16"/>
          <a:stretch>
            <a:fillRect/>
          </a:stretch>
        </p:blipFill>
        <p:spPr>
          <a:xfrm>
            <a:off x="6529558" y="1030527"/>
            <a:ext cx="788719" cy="616187"/>
          </a:xfrm>
          <a:prstGeom prst="rect">
            <a:avLst/>
          </a:prstGeom>
        </p:spPr>
      </p:pic>
      <p:pic>
        <p:nvPicPr>
          <p:cNvPr id="91" name="Picture 90">
            <a:extLst>
              <a:ext uri="{FF2B5EF4-FFF2-40B4-BE49-F238E27FC236}">
                <a16:creationId xmlns:a16="http://schemas.microsoft.com/office/drawing/2014/main" xmlns="" id="{4421921E-3696-4846-AADA-D35A8DD987B5}"/>
              </a:ext>
            </a:extLst>
          </p:cNvPr>
          <p:cNvPicPr>
            <a:picLocks noChangeAspect="1"/>
          </p:cNvPicPr>
          <p:nvPr/>
        </p:nvPicPr>
        <p:blipFill>
          <a:blip r:embed="rId16"/>
          <a:stretch>
            <a:fillRect/>
          </a:stretch>
        </p:blipFill>
        <p:spPr>
          <a:xfrm>
            <a:off x="5843016" y="1487648"/>
            <a:ext cx="788719" cy="616187"/>
          </a:xfrm>
          <a:prstGeom prst="rect">
            <a:avLst/>
          </a:prstGeom>
        </p:spPr>
      </p:pic>
      <p:pic>
        <p:nvPicPr>
          <p:cNvPr id="92" name="Picture 91">
            <a:extLst>
              <a:ext uri="{FF2B5EF4-FFF2-40B4-BE49-F238E27FC236}">
                <a16:creationId xmlns:a16="http://schemas.microsoft.com/office/drawing/2014/main" xmlns="" id="{DC9BD3D9-2F72-4B94-8E96-C2C6FA34760E}"/>
              </a:ext>
            </a:extLst>
          </p:cNvPr>
          <p:cNvPicPr>
            <a:picLocks noChangeAspect="1"/>
          </p:cNvPicPr>
          <p:nvPr/>
        </p:nvPicPr>
        <p:blipFill>
          <a:blip r:embed="rId16"/>
          <a:stretch>
            <a:fillRect/>
          </a:stretch>
        </p:blipFill>
        <p:spPr>
          <a:xfrm flipH="1">
            <a:off x="7546790" y="1012410"/>
            <a:ext cx="788719" cy="616187"/>
          </a:xfrm>
          <a:prstGeom prst="rect">
            <a:avLst/>
          </a:prstGeom>
        </p:spPr>
      </p:pic>
      <p:pic>
        <p:nvPicPr>
          <p:cNvPr id="93" name="Picture 92">
            <a:extLst>
              <a:ext uri="{FF2B5EF4-FFF2-40B4-BE49-F238E27FC236}">
                <a16:creationId xmlns:a16="http://schemas.microsoft.com/office/drawing/2014/main" xmlns="" id="{04E053A3-4EAE-4490-88CF-68EF7EE58B87}"/>
              </a:ext>
            </a:extLst>
          </p:cNvPr>
          <p:cNvPicPr>
            <a:picLocks noChangeAspect="1"/>
          </p:cNvPicPr>
          <p:nvPr/>
        </p:nvPicPr>
        <p:blipFill>
          <a:blip r:embed="rId16"/>
          <a:stretch>
            <a:fillRect/>
          </a:stretch>
        </p:blipFill>
        <p:spPr>
          <a:xfrm flipH="1">
            <a:off x="7997579" y="1418712"/>
            <a:ext cx="788719" cy="616187"/>
          </a:xfrm>
          <a:prstGeom prst="rect">
            <a:avLst/>
          </a:prstGeom>
        </p:spPr>
      </p:pic>
      <p:sp>
        <p:nvSpPr>
          <p:cNvPr id="94" name="Freeform 75">
            <a:extLst>
              <a:ext uri="{FF2B5EF4-FFF2-40B4-BE49-F238E27FC236}">
                <a16:creationId xmlns:a16="http://schemas.microsoft.com/office/drawing/2014/main" xmlns="" id="{645D918F-A5CB-4BE8-80FD-537E7984BE69}"/>
              </a:ext>
            </a:extLst>
          </p:cNvPr>
          <p:cNvSpPr/>
          <p:nvPr/>
        </p:nvSpPr>
        <p:spPr>
          <a:xfrm>
            <a:off x="7071072" y="1405131"/>
            <a:ext cx="385758" cy="285107"/>
          </a:xfrm>
          <a:custGeom>
            <a:avLst/>
            <a:gdLst>
              <a:gd name="connsiteX0" fmla="*/ 0 w 580103"/>
              <a:gd name="connsiteY0" fmla="*/ 130499 h 395970"/>
              <a:gd name="connsiteX1" fmla="*/ 452284 w 580103"/>
              <a:gd name="connsiteY1" fmla="*/ 12512 h 395970"/>
              <a:gd name="connsiteX2" fmla="*/ 580103 w 580103"/>
              <a:gd name="connsiteY2" fmla="*/ 395970 h 395970"/>
            </a:gdLst>
            <a:ahLst/>
            <a:cxnLst>
              <a:cxn ang="0">
                <a:pos x="connsiteX0" y="connsiteY0"/>
              </a:cxn>
              <a:cxn ang="0">
                <a:pos x="connsiteX1" y="connsiteY1"/>
              </a:cxn>
              <a:cxn ang="0">
                <a:pos x="connsiteX2" y="connsiteY2"/>
              </a:cxn>
            </a:cxnLst>
            <a:rect l="l" t="t" r="r" b="b"/>
            <a:pathLst>
              <a:path w="580103" h="395970">
                <a:moveTo>
                  <a:pt x="0" y="130499"/>
                </a:moveTo>
                <a:cubicBezTo>
                  <a:pt x="177800" y="49383"/>
                  <a:pt x="355600" y="-31733"/>
                  <a:pt x="452284" y="12512"/>
                </a:cubicBezTo>
                <a:cubicBezTo>
                  <a:pt x="548968" y="56757"/>
                  <a:pt x="564535" y="226363"/>
                  <a:pt x="580103" y="395970"/>
                </a:cubicBezTo>
              </a:path>
            </a:pathLst>
          </a:custGeom>
          <a:noFill/>
          <a:ln>
            <a:solidFill>
              <a:srgbClr val="53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58"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sysClr val="windowText" lastClr="000000"/>
              </a:solidFill>
              <a:effectLst/>
              <a:uLnTx/>
              <a:uFillTx/>
              <a:latin typeface="Source Sans Pro" panose="020B0503030403020204" pitchFamily="34" charset="0"/>
              <a:ea typeface="Source Sans Pro" panose="020B0503030403020204" pitchFamily="34" charset="0"/>
              <a:sym typeface="Arial"/>
            </a:endParaRPr>
          </a:p>
        </p:txBody>
      </p:sp>
      <p:sp>
        <p:nvSpPr>
          <p:cNvPr id="95" name="Freeform 77">
            <a:extLst>
              <a:ext uri="{FF2B5EF4-FFF2-40B4-BE49-F238E27FC236}">
                <a16:creationId xmlns:a16="http://schemas.microsoft.com/office/drawing/2014/main" xmlns="" id="{749E917B-954E-43F4-95A1-8B4C8E4ABC39}"/>
              </a:ext>
            </a:extLst>
          </p:cNvPr>
          <p:cNvSpPr/>
          <p:nvPr/>
        </p:nvSpPr>
        <p:spPr>
          <a:xfrm>
            <a:off x="6456297" y="1800277"/>
            <a:ext cx="713857" cy="162773"/>
          </a:xfrm>
          <a:custGeom>
            <a:avLst/>
            <a:gdLst>
              <a:gd name="connsiteX0" fmla="*/ 0 w 1150374"/>
              <a:gd name="connsiteY0" fmla="*/ 265471 h 276931"/>
              <a:gd name="connsiteX1" fmla="*/ 668593 w 1150374"/>
              <a:gd name="connsiteY1" fmla="*/ 245807 h 276931"/>
              <a:gd name="connsiteX2" fmla="*/ 1150374 w 1150374"/>
              <a:gd name="connsiteY2" fmla="*/ 0 h 276931"/>
            </a:gdLst>
            <a:ahLst/>
            <a:cxnLst>
              <a:cxn ang="0">
                <a:pos x="connsiteX0" y="connsiteY0"/>
              </a:cxn>
              <a:cxn ang="0">
                <a:pos x="connsiteX1" y="connsiteY1"/>
              </a:cxn>
              <a:cxn ang="0">
                <a:pos x="connsiteX2" y="connsiteY2"/>
              </a:cxn>
            </a:cxnLst>
            <a:rect l="l" t="t" r="r" b="b"/>
            <a:pathLst>
              <a:path w="1150374" h="276931">
                <a:moveTo>
                  <a:pt x="0" y="265471"/>
                </a:moveTo>
                <a:cubicBezTo>
                  <a:pt x="238432" y="277761"/>
                  <a:pt x="476864" y="290052"/>
                  <a:pt x="668593" y="245807"/>
                </a:cubicBezTo>
                <a:cubicBezTo>
                  <a:pt x="860322" y="201562"/>
                  <a:pt x="1056968" y="37690"/>
                  <a:pt x="1150374" y="0"/>
                </a:cubicBezTo>
              </a:path>
            </a:pathLst>
          </a:custGeom>
          <a:noFill/>
          <a:ln>
            <a:solidFill>
              <a:srgbClr val="53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58"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sysClr val="windowText" lastClr="000000"/>
              </a:solidFill>
              <a:effectLst/>
              <a:uLnTx/>
              <a:uFillTx/>
              <a:latin typeface="Source Sans Pro" panose="020B0503030403020204" pitchFamily="34" charset="0"/>
              <a:ea typeface="Source Sans Pro" panose="020B0503030403020204" pitchFamily="34" charset="0"/>
              <a:sym typeface="Arial"/>
            </a:endParaRPr>
          </a:p>
        </p:txBody>
      </p:sp>
      <p:sp>
        <p:nvSpPr>
          <p:cNvPr id="96" name="Freeform 79">
            <a:extLst>
              <a:ext uri="{FF2B5EF4-FFF2-40B4-BE49-F238E27FC236}">
                <a16:creationId xmlns:a16="http://schemas.microsoft.com/office/drawing/2014/main" xmlns="" id="{572EC8C1-D558-4BD2-A272-0145729A71A1}"/>
              </a:ext>
            </a:extLst>
          </p:cNvPr>
          <p:cNvSpPr/>
          <p:nvPr/>
        </p:nvSpPr>
        <p:spPr>
          <a:xfrm>
            <a:off x="7578594" y="1507714"/>
            <a:ext cx="250616" cy="245894"/>
          </a:xfrm>
          <a:custGeom>
            <a:avLst/>
            <a:gdLst>
              <a:gd name="connsiteX0" fmla="*/ 285136 w 292333"/>
              <a:gd name="connsiteY0" fmla="*/ 0 h 325345"/>
              <a:gd name="connsiteX1" fmla="*/ 255639 w 292333"/>
              <a:gd name="connsiteY1" fmla="*/ 304800 h 325345"/>
              <a:gd name="connsiteX2" fmla="*/ 0 w 292333"/>
              <a:gd name="connsiteY2" fmla="*/ 304800 h 325345"/>
            </a:gdLst>
            <a:ahLst/>
            <a:cxnLst>
              <a:cxn ang="0">
                <a:pos x="connsiteX0" y="connsiteY0"/>
              </a:cxn>
              <a:cxn ang="0">
                <a:pos x="connsiteX1" y="connsiteY1"/>
              </a:cxn>
              <a:cxn ang="0">
                <a:pos x="connsiteX2" y="connsiteY2"/>
              </a:cxn>
            </a:cxnLst>
            <a:rect l="l" t="t" r="r" b="b"/>
            <a:pathLst>
              <a:path w="292333" h="325345">
                <a:moveTo>
                  <a:pt x="285136" y="0"/>
                </a:moveTo>
                <a:cubicBezTo>
                  <a:pt x="294149" y="127000"/>
                  <a:pt x="303162" y="254000"/>
                  <a:pt x="255639" y="304800"/>
                </a:cubicBezTo>
                <a:cubicBezTo>
                  <a:pt x="208116" y="355600"/>
                  <a:pt x="42606" y="294968"/>
                  <a:pt x="0" y="304800"/>
                </a:cubicBezTo>
              </a:path>
            </a:pathLst>
          </a:custGeom>
          <a:noFill/>
          <a:ln>
            <a:solidFill>
              <a:srgbClr val="53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58"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sysClr val="windowText" lastClr="000000"/>
              </a:solidFill>
              <a:effectLst/>
              <a:uLnTx/>
              <a:uFillTx/>
              <a:latin typeface="Source Sans Pro" panose="020B0503030403020204" pitchFamily="34" charset="0"/>
              <a:ea typeface="Source Sans Pro" panose="020B0503030403020204" pitchFamily="34" charset="0"/>
              <a:sym typeface="Arial"/>
            </a:endParaRPr>
          </a:p>
        </p:txBody>
      </p:sp>
      <p:sp>
        <p:nvSpPr>
          <p:cNvPr id="97" name="Freeform 80">
            <a:extLst>
              <a:ext uri="{FF2B5EF4-FFF2-40B4-BE49-F238E27FC236}">
                <a16:creationId xmlns:a16="http://schemas.microsoft.com/office/drawing/2014/main" xmlns="" id="{DEEAD4E0-7097-48F0-83C9-96342C5A14B9}"/>
              </a:ext>
            </a:extLst>
          </p:cNvPr>
          <p:cNvSpPr/>
          <p:nvPr/>
        </p:nvSpPr>
        <p:spPr>
          <a:xfrm>
            <a:off x="7578593" y="1854439"/>
            <a:ext cx="725112" cy="79629"/>
          </a:xfrm>
          <a:custGeom>
            <a:avLst/>
            <a:gdLst>
              <a:gd name="connsiteX0" fmla="*/ 1120877 w 1120877"/>
              <a:gd name="connsiteY0" fmla="*/ 98323 h 133367"/>
              <a:gd name="connsiteX1" fmla="*/ 344129 w 1120877"/>
              <a:gd name="connsiteY1" fmla="*/ 127820 h 133367"/>
              <a:gd name="connsiteX2" fmla="*/ 0 w 1120877"/>
              <a:gd name="connsiteY2" fmla="*/ 0 h 133367"/>
            </a:gdLst>
            <a:ahLst/>
            <a:cxnLst>
              <a:cxn ang="0">
                <a:pos x="connsiteX0" y="connsiteY0"/>
              </a:cxn>
              <a:cxn ang="0">
                <a:pos x="connsiteX1" y="connsiteY1"/>
              </a:cxn>
              <a:cxn ang="0">
                <a:pos x="connsiteX2" y="connsiteY2"/>
              </a:cxn>
            </a:cxnLst>
            <a:rect l="l" t="t" r="r" b="b"/>
            <a:pathLst>
              <a:path w="1120877" h="133367">
                <a:moveTo>
                  <a:pt x="1120877" y="98323"/>
                </a:moveTo>
                <a:cubicBezTo>
                  <a:pt x="825909" y="121265"/>
                  <a:pt x="530942" y="144207"/>
                  <a:pt x="344129" y="127820"/>
                </a:cubicBezTo>
                <a:cubicBezTo>
                  <a:pt x="157316" y="111433"/>
                  <a:pt x="78658" y="55716"/>
                  <a:pt x="0" y="0"/>
                </a:cubicBezTo>
              </a:path>
            </a:pathLst>
          </a:custGeom>
          <a:noFill/>
          <a:ln>
            <a:solidFill>
              <a:srgbClr val="53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658"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0" cap="none" spc="0" normalizeH="0" baseline="0" noProof="0" dirty="0">
              <a:ln>
                <a:noFill/>
              </a:ln>
              <a:solidFill>
                <a:sysClr val="windowText" lastClr="000000"/>
              </a:solidFill>
              <a:effectLst/>
              <a:uLnTx/>
              <a:uFillTx/>
              <a:latin typeface="Source Sans Pro" panose="020B0503030403020204" pitchFamily="34" charset="0"/>
              <a:ea typeface="Source Sans Pro" panose="020B0503030403020204" pitchFamily="34" charset="0"/>
              <a:sym typeface="Arial"/>
            </a:endParaRPr>
          </a:p>
        </p:txBody>
      </p:sp>
      <p:sp>
        <p:nvSpPr>
          <p:cNvPr id="98" name="TextBox 97">
            <a:extLst>
              <a:ext uri="{FF2B5EF4-FFF2-40B4-BE49-F238E27FC236}">
                <a16:creationId xmlns:a16="http://schemas.microsoft.com/office/drawing/2014/main" xmlns="" id="{5C892C82-9002-4AE7-B7C0-56DD4212465A}"/>
              </a:ext>
            </a:extLst>
          </p:cNvPr>
          <p:cNvSpPr txBox="1"/>
          <p:nvPr/>
        </p:nvSpPr>
        <p:spPr>
          <a:xfrm>
            <a:off x="6205157" y="1470040"/>
            <a:ext cx="713857" cy="230832"/>
          </a:xfrm>
          <a:prstGeom prst="rect">
            <a:avLst/>
          </a:prstGeom>
          <a:noFill/>
        </p:spPr>
        <p:txBody>
          <a:bodyPr wrap="square" rtlCol="0">
            <a:spAutoFit/>
          </a:bodyPr>
          <a:lstStyle/>
          <a:p>
            <a:pPr marL="0" marR="0" lvl="0" indent="0" algn="l" defTabSz="685658" rtl="0" eaLnBrk="1" fontAlgn="auto" latinLnBrk="0" hangingPunct="1">
              <a:lnSpc>
                <a:spcPct val="100000"/>
              </a:lnSpc>
              <a:spcBef>
                <a:spcPts val="0"/>
              </a:spcBef>
              <a:spcAft>
                <a:spcPts val="0"/>
              </a:spcAft>
              <a:buClrTx/>
              <a:buSzTx/>
              <a:buFont typeface="Arial"/>
              <a:buNone/>
              <a:tabLst/>
              <a:defRPr/>
            </a:pPr>
            <a:r>
              <a:rPr kumimoji="0" lang="en-US" sz="900" b="1"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Partners</a:t>
            </a:r>
          </a:p>
        </p:txBody>
      </p:sp>
      <p:sp>
        <p:nvSpPr>
          <p:cNvPr id="99" name="TextBox 98">
            <a:extLst>
              <a:ext uri="{FF2B5EF4-FFF2-40B4-BE49-F238E27FC236}">
                <a16:creationId xmlns:a16="http://schemas.microsoft.com/office/drawing/2014/main" xmlns="" id="{D326BDDA-8977-4B3F-A879-DE65D1DCC556}"/>
              </a:ext>
            </a:extLst>
          </p:cNvPr>
          <p:cNvSpPr txBox="1"/>
          <p:nvPr/>
        </p:nvSpPr>
        <p:spPr>
          <a:xfrm>
            <a:off x="6897287" y="1002653"/>
            <a:ext cx="931923" cy="230832"/>
          </a:xfrm>
          <a:prstGeom prst="rect">
            <a:avLst/>
          </a:prstGeom>
          <a:noFill/>
        </p:spPr>
        <p:txBody>
          <a:bodyPr wrap="square" rtlCol="0">
            <a:spAutoFit/>
          </a:bodyPr>
          <a:lstStyle/>
          <a:p>
            <a:pPr marL="0" marR="0" lvl="0" indent="0" algn="l" defTabSz="685658" rtl="0" eaLnBrk="1" fontAlgn="auto" latinLnBrk="0" hangingPunct="1">
              <a:lnSpc>
                <a:spcPct val="100000"/>
              </a:lnSpc>
              <a:spcBef>
                <a:spcPts val="0"/>
              </a:spcBef>
              <a:spcAft>
                <a:spcPts val="0"/>
              </a:spcAft>
              <a:buClrTx/>
              <a:buSzTx/>
              <a:buFont typeface="Arial"/>
              <a:buNone/>
              <a:tabLst/>
              <a:defRPr/>
            </a:pPr>
            <a:r>
              <a:rPr kumimoji="0" lang="en-US" sz="900" b="1"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Customers</a:t>
            </a:r>
          </a:p>
        </p:txBody>
      </p:sp>
      <p:pic>
        <p:nvPicPr>
          <p:cNvPr id="100" name="Picture 99">
            <a:extLst>
              <a:ext uri="{FF2B5EF4-FFF2-40B4-BE49-F238E27FC236}">
                <a16:creationId xmlns:a16="http://schemas.microsoft.com/office/drawing/2014/main" xmlns="" id="{953432FB-F902-4AD9-8DD4-476EAA870564}"/>
              </a:ext>
            </a:extLst>
          </p:cNvPr>
          <p:cNvPicPr>
            <a:picLocks noChangeAspect="1"/>
          </p:cNvPicPr>
          <p:nvPr/>
        </p:nvPicPr>
        <p:blipFill rotWithShape="1">
          <a:blip r:embed="rId1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024767" y="1481224"/>
            <a:ext cx="724667" cy="639710"/>
          </a:xfrm>
          <a:prstGeom prst="rect">
            <a:avLst/>
          </a:prstGeom>
        </p:spPr>
      </p:pic>
      <p:grpSp>
        <p:nvGrpSpPr>
          <p:cNvPr id="101" name="Group 100">
            <a:extLst>
              <a:ext uri="{FF2B5EF4-FFF2-40B4-BE49-F238E27FC236}">
                <a16:creationId xmlns:a16="http://schemas.microsoft.com/office/drawing/2014/main" xmlns="" id="{A4864FAC-D59E-44EE-B317-2003D6014C83}"/>
              </a:ext>
            </a:extLst>
          </p:cNvPr>
          <p:cNvGrpSpPr/>
          <p:nvPr/>
        </p:nvGrpSpPr>
        <p:grpSpPr>
          <a:xfrm>
            <a:off x="6006276" y="3396943"/>
            <a:ext cx="476801" cy="319235"/>
            <a:chOff x="7631572" y="4500979"/>
            <a:chExt cx="580273" cy="486838"/>
          </a:xfrm>
        </p:grpSpPr>
        <p:pic>
          <p:nvPicPr>
            <p:cNvPr id="102" name="Picture 2" descr="Image result for MAAS logo">
              <a:extLst>
                <a:ext uri="{FF2B5EF4-FFF2-40B4-BE49-F238E27FC236}">
                  <a16:creationId xmlns:a16="http://schemas.microsoft.com/office/drawing/2014/main" xmlns="" id="{FDC9BD81-8AAA-4B50-A4CC-CB6CFED84B89}"/>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t="34388" b="37029"/>
            <a:stretch/>
          </p:blipFill>
          <p:spPr bwMode="auto">
            <a:xfrm>
              <a:off x="7631572" y="4500979"/>
              <a:ext cx="580273" cy="223907"/>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2">
              <a:extLst>
                <a:ext uri="{FF2B5EF4-FFF2-40B4-BE49-F238E27FC236}">
                  <a16:creationId xmlns:a16="http://schemas.microsoft.com/office/drawing/2014/main" xmlns="" id="{4FFFE9B6-90E9-48B5-900E-BDAA7BB68B92}"/>
                </a:ext>
              </a:extLst>
            </p:cNvPr>
            <p:cNvPicPr>
              <a:picLocks noChangeAspect="1"/>
            </p:cNvPicPr>
            <p:nvPr/>
          </p:nvPicPr>
          <p:blipFill rotWithShape="1">
            <a:blip r:embed="rId19"/>
            <a:srcRect b="11877"/>
            <a:stretch/>
          </p:blipFill>
          <p:spPr>
            <a:xfrm>
              <a:off x="7632313" y="4715444"/>
              <a:ext cx="579531" cy="272373"/>
            </a:xfrm>
            <a:prstGeom prst="rect">
              <a:avLst/>
            </a:prstGeom>
          </p:spPr>
        </p:pic>
      </p:grpSp>
      <p:sp>
        <p:nvSpPr>
          <p:cNvPr id="104" name="TextBox 103">
            <a:extLst>
              <a:ext uri="{FF2B5EF4-FFF2-40B4-BE49-F238E27FC236}">
                <a16:creationId xmlns:a16="http://schemas.microsoft.com/office/drawing/2014/main" xmlns="" id="{503DAF89-2392-477B-AC78-7ECB473D52FC}"/>
              </a:ext>
            </a:extLst>
          </p:cNvPr>
          <p:cNvSpPr txBox="1"/>
          <p:nvPr/>
        </p:nvSpPr>
        <p:spPr>
          <a:xfrm>
            <a:off x="57090" y="4238673"/>
            <a:ext cx="1590500" cy="246221"/>
          </a:xfrm>
          <a:prstGeom prst="rect">
            <a:avLst/>
          </a:prstGeom>
          <a:noFill/>
        </p:spPr>
        <p:txBody>
          <a:bodyPr wrap="none" rtlCol="0">
            <a:spAutoFit/>
          </a:bodyPr>
          <a:lstStyle/>
          <a:p>
            <a:pPr marL="0" marR="0" lvl="0" indent="0" algn="l" defTabSz="685766" rtl="0" eaLnBrk="1" fontAlgn="auto" latinLnBrk="0" hangingPunct="1">
              <a:lnSpc>
                <a:spcPct val="100000"/>
              </a:lnSpc>
              <a:spcBef>
                <a:spcPts val="0"/>
              </a:spcBef>
              <a:spcAft>
                <a:spcPts val="0"/>
              </a:spcAft>
              <a:buClrTx/>
              <a:buSzTx/>
              <a:buFont typeface="Arial"/>
              <a:buNone/>
              <a:tabLst/>
              <a:defRPr/>
            </a:pPr>
            <a:r>
              <a:rPr kumimoji="0" lang="en-US" sz="1000" b="0" i="0" u="none" strike="noStrike" kern="0" cap="none" spc="0" normalizeH="0" baseline="0" noProof="0" dirty="0">
                <a:ln w="0"/>
                <a:solidFill>
                  <a:srgbClr val="535353"/>
                </a:solidFill>
                <a:effectLst/>
                <a:uLnTx/>
                <a:uFillTx/>
                <a:latin typeface="Source Sans Pro" panose="020B0503030403020204" pitchFamily="34" charset="0"/>
                <a:ea typeface="Source Sans Pro" panose="020B0503030403020204" pitchFamily="34" charset="0"/>
                <a:sym typeface="Arial"/>
                <a:hlinkClick r:id="rId20">
                  <a:extLst>
                    <a:ext uri="{A12FA001-AC4F-418D-AE19-62706E023703}">
                      <ahyp:hlinkClr xmlns:ahyp="http://schemas.microsoft.com/office/drawing/2018/hyperlinkcolor" xmlns="" val="tx"/>
                    </a:ext>
                  </a:extLst>
                </a:hlinkClick>
              </a:rPr>
              <a:t>https://flexcloudlabs.com</a:t>
            </a:r>
            <a:r>
              <a:rPr kumimoji="0" lang="en-US" sz="1000" b="0" i="0" u="none" strike="noStrike" kern="0" cap="none" spc="0" normalizeH="0" baseline="0" noProof="0" dirty="0">
                <a:ln w="0"/>
                <a:solidFill>
                  <a:srgbClr val="535353"/>
                </a:solidFill>
                <a:effectLst/>
                <a:uLnTx/>
                <a:uFillTx/>
                <a:latin typeface="Source Sans Pro" panose="020B0503030403020204" pitchFamily="34" charset="0"/>
                <a:ea typeface="Source Sans Pro" panose="020B0503030403020204" pitchFamily="34" charset="0"/>
                <a:sym typeface="Arial"/>
              </a:rPr>
              <a:t> </a:t>
            </a:r>
          </a:p>
        </p:txBody>
      </p:sp>
      <p:sp>
        <p:nvSpPr>
          <p:cNvPr id="105" name="TextBox 104">
            <a:extLst>
              <a:ext uri="{FF2B5EF4-FFF2-40B4-BE49-F238E27FC236}">
                <a16:creationId xmlns:a16="http://schemas.microsoft.com/office/drawing/2014/main" xmlns="" id="{A0538CA6-1ED5-4E69-9BD2-699AB8C981D0}"/>
              </a:ext>
            </a:extLst>
          </p:cNvPr>
          <p:cNvSpPr txBox="1"/>
          <p:nvPr/>
        </p:nvSpPr>
        <p:spPr>
          <a:xfrm>
            <a:off x="8220452" y="1020801"/>
            <a:ext cx="981421" cy="230832"/>
          </a:xfrm>
          <a:prstGeom prst="rect">
            <a:avLst/>
          </a:prstGeom>
          <a:noFill/>
        </p:spPr>
        <p:txBody>
          <a:bodyPr wrap="square" rtlCol="0">
            <a:spAutoFit/>
          </a:bodyPr>
          <a:lstStyle/>
          <a:p>
            <a:pPr marL="0" marR="0" lvl="0" indent="0" algn="l" defTabSz="685658" rtl="0" eaLnBrk="1" fontAlgn="auto" latinLnBrk="0" hangingPunct="1">
              <a:lnSpc>
                <a:spcPct val="100000"/>
              </a:lnSpc>
              <a:spcBef>
                <a:spcPts val="0"/>
              </a:spcBef>
              <a:spcAft>
                <a:spcPts val="0"/>
              </a:spcAft>
              <a:buClrTx/>
              <a:buSzTx/>
              <a:buFont typeface="Arial"/>
              <a:buNone/>
              <a:tabLst/>
              <a:defRPr/>
            </a:pPr>
            <a:r>
              <a:rPr kumimoji="0" lang="en-US" sz="900" b="1"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Community</a:t>
            </a:r>
          </a:p>
        </p:txBody>
      </p:sp>
      <p:sp>
        <p:nvSpPr>
          <p:cNvPr id="106" name="TextBox 105">
            <a:extLst>
              <a:ext uri="{FF2B5EF4-FFF2-40B4-BE49-F238E27FC236}">
                <a16:creationId xmlns:a16="http://schemas.microsoft.com/office/drawing/2014/main" xmlns="" id="{186DFDDE-0492-4939-BECB-F94892451F47}"/>
              </a:ext>
            </a:extLst>
          </p:cNvPr>
          <p:cNvSpPr txBox="1"/>
          <p:nvPr/>
        </p:nvSpPr>
        <p:spPr>
          <a:xfrm>
            <a:off x="8707416" y="1409917"/>
            <a:ext cx="733321" cy="230832"/>
          </a:xfrm>
          <a:prstGeom prst="rect">
            <a:avLst/>
          </a:prstGeom>
          <a:noFill/>
        </p:spPr>
        <p:txBody>
          <a:bodyPr wrap="square" rtlCol="0">
            <a:spAutoFit/>
          </a:bodyPr>
          <a:lstStyle/>
          <a:p>
            <a:pPr marL="0" marR="0" lvl="0" indent="0" algn="l" defTabSz="685658" rtl="0" eaLnBrk="1" fontAlgn="auto" latinLnBrk="0" hangingPunct="1">
              <a:lnSpc>
                <a:spcPct val="100000"/>
              </a:lnSpc>
              <a:spcBef>
                <a:spcPts val="0"/>
              </a:spcBef>
              <a:spcAft>
                <a:spcPts val="0"/>
              </a:spcAft>
              <a:buClrTx/>
              <a:buSzTx/>
              <a:buFont typeface="Arial"/>
              <a:buNone/>
              <a:tabLst/>
              <a:defRPr/>
            </a:pPr>
            <a:r>
              <a:rPr kumimoji="0" lang="en-US" sz="900" b="1"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Arial"/>
              </a:rPr>
              <a:t>Users</a:t>
            </a:r>
          </a:p>
        </p:txBody>
      </p:sp>
    </p:spTree>
    <p:extLst>
      <p:ext uri="{BB962C8B-B14F-4D97-AF65-F5344CB8AC3E}">
        <p14:creationId xmlns:p14="http://schemas.microsoft.com/office/powerpoint/2010/main" val="390892853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xmlns="" id="{30698924-4306-D348-AA3D-1873B7BE8AE9}"/>
              </a:ext>
            </a:extLst>
          </p:cNvPr>
          <p:cNvSpPr txBox="1">
            <a:spLocks/>
          </p:cNvSpPr>
          <p:nvPr/>
        </p:nvSpPr>
        <p:spPr>
          <a:xfrm>
            <a:off x="616323" y="554899"/>
            <a:ext cx="8600366" cy="60055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35353"/>
              </a:buClr>
              <a:buSzPts val="10000"/>
              <a:buFont typeface="Source Sans Pro"/>
              <a:buNone/>
              <a:defRPr sz="3750" b="0" i="0" u="none" strike="noStrike" cap="none">
                <a:solidFill>
                  <a:srgbClr val="535353"/>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675"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535353"/>
              </a:buClr>
              <a:buSzPts val="10000"/>
              <a:buFont typeface="Source Sans Pro"/>
              <a:buNone/>
              <a:tabLst/>
              <a:defRPr/>
            </a:pPr>
            <a:r>
              <a:rPr kumimoji="0" lang="en-US" sz="3200" b="0" i="0" u="none" strike="noStrike" kern="0" cap="none" spc="0" normalizeH="0" baseline="0" noProof="0" dirty="0">
                <a:ln>
                  <a:noFill/>
                </a:ln>
                <a:solidFill>
                  <a:srgbClr val="535353"/>
                </a:solidFill>
                <a:effectLst/>
                <a:uLnTx/>
                <a:uFillTx/>
                <a:latin typeface="Source Sans Pro" panose="020B0503030403020204" pitchFamily="34" charset="0"/>
                <a:ea typeface="Source Sans Pro" panose="020B0503030403020204" pitchFamily="34" charset="0"/>
                <a:sym typeface="Source Sans Pro"/>
              </a:rPr>
              <a:t>ONF Reference Designs Validation on OCP Platforms</a:t>
            </a:r>
          </a:p>
        </p:txBody>
      </p:sp>
      <p:sp>
        <p:nvSpPr>
          <p:cNvPr id="75" name="TextBox 74">
            <a:extLst>
              <a:ext uri="{FF2B5EF4-FFF2-40B4-BE49-F238E27FC236}">
                <a16:creationId xmlns:a16="http://schemas.microsoft.com/office/drawing/2014/main" xmlns="" id="{138F047F-31F8-4507-A4FC-2F25B815ED06}"/>
              </a:ext>
            </a:extLst>
          </p:cNvPr>
          <p:cNvSpPr txBox="1"/>
          <p:nvPr/>
        </p:nvSpPr>
        <p:spPr>
          <a:xfrm>
            <a:off x="901835" y="1509815"/>
            <a:ext cx="3170722" cy="1200329"/>
          </a:xfrm>
          <a:prstGeom prst="rect">
            <a:avLst/>
          </a:prstGeom>
          <a:noFill/>
        </p:spPr>
        <p:txBody>
          <a:bodyPr wrap="square" lIns="53986" rIns="53986" rtlCol="0" anchor="t">
            <a:spAutoFit/>
          </a:bodyPr>
          <a:lstStyle/>
          <a:p>
            <a:pPr marL="256540" indent="-256540" defTabSz="685800">
              <a:buClr>
                <a:srgbClr val="535353"/>
              </a:buClr>
              <a:buSzPct val="90000"/>
              <a:buFont typeface="Arial" panose="020B0604020202020204" pitchFamily="34" charset="0"/>
              <a:buChar char="•"/>
            </a:pPr>
            <a:r>
              <a:rPr lang="en-US" sz="1200" kern="1200" dirty="0">
                <a:solidFill>
                  <a:srgbClr val="535353"/>
                </a:solidFill>
                <a:latin typeface="Source Sans Pro" panose="020B0503030403020204" pitchFamily="34" charset="0"/>
                <a:ea typeface="Source Sans Pro" panose="020B0503030403020204" pitchFamily="34" charset="0"/>
                <a:cs typeface="+mn-cs"/>
              </a:rPr>
              <a:t>Flex currently deploying multiple integrated stacks for telco use cases</a:t>
            </a:r>
            <a:endParaRPr lang="en-US" dirty="0">
              <a:solidFill>
                <a:srgbClr val="535353"/>
              </a:solidFill>
              <a:latin typeface="Source Sans Pro" panose="020B0503030403020204" pitchFamily="34" charset="0"/>
              <a:ea typeface="Source Sans Pro" panose="020B0503030403020204" pitchFamily="34" charset="0"/>
              <a:cs typeface="+mn-cs"/>
            </a:endParaRPr>
          </a:p>
          <a:p>
            <a:pPr marL="256540" indent="-256540" defTabSz="685800">
              <a:buClr>
                <a:srgbClr val="535353"/>
              </a:buClr>
              <a:buSzPct val="90000"/>
              <a:buFont typeface="Arial" panose="020B0604020202020204" pitchFamily="34" charset="0"/>
              <a:buChar char="•"/>
            </a:pPr>
            <a:endParaRPr lang="en-US" sz="1200" kern="1200" dirty="0">
              <a:solidFill>
                <a:srgbClr val="535353"/>
              </a:solidFill>
              <a:latin typeface="Source Sans Pro" panose="020B0503030403020204" pitchFamily="34" charset="0"/>
              <a:ea typeface="Source Sans Pro" panose="020B0503030403020204" pitchFamily="34" charset="0"/>
              <a:cs typeface="+mn-cs"/>
            </a:endParaRPr>
          </a:p>
          <a:p>
            <a:pPr marL="256540" indent="-256540" defTabSz="685800">
              <a:buClr>
                <a:srgbClr val="535353"/>
              </a:buClr>
              <a:buSzPct val="90000"/>
              <a:buFont typeface="Arial" panose="020B0604020202020204" pitchFamily="34" charset="0"/>
              <a:buChar char="•"/>
            </a:pPr>
            <a:r>
              <a:rPr lang="en-US" sz="1200" kern="1200" dirty="0">
                <a:solidFill>
                  <a:srgbClr val="535353"/>
                </a:solidFill>
                <a:latin typeface="Source Sans Pro" panose="020B0503030403020204" pitchFamily="34" charset="0"/>
                <a:ea typeface="Source Sans Pro" panose="020B0503030403020204" pitchFamily="34" charset="0"/>
                <a:cs typeface="+mn-cs"/>
              </a:rPr>
              <a:t>Running on multi-vendor OCP hardware</a:t>
            </a:r>
            <a:endParaRPr lang="en-US" sz="1200" kern="1200" dirty="0">
              <a:solidFill>
                <a:srgbClr val="535353"/>
              </a:solidFill>
              <a:latin typeface="Source Sans Pro" panose="020B0503030403020204" pitchFamily="34" charset="0"/>
              <a:ea typeface="Source Sans Pro" panose="020B0503030403020204" pitchFamily="34" charset="0"/>
            </a:endParaRPr>
          </a:p>
          <a:p>
            <a:pPr marL="256540" indent="-256540" defTabSz="685800">
              <a:buClr>
                <a:srgbClr val="535353"/>
              </a:buClr>
              <a:buSzPct val="90000"/>
              <a:buFont typeface="Arial" panose="020B0604020202020204" pitchFamily="34" charset="0"/>
              <a:buChar char="•"/>
            </a:pPr>
            <a:endParaRPr lang="en-US" sz="1200" kern="1200" dirty="0">
              <a:solidFill>
                <a:srgbClr val="535353"/>
              </a:solidFill>
              <a:latin typeface="Source Sans Pro" panose="020B0503030403020204" pitchFamily="34" charset="0"/>
              <a:ea typeface="Source Sans Pro" panose="020B0503030403020204" pitchFamily="34" charset="0"/>
              <a:cs typeface="+mn-cs"/>
            </a:endParaRPr>
          </a:p>
          <a:p>
            <a:pPr marL="256540" indent="-256540" defTabSz="685800">
              <a:buClr>
                <a:srgbClr val="535353"/>
              </a:buClr>
              <a:buSzPct val="90000"/>
              <a:buFont typeface="Arial" panose="020B0604020202020204" pitchFamily="34" charset="0"/>
              <a:buChar char="•"/>
            </a:pPr>
            <a:r>
              <a:rPr lang="en-US" sz="1200" kern="1200" dirty="0">
                <a:solidFill>
                  <a:srgbClr val="535353"/>
                </a:solidFill>
                <a:latin typeface="Source Sans Pro" panose="020B0503030403020204" pitchFamily="34" charset="0"/>
                <a:ea typeface="Source Sans Pro" panose="020B0503030403020204" pitchFamily="34" charset="0"/>
                <a:cs typeface="+mn-cs"/>
              </a:rPr>
              <a:t>Validating with partner tools &amp; Flex FAST</a:t>
            </a:r>
            <a:endParaRPr lang="en-US" sz="1200" kern="1200" dirty="0">
              <a:solidFill>
                <a:srgbClr val="535353"/>
              </a:solidFill>
              <a:latin typeface="Source Sans Pro" panose="020B0503030403020204" pitchFamily="34" charset="0"/>
              <a:ea typeface="Source Sans Pro" panose="020B0503030403020204" pitchFamily="34" charset="0"/>
            </a:endParaRPr>
          </a:p>
        </p:txBody>
      </p:sp>
      <p:sp>
        <p:nvSpPr>
          <p:cNvPr id="78" name="TextBox 77">
            <a:extLst>
              <a:ext uri="{FF2B5EF4-FFF2-40B4-BE49-F238E27FC236}">
                <a16:creationId xmlns:a16="http://schemas.microsoft.com/office/drawing/2014/main" xmlns="" id="{EA768612-A913-4B5B-BDA7-FC53ED60BAAF}"/>
              </a:ext>
            </a:extLst>
          </p:cNvPr>
          <p:cNvSpPr txBox="1"/>
          <p:nvPr/>
        </p:nvSpPr>
        <p:spPr>
          <a:xfrm>
            <a:off x="742477" y="3101612"/>
            <a:ext cx="2398288" cy="1569660"/>
          </a:xfrm>
          <a:prstGeom prst="rect">
            <a:avLst/>
          </a:prstGeom>
          <a:noFill/>
        </p:spPr>
        <p:txBody>
          <a:bodyPr wrap="square" lIns="53986" rIns="53986" rtlCol="0" anchor="t">
            <a:spAutoFit/>
          </a:bodyPr>
          <a:lstStyle/>
          <a:p>
            <a:pPr defTabSz="685800">
              <a:buClr>
                <a:srgbClr val="343795"/>
              </a:buClr>
              <a:buSzPct val="150000"/>
            </a:pPr>
            <a:r>
              <a:rPr lang="en-US" sz="1200" b="1" kern="1200" dirty="0">
                <a:solidFill>
                  <a:srgbClr val="535353"/>
                </a:solidFill>
                <a:latin typeface="Source Sans Pro" panose="020B0503030403020204" pitchFamily="34" charset="0"/>
                <a:ea typeface="Source Sans Pro" panose="020B0503030403020204" pitchFamily="34" charset="0"/>
              </a:rPr>
              <a:t>For more details:</a:t>
            </a:r>
          </a:p>
          <a:p>
            <a:pPr defTabSz="685800">
              <a:buClr>
                <a:srgbClr val="343795"/>
              </a:buClr>
              <a:buSzPct val="150000"/>
            </a:pPr>
            <a:r>
              <a:rPr lang="en-US" sz="1200" kern="1200" dirty="0">
                <a:solidFill>
                  <a:srgbClr val="535353"/>
                </a:solidFill>
                <a:latin typeface="Source Sans Pro" panose="020B0503030403020204" pitchFamily="34" charset="0"/>
                <a:ea typeface="Source Sans Pro" panose="020B0503030403020204" pitchFamily="34" charset="0"/>
              </a:rPr>
              <a:t>Friday @ 2pm in 212 CD</a:t>
            </a:r>
          </a:p>
          <a:p>
            <a:pPr marL="256540" indent="-256540" defTabSz="685800">
              <a:buClr>
                <a:srgbClr val="343795"/>
              </a:buClr>
              <a:buSzPct val="150000"/>
              <a:buFont typeface="Arial" panose="020B0604020202020204" pitchFamily="34" charset="0"/>
              <a:buChar char="•"/>
            </a:pPr>
            <a:endParaRPr lang="en-US" sz="1200" b="1" kern="1200" dirty="0">
              <a:solidFill>
                <a:srgbClr val="343895"/>
              </a:solidFill>
              <a:latin typeface="Source Sans Pro" panose="020B0503030403020204" pitchFamily="34" charset="0"/>
              <a:ea typeface="Source Sans Pro" panose="020B0503030403020204" pitchFamily="34" charset="0"/>
              <a:hlinkClick r:id="rId2">
                <a:extLst>
                  <a:ext uri="{A12FA001-AC4F-418D-AE19-62706E023703}">
                    <ahyp:hlinkClr xmlns:ahyp="http://schemas.microsoft.com/office/drawing/2018/hyperlinkcolor" xmlns="" val="tx"/>
                  </a:ext>
                </a:extLst>
              </a:hlinkClick>
            </a:endParaRPr>
          </a:p>
          <a:p>
            <a:pPr defTabSz="685800">
              <a:buClr>
                <a:srgbClr val="343795"/>
              </a:buClr>
              <a:buSzPct val="150000"/>
            </a:pPr>
            <a:r>
              <a:rPr lang="en-US" sz="1200" b="1" kern="1200" dirty="0">
                <a:solidFill>
                  <a:srgbClr val="343895"/>
                </a:solidFill>
                <a:latin typeface="Source Sans Pro" panose="020B0503030403020204" pitchFamily="34" charset="0"/>
                <a:ea typeface="Source Sans Pro" panose="020B0503030403020204" pitchFamily="34" charset="0"/>
                <a:hlinkClick r:id="rId2">
                  <a:extLst>
                    <a:ext uri="{A12FA001-AC4F-418D-AE19-62706E023703}">
                      <ahyp:hlinkClr xmlns:ahyp="http://schemas.microsoft.com/office/drawing/2018/hyperlinkcolor" xmlns="" val="tx"/>
                    </a:ext>
                  </a:extLst>
                </a:hlinkClick>
              </a:rPr>
              <a:t>Telco &amp; </a:t>
            </a:r>
            <a:r>
              <a:rPr lang="en-US" sz="1200" b="1" kern="1200" dirty="0" err="1">
                <a:solidFill>
                  <a:srgbClr val="343895"/>
                </a:solidFill>
                <a:latin typeface="Source Sans Pro" panose="020B0503030403020204" pitchFamily="34" charset="0"/>
                <a:ea typeface="Source Sans Pro" panose="020B0503030403020204" pitchFamily="34" charset="0"/>
                <a:hlinkClick r:id="rId2">
                  <a:extLst>
                    <a:ext uri="{A12FA001-AC4F-418D-AE19-62706E023703}">
                      <ahyp:hlinkClr xmlns:ahyp="http://schemas.microsoft.com/office/drawing/2018/hyperlinkcolor" xmlns="" val="tx"/>
                    </a:ext>
                  </a:extLst>
                </a:hlinkClick>
              </a:rPr>
              <a:t>openEdge</a:t>
            </a:r>
            <a:r>
              <a:rPr lang="en-US" sz="1200" b="1" kern="1200" dirty="0">
                <a:solidFill>
                  <a:srgbClr val="343895"/>
                </a:solidFill>
                <a:latin typeface="Source Sans Pro" panose="020B0503030403020204" pitchFamily="34" charset="0"/>
                <a:ea typeface="Source Sans Pro" panose="020B0503030403020204" pitchFamily="34" charset="0"/>
                <a:hlinkClick r:id="rId2">
                  <a:extLst>
                    <a:ext uri="{A12FA001-AC4F-418D-AE19-62706E023703}">
                      <ahyp:hlinkClr xmlns:ahyp="http://schemas.microsoft.com/office/drawing/2018/hyperlinkcolor" xmlns="" val="tx"/>
                    </a:ext>
                  </a:extLst>
                </a:hlinkClick>
              </a:rPr>
              <a:t> Validation of SEBA CORD</a:t>
            </a:r>
            <a:endParaRPr lang="en-US" sz="1200" kern="1200" dirty="0">
              <a:solidFill>
                <a:srgbClr val="000000">
                  <a:lumMod val="50000"/>
                  <a:lumOff val="50000"/>
                </a:srgbClr>
              </a:solidFill>
              <a:latin typeface="Source Sans Pro" panose="020B0503030403020204" pitchFamily="34" charset="0"/>
              <a:ea typeface="Source Sans Pro" panose="020B0503030403020204" pitchFamily="34" charset="0"/>
            </a:endParaRPr>
          </a:p>
          <a:p>
            <a:pPr marL="171450" lvl="6" indent="-171450" defTabSz="685800">
              <a:buClr>
                <a:srgbClr val="343795"/>
              </a:buClr>
              <a:buSzPct val="150000"/>
              <a:buFontTx/>
              <a:buChar char="-"/>
            </a:pPr>
            <a:r>
              <a:rPr lang="en-US" sz="1200" kern="1200" dirty="0">
                <a:solidFill>
                  <a:srgbClr val="343895"/>
                </a:solidFill>
                <a:latin typeface="Source Sans Pro" panose="020B0503030403020204" pitchFamily="34" charset="0"/>
                <a:ea typeface="Source Sans Pro" panose="020B0503030403020204" pitchFamily="34" charset="0"/>
              </a:rPr>
              <a:t>Siddharth </a:t>
            </a:r>
            <a:r>
              <a:rPr lang="en-US" sz="1200" kern="1200" dirty="0" err="1">
                <a:solidFill>
                  <a:srgbClr val="343895"/>
                </a:solidFill>
                <a:latin typeface="Source Sans Pro" panose="020B0503030403020204" pitchFamily="34" charset="0"/>
                <a:ea typeface="Source Sans Pro" panose="020B0503030403020204" pitchFamily="34" charset="0"/>
              </a:rPr>
              <a:t>Gogar</a:t>
            </a:r>
            <a:endParaRPr lang="en-US" sz="1200" kern="1200" dirty="0">
              <a:solidFill>
                <a:srgbClr val="343895"/>
              </a:solidFill>
              <a:latin typeface="Source Sans Pro" panose="020B0503030403020204" pitchFamily="34" charset="0"/>
              <a:ea typeface="Source Sans Pro" panose="020B0503030403020204" pitchFamily="34" charset="0"/>
            </a:endParaRPr>
          </a:p>
          <a:p>
            <a:pPr lvl="6" defTabSz="685800">
              <a:buClr>
                <a:srgbClr val="343795"/>
              </a:buClr>
              <a:buSzPct val="150000"/>
            </a:pPr>
            <a:endParaRPr lang="en-US" sz="1200" kern="1200" dirty="0">
              <a:solidFill>
                <a:srgbClr val="000000">
                  <a:lumMod val="50000"/>
                  <a:lumOff val="50000"/>
                </a:srgbClr>
              </a:solidFill>
              <a:latin typeface="Source Sans Pro" panose="020B0503030403020204" pitchFamily="34" charset="0"/>
              <a:ea typeface="Source Sans Pro" panose="020B0503030403020204" pitchFamily="34" charset="0"/>
            </a:endParaRPr>
          </a:p>
          <a:p>
            <a:pPr marL="256540" indent="-256540" defTabSz="685800">
              <a:buClr>
                <a:srgbClr val="343795"/>
              </a:buClr>
              <a:buSzPct val="150000"/>
              <a:buFont typeface="Arial" panose="020B0604020202020204" pitchFamily="34" charset="0"/>
              <a:buChar char="•"/>
            </a:pPr>
            <a:endParaRPr lang="en-US" sz="1200" kern="1200" dirty="0">
              <a:solidFill>
                <a:srgbClr val="000000">
                  <a:lumMod val="50000"/>
                  <a:lumOff val="50000"/>
                </a:srgbClr>
              </a:solidFill>
              <a:latin typeface="Source Sans Pro" panose="020B0503030403020204" pitchFamily="34" charset="0"/>
              <a:ea typeface="Source Sans Pro" panose="020B0503030403020204" pitchFamily="34" charset="0"/>
            </a:endParaRPr>
          </a:p>
        </p:txBody>
      </p:sp>
      <p:grpSp>
        <p:nvGrpSpPr>
          <p:cNvPr id="2" name="Group 1">
            <a:extLst>
              <a:ext uri="{FF2B5EF4-FFF2-40B4-BE49-F238E27FC236}">
                <a16:creationId xmlns:a16="http://schemas.microsoft.com/office/drawing/2014/main" xmlns="" id="{9AD13EF3-F032-4EEA-8AF4-3A97600A78D4}"/>
              </a:ext>
            </a:extLst>
          </p:cNvPr>
          <p:cNvGrpSpPr/>
          <p:nvPr/>
        </p:nvGrpSpPr>
        <p:grpSpPr>
          <a:xfrm>
            <a:off x="4025427" y="1193100"/>
            <a:ext cx="4794960" cy="3030556"/>
            <a:chOff x="3386338" y="952245"/>
            <a:chExt cx="5550928" cy="3508350"/>
          </a:xfrm>
        </p:grpSpPr>
        <p:cxnSp>
          <p:nvCxnSpPr>
            <p:cNvPr id="29" name="Straight Connector 28">
              <a:extLst>
                <a:ext uri="{FF2B5EF4-FFF2-40B4-BE49-F238E27FC236}">
                  <a16:creationId xmlns:a16="http://schemas.microsoft.com/office/drawing/2014/main" xmlns="" id="{01F58ADC-4147-4E35-8A4C-C909C35775AC}"/>
                </a:ext>
              </a:extLst>
            </p:cNvPr>
            <p:cNvCxnSpPr>
              <a:cxnSpLocks/>
              <a:endCxn id="62" idx="0"/>
            </p:cNvCxnSpPr>
            <p:nvPr/>
          </p:nvCxnSpPr>
          <p:spPr>
            <a:xfrm>
              <a:off x="5610873" y="1617160"/>
              <a:ext cx="0" cy="174534"/>
            </a:xfrm>
            <a:prstGeom prst="line">
              <a:avLst/>
            </a:prstGeom>
            <a:ln w="19050">
              <a:solidFill>
                <a:schemeClr val="tx1">
                  <a:lumMod val="65000"/>
                  <a:lumOff val="3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xmlns="" id="{E436F770-8459-4E36-97A6-6D3D2E6DF374}"/>
                </a:ext>
              </a:extLst>
            </p:cNvPr>
            <p:cNvCxnSpPr>
              <a:cxnSpLocks/>
            </p:cNvCxnSpPr>
            <p:nvPr/>
          </p:nvCxnSpPr>
          <p:spPr>
            <a:xfrm flipV="1">
              <a:off x="6133489" y="1254552"/>
              <a:ext cx="1019601" cy="3428"/>
            </a:xfrm>
            <a:prstGeom prst="line">
              <a:avLst/>
            </a:prstGeom>
            <a:ln w="19050" cmpd="sng">
              <a:solidFill>
                <a:schemeClr val="tx1">
                  <a:lumMod val="65000"/>
                  <a:lumOff val="3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xmlns="" id="{403C6350-E7BF-4FAF-88A3-15378F427505}"/>
                </a:ext>
              </a:extLst>
            </p:cNvPr>
            <p:cNvCxnSpPr>
              <a:cxnSpLocks/>
              <a:stCxn id="76" idx="2"/>
              <a:endCxn id="33" idx="0"/>
            </p:cNvCxnSpPr>
            <p:nvPr/>
          </p:nvCxnSpPr>
          <p:spPr>
            <a:xfrm flipH="1">
              <a:off x="4353904" y="2141208"/>
              <a:ext cx="480189" cy="275352"/>
            </a:xfrm>
            <a:prstGeom prst="line">
              <a:avLst/>
            </a:prstGeom>
            <a:ln w="19050">
              <a:solidFill>
                <a:schemeClr val="tx1">
                  <a:lumMod val="65000"/>
                  <a:lumOff val="3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xmlns="" id="{AEEBF8D8-F45D-488D-82C6-3B79901B6D24}"/>
                </a:ext>
              </a:extLst>
            </p:cNvPr>
            <p:cNvCxnSpPr>
              <a:cxnSpLocks/>
              <a:stCxn id="77" idx="2"/>
              <a:endCxn id="61" idx="0"/>
            </p:cNvCxnSpPr>
            <p:nvPr/>
          </p:nvCxnSpPr>
          <p:spPr>
            <a:xfrm>
              <a:off x="6133489" y="2134699"/>
              <a:ext cx="1036533" cy="296684"/>
            </a:xfrm>
            <a:prstGeom prst="line">
              <a:avLst/>
            </a:prstGeom>
            <a:ln w="19050">
              <a:solidFill>
                <a:schemeClr val="tx1">
                  <a:lumMod val="65000"/>
                  <a:lumOff val="35000"/>
                </a:schemeClr>
              </a:solidFill>
              <a:prstDash val="sysDash"/>
            </a:ln>
            <a:effectLst/>
          </p:spPr>
          <p:style>
            <a:lnRef idx="2">
              <a:schemeClr val="accent1"/>
            </a:lnRef>
            <a:fillRef idx="0">
              <a:schemeClr val="accent1"/>
            </a:fillRef>
            <a:effectRef idx="1">
              <a:schemeClr val="accent1"/>
            </a:effectRef>
            <a:fontRef idx="minor">
              <a:schemeClr val="tx1"/>
            </a:fontRef>
          </p:style>
        </p:cxnSp>
        <p:pic>
          <p:nvPicPr>
            <p:cNvPr id="31" name="Picture 2" descr="Image result for jenkins">
              <a:extLst>
                <a:ext uri="{FF2B5EF4-FFF2-40B4-BE49-F238E27FC236}">
                  <a16:creationId xmlns:a16="http://schemas.microsoft.com/office/drawing/2014/main" xmlns="" id="{2C626418-56FB-41AA-AD21-9E526E67C2D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319747" y="1046999"/>
              <a:ext cx="758321" cy="461050"/>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31">
              <a:extLst>
                <a:ext uri="{FF2B5EF4-FFF2-40B4-BE49-F238E27FC236}">
                  <a16:creationId xmlns:a16="http://schemas.microsoft.com/office/drawing/2014/main" xmlns="" id="{CA28CF44-7E85-4E8D-BE23-2B786BDD2E8C}"/>
                </a:ext>
              </a:extLst>
            </p:cNvPr>
            <p:cNvGrpSpPr/>
            <p:nvPr/>
          </p:nvGrpSpPr>
          <p:grpSpPr>
            <a:xfrm>
              <a:off x="3386338" y="2416560"/>
              <a:ext cx="1935132" cy="1760028"/>
              <a:chOff x="614048" y="4319407"/>
              <a:chExt cx="3440235" cy="3601695"/>
            </a:xfrm>
          </p:grpSpPr>
          <p:sp>
            <p:nvSpPr>
              <p:cNvPr id="33" name="Rectangle 32">
                <a:extLst>
                  <a:ext uri="{FF2B5EF4-FFF2-40B4-BE49-F238E27FC236}">
                    <a16:creationId xmlns:a16="http://schemas.microsoft.com/office/drawing/2014/main" xmlns="" id="{150DE978-5395-4A56-9AEA-3DCF694BB447}"/>
                  </a:ext>
                </a:extLst>
              </p:cNvPr>
              <p:cNvSpPr/>
              <p:nvPr/>
            </p:nvSpPr>
            <p:spPr>
              <a:xfrm>
                <a:off x="614048" y="4319407"/>
                <a:ext cx="3440235" cy="3601695"/>
              </a:xfrm>
              <a:prstGeom prst="rect">
                <a:avLst/>
              </a:prstGeom>
              <a:solidFill>
                <a:srgbClr val="FFFFFF"/>
              </a:solidFill>
              <a:ln w="9525" cap="flat" cmpd="sng" algn="ctr">
                <a:solidFill>
                  <a:srgbClr val="BFB6AD">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76197" tIns="38098" rIns="76197" bIns="38098" numCol="1" spcCol="0" rtlCol="0" fromWordArt="0" anchor="ctr" anchorCtr="0" forceAA="0" compatLnSpc="1">
                <a:prstTxWarp prst="textNoShape">
                  <a:avLst/>
                </a:prstTxWarp>
                <a:noAutofit/>
              </a:bodyPr>
              <a:lstStyle/>
              <a:p>
                <a:pPr algn="ctr" defTabSz="914388">
                  <a:defRPr/>
                </a:pPr>
                <a:endParaRPr lang="en-US" sz="1600">
                  <a:solidFill>
                    <a:srgbClr val="4D4D4F"/>
                  </a:solidFill>
                  <a:latin typeface="Source Sans Pro" panose="020B0503030403020204" pitchFamily="34" charset="0"/>
                  <a:ea typeface="Source Sans Pro" panose="020B0503030403020204" pitchFamily="34" charset="0"/>
                </a:endParaRPr>
              </a:p>
            </p:txBody>
          </p:sp>
          <p:pic>
            <p:nvPicPr>
              <p:cNvPr id="34" name="Picture 33">
                <a:extLst>
                  <a:ext uri="{FF2B5EF4-FFF2-40B4-BE49-F238E27FC236}">
                    <a16:creationId xmlns:a16="http://schemas.microsoft.com/office/drawing/2014/main" xmlns="" id="{E321629B-D9FB-4BCD-B920-9AE30ACCA9D5}"/>
                  </a:ext>
                </a:extLst>
              </p:cNvPr>
              <p:cNvPicPr>
                <a:picLocks noChangeAspect="1"/>
              </p:cNvPicPr>
              <p:nvPr/>
            </p:nvPicPr>
            <p:blipFill>
              <a:blip r:embed="rId4"/>
              <a:stretch>
                <a:fillRect/>
              </a:stretch>
            </p:blipFill>
            <p:spPr>
              <a:xfrm>
                <a:off x="654428" y="4355870"/>
                <a:ext cx="3383230" cy="3561958"/>
              </a:xfrm>
              <a:prstGeom prst="rect">
                <a:avLst/>
              </a:prstGeom>
            </p:spPr>
          </p:pic>
        </p:grpSp>
        <p:sp>
          <p:nvSpPr>
            <p:cNvPr id="61" name="Rectangle 60">
              <a:extLst>
                <a:ext uri="{FF2B5EF4-FFF2-40B4-BE49-F238E27FC236}">
                  <a16:creationId xmlns:a16="http://schemas.microsoft.com/office/drawing/2014/main" xmlns="" id="{8C4B924C-A043-4720-9BBF-B0099DCF14A9}"/>
                </a:ext>
              </a:extLst>
            </p:cNvPr>
            <p:cNvSpPr/>
            <p:nvPr/>
          </p:nvSpPr>
          <p:spPr>
            <a:xfrm>
              <a:off x="5402777" y="2431383"/>
              <a:ext cx="3534489" cy="1760028"/>
            </a:xfrm>
            <a:prstGeom prst="rect">
              <a:avLst/>
            </a:prstGeom>
            <a:solidFill>
              <a:srgbClr val="FFFFFF"/>
            </a:solidFill>
            <a:ln w="9525" cap="flat" cmpd="sng" algn="ctr">
              <a:solidFill>
                <a:srgbClr val="BFB6AD">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76197" tIns="38098" rIns="76197" bIns="38098" numCol="1" spcCol="0" rtlCol="0" fromWordArt="0" anchor="ctr" anchorCtr="0" forceAA="0" compatLnSpc="1">
              <a:prstTxWarp prst="textNoShape">
                <a:avLst/>
              </a:prstTxWarp>
              <a:noAutofit/>
            </a:bodyPr>
            <a:lstStyle/>
            <a:p>
              <a:pPr algn="ctr" defTabSz="914388">
                <a:defRPr/>
              </a:pPr>
              <a:endParaRPr lang="en-US" sz="1600">
                <a:solidFill>
                  <a:srgbClr val="4D4D4F"/>
                </a:solidFill>
                <a:latin typeface="Source Sans Pro" panose="020B0503030403020204" pitchFamily="34" charset="0"/>
                <a:ea typeface="Source Sans Pro" panose="020B0503030403020204" pitchFamily="34" charset="0"/>
              </a:endParaRPr>
            </a:p>
          </p:txBody>
        </p:sp>
        <p:sp>
          <p:nvSpPr>
            <p:cNvPr id="62" name="Rectangle 61">
              <a:extLst>
                <a:ext uri="{FF2B5EF4-FFF2-40B4-BE49-F238E27FC236}">
                  <a16:creationId xmlns:a16="http://schemas.microsoft.com/office/drawing/2014/main" xmlns="" id="{B90F0B3A-87C0-4D69-BE0D-A2FBE8C11BD7}"/>
                </a:ext>
              </a:extLst>
            </p:cNvPr>
            <p:cNvSpPr/>
            <p:nvPr/>
          </p:nvSpPr>
          <p:spPr>
            <a:xfrm>
              <a:off x="4386720" y="1791694"/>
              <a:ext cx="2448306" cy="349758"/>
            </a:xfrm>
            <a:prstGeom prst="rect">
              <a:avLst/>
            </a:prstGeom>
            <a:solidFill>
              <a:srgbClr val="5353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16109"/>
              <a:endParaRPr lang="en-US" sz="1631">
                <a:solidFill>
                  <a:srgbClr val="009ADD"/>
                </a:solidFill>
                <a:latin typeface="Source Sans Pro" panose="020B0503030403020204" pitchFamily="34" charset="0"/>
                <a:ea typeface="Source Sans Pro" panose="020B0503030403020204" pitchFamily="34" charset="0"/>
              </a:endParaRPr>
            </a:p>
          </p:txBody>
        </p:sp>
        <p:sp>
          <p:nvSpPr>
            <p:cNvPr id="63" name="TextBox 62">
              <a:extLst>
                <a:ext uri="{FF2B5EF4-FFF2-40B4-BE49-F238E27FC236}">
                  <a16:creationId xmlns:a16="http://schemas.microsoft.com/office/drawing/2014/main" xmlns="" id="{CDB9610C-5C42-401C-9C71-C5DD9F5BC9FB}"/>
                </a:ext>
              </a:extLst>
            </p:cNvPr>
            <p:cNvSpPr txBox="1"/>
            <p:nvPr/>
          </p:nvSpPr>
          <p:spPr>
            <a:xfrm>
              <a:off x="4446083" y="1805944"/>
              <a:ext cx="2329580" cy="288036"/>
            </a:xfrm>
            <a:prstGeom prst="rect">
              <a:avLst/>
            </a:prstGeom>
            <a:noFill/>
          </p:spPr>
          <p:txBody>
            <a:bodyPr wrap="none" rtlCol="0">
              <a:noAutofit/>
            </a:bodyPr>
            <a:lstStyle/>
            <a:p>
              <a:pPr algn="ctr" defTabSz="816109"/>
              <a:r>
                <a:rPr lang="en-US" sz="1400" b="1" dirty="0">
                  <a:solidFill>
                    <a:srgbClr val="FFFFFF"/>
                  </a:solidFill>
                  <a:latin typeface="Source Sans Pro" panose="020B0503030403020204" pitchFamily="34" charset="0"/>
                  <a:ea typeface="Source Sans Pro" panose="020B0503030403020204" pitchFamily="34" charset="0"/>
                </a:rPr>
                <a:t>Flex Engagement Lab</a:t>
              </a:r>
            </a:p>
          </p:txBody>
        </p:sp>
        <p:sp>
          <p:nvSpPr>
            <p:cNvPr id="66" name="Rectangle 65">
              <a:extLst>
                <a:ext uri="{FF2B5EF4-FFF2-40B4-BE49-F238E27FC236}">
                  <a16:creationId xmlns:a16="http://schemas.microsoft.com/office/drawing/2014/main" xmlns="" id="{456AFC10-DD30-43B6-A849-6312F9BF0DD6}"/>
                </a:ext>
              </a:extLst>
            </p:cNvPr>
            <p:cNvSpPr/>
            <p:nvPr/>
          </p:nvSpPr>
          <p:spPr>
            <a:xfrm>
              <a:off x="3430511" y="4194256"/>
              <a:ext cx="1912418" cy="248209"/>
            </a:xfrm>
            <a:prstGeom prst="rect">
              <a:avLst/>
            </a:prstGeom>
          </p:spPr>
          <p:txBody>
            <a:bodyPr wrap="square">
              <a:spAutoFit/>
            </a:bodyPr>
            <a:lstStyle/>
            <a:p>
              <a:pPr algn="ctr" defTabSz="914388">
                <a:defRPr/>
              </a:pPr>
              <a:r>
                <a:rPr lang="en-US" sz="1013" b="1" dirty="0">
                  <a:solidFill>
                    <a:srgbClr val="000000">
                      <a:lumMod val="65000"/>
                      <a:lumOff val="35000"/>
                    </a:srgbClr>
                  </a:solidFill>
                  <a:latin typeface="Source Sans Pro" panose="020B0503030403020204" pitchFamily="34" charset="0"/>
                  <a:ea typeface="Source Sans Pro" panose="020B0503030403020204" pitchFamily="34" charset="0"/>
                </a:rPr>
                <a:t>Trellis open SDN platform</a:t>
              </a:r>
            </a:p>
          </p:txBody>
        </p:sp>
        <p:sp>
          <p:nvSpPr>
            <p:cNvPr id="67" name="Rectangle 66">
              <a:extLst>
                <a:ext uri="{FF2B5EF4-FFF2-40B4-BE49-F238E27FC236}">
                  <a16:creationId xmlns:a16="http://schemas.microsoft.com/office/drawing/2014/main" xmlns="" id="{644935B9-70B5-41B0-B5A8-C718306CA463}"/>
                </a:ext>
              </a:extLst>
            </p:cNvPr>
            <p:cNvSpPr/>
            <p:nvPr/>
          </p:nvSpPr>
          <p:spPr>
            <a:xfrm>
              <a:off x="6242561" y="4212386"/>
              <a:ext cx="2154372" cy="248209"/>
            </a:xfrm>
            <a:prstGeom prst="rect">
              <a:avLst/>
            </a:prstGeom>
          </p:spPr>
          <p:txBody>
            <a:bodyPr wrap="square">
              <a:spAutoFit/>
            </a:bodyPr>
            <a:lstStyle/>
            <a:p>
              <a:pPr algn="ctr" defTabSz="914388">
                <a:defRPr/>
              </a:pPr>
              <a:r>
                <a:rPr lang="en-US" sz="1013" b="1">
                  <a:solidFill>
                    <a:srgbClr val="000000">
                      <a:lumMod val="65000"/>
                      <a:lumOff val="35000"/>
                    </a:srgbClr>
                  </a:solidFill>
                  <a:latin typeface="Source Sans Pro" panose="020B0503030403020204" pitchFamily="34" charset="0"/>
                  <a:ea typeface="Source Sans Pro" panose="020B0503030403020204" pitchFamily="34" charset="0"/>
                </a:rPr>
                <a:t>CORD SEBA POD on OCP</a:t>
              </a:r>
            </a:p>
          </p:txBody>
        </p:sp>
        <p:grpSp>
          <p:nvGrpSpPr>
            <p:cNvPr id="68" name="Group 67">
              <a:extLst>
                <a:ext uri="{FF2B5EF4-FFF2-40B4-BE49-F238E27FC236}">
                  <a16:creationId xmlns:a16="http://schemas.microsoft.com/office/drawing/2014/main" xmlns="" id="{4B6A84A1-F092-4902-902F-7B883CA79E81}"/>
                </a:ext>
              </a:extLst>
            </p:cNvPr>
            <p:cNvGrpSpPr/>
            <p:nvPr/>
          </p:nvGrpSpPr>
          <p:grpSpPr>
            <a:xfrm>
              <a:off x="7683865" y="2540990"/>
              <a:ext cx="1207992" cy="1577956"/>
              <a:chOff x="8789633" y="4505483"/>
              <a:chExt cx="2147541" cy="3229106"/>
            </a:xfrm>
          </p:grpSpPr>
          <p:pic>
            <p:nvPicPr>
              <p:cNvPr id="69" name="Picture 68">
                <a:extLst>
                  <a:ext uri="{FF2B5EF4-FFF2-40B4-BE49-F238E27FC236}">
                    <a16:creationId xmlns:a16="http://schemas.microsoft.com/office/drawing/2014/main" xmlns="" id="{10C2F359-79AC-497E-851E-3E854A522B9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789633" y="6483407"/>
                <a:ext cx="2144719" cy="1251182"/>
              </a:xfrm>
              <a:prstGeom prst="rect">
                <a:avLst/>
              </a:prstGeom>
            </p:spPr>
          </p:pic>
          <p:pic>
            <p:nvPicPr>
              <p:cNvPr id="70" name="Picture 69">
                <a:extLst>
                  <a:ext uri="{FF2B5EF4-FFF2-40B4-BE49-F238E27FC236}">
                    <a16:creationId xmlns:a16="http://schemas.microsoft.com/office/drawing/2014/main" xmlns="" id="{69DD67D4-A200-4828-BB87-0601465ECD3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792455" y="4505483"/>
                <a:ext cx="2144719" cy="1985434"/>
              </a:xfrm>
              <a:prstGeom prst="rect">
                <a:avLst/>
              </a:prstGeom>
            </p:spPr>
          </p:pic>
        </p:grpSp>
        <p:grpSp>
          <p:nvGrpSpPr>
            <p:cNvPr id="71" name="Group 70">
              <a:extLst>
                <a:ext uri="{FF2B5EF4-FFF2-40B4-BE49-F238E27FC236}">
                  <a16:creationId xmlns:a16="http://schemas.microsoft.com/office/drawing/2014/main" xmlns="" id="{41A512F1-95DC-4649-9619-D4CEB0868C80}"/>
                </a:ext>
              </a:extLst>
            </p:cNvPr>
            <p:cNvGrpSpPr/>
            <p:nvPr/>
          </p:nvGrpSpPr>
          <p:grpSpPr>
            <a:xfrm>
              <a:off x="5328117" y="952245"/>
              <a:ext cx="621909" cy="621909"/>
              <a:chOff x="11117900" y="2702267"/>
              <a:chExt cx="1658423" cy="1658423"/>
            </a:xfrm>
          </p:grpSpPr>
          <p:sp>
            <p:nvSpPr>
              <p:cNvPr id="72" name="Oval 71">
                <a:extLst>
                  <a:ext uri="{FF2B5EF4-FFF2-40B4-BE49-F238E27FC236}">
                    <a16:creationId xmlns:a16="http://schemas.microsoft.com/office/drawing/2014/main" xmlns="" id="{D29D6913-BDB2-46A3-A42A-10D314D5EFDA}"/>
                  </a:ext>
                </a:extLst>
              </p:cNvPr>
              <p:cNvSpPr/>
              <p:nvPr/>
            </p:nvSpPr>
            <p:spPr>
              <a:xfrm>
                <a:off x="11117900" y="2702267"/>
                <a:ext cx="1658423" cy="1658423"/>
              </a:xfrm>
              <a:prstGeom prst="ellipse">
                <a:avLst/>
              </a:prstGeom>
              <a:solidFill>
                <a:srgbClr val="343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a:solidFill>
                    <a:srgbClr val="FFFFFF"/>
                  </a:solidFill>
                  <a:latin typeface="Source Sans Pro" panose="020B0503030403020204" pitchFamily="34" charset="0"/>
                  <a:ea typeface="Source Sans Pro" panose="020B0503030403020204" pitchFamily="34" charset="0"/>
                </a:endParaRPr>
              </a:p>
            </p:txBody>
          </p:sp>
          <p:pic>
            <p:nvPicPr>
              <p:cNvPr id="73" name="Picture 72">
                <a:extLst>
                  <a:ext uri="{FF2B5EF4-FFF2-40B4-BE49-F238E27FC236}">
                    <a16:creationId xmlns:a16="http://schemas.microsoft.com/office/drawing/2014/main" xmlns="" id="{453C8735-3AD5-4D22-B42A-607418E67CF1}"/>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11316994" y="2974532"/>
                <a:ext cx="1260236" cy="1100896"/>
              </a:xfrm>
              <a:prstGeom prst="rect">
                <a:avLst/>
              </a:prstGeom>
            </p:spPr>
          </p:pic>
        </p:grpSp>
        <p:pic>
          <p:nvPicPr>
            <p:cNvPr id="74" name="Picture 73">
              <a:extLst>
                <a:ext uri="{FF2B5EF4-FFF2-40B4-BE49-F238E27FC236}">
                  <a16:creationId xmlns:a16="http://schemas.microsoft.com/office/drawing/2014/main" xmlns="" id="{5E24A92B-843E-4B35-9F2F-FC3D4819C2D4}"/>
                </a:ext>
              </a:extLst>
            </p:cNvPr>
            <p:cNvPicPr>
              <a:picLocks noChangeAspect="1"/>
            </p:cNvPicPr>
            <p:nvPr/>
          </p:nvPicPr>
          <p:blipFill>
            <a:blip r:embed="rId8"/>
            <a:stretch>
              <a:fillRect/>
            </a:stretch>
          </p:blipFill>
          <p:spPr>
            <a:xfrm>
              <a:off x="8119871" y="1075836"/>
              <a:ext cx="731437" cy="432213"/>
            </a:xfrm>
            <a:prstGeom prst="rect">
              <a:avLst/>
            </a:prstGeom>
          </p:spPr>
        </p:pic>
        <p:sp>
          <p:nvSpPr>
            <p:cNvPr id="76" name="Rectangle 75">
              <a:extLst>
                <a:ext uri="{FF2B5EF4-FFF2-40B4-BE49-F238E27FC236}">
                  <a16:creationId xmlns:a16="http://schemas.microsoft.com/office/drawing/2014/main" xmlns="" id="{2A5CB23D-D391-4CCB-8D22-9332E02983C1}"/>
                </a:ext>
              </a:extLst>
            </p:cNvPr>
            <p:cNvSpPr/>
            <p:nvPr/>
          </p:nvSpPr>
          <p:spPr>
            <a:xfrm>
              <a:off x="4671505" y="2079819"/>
              <a:ext cx="325176" cy="61389"/>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atin typeface="Source Sans Pro" panose="020B0503030403020204" pitchFamily="34" charset="0"/>
                <a:ea typeface="Source Sans Pro" panose="020B0503030403020204" pitchFamily="34" charset="0"/>
              </a:endParaRPr>
            </a:p>
          </p:txBody>
        </p:sp>
        <p:sp>
          <p:nvSpPr>
            <p:cNvPr id="77" name="Rectangle 76">
              <a:extLst>
                <a:ext uri="{FF2B5EF4-FFF2-40B4-BE49-F238E27FC236}">
                  <a16:creationId xmlns:a16="http://schemas.microsoft.com/office/drawing/2014/main" xmlns="" id="{7A1B72B6-A0CD-494B-9C79-86A003CC4CCB}"/>
                </a:ext>
              </a:extLst>
            </p:cNvPr>
            <p:cNvSpPr/>
            <p:nvPr/>
          </p:nvSpPr>
          <p:spPr>
            <a:xfrm>
              <a:off x="5970901" y="2073310"/>
              <a:ext cx="325176" cy="61389"/>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atin typeface="Source Sans Pro" panose="020B0503030403020204" pitchFamily="34" charset="0"/>
                <a:ea typeface="Source Sans Pro" panose="020B0503030403020204" pitchFamily="34" charset="0"/>
              </a:endParaRPr>
            </a:p>
          </p:txBody>
        </p:sp>
        <p:pic>
          <p:nvPicPr>
            <p:cNvPr id="79" name="Picture 78">
              <a:extLst>
                <a:ext uri="{FF2B5EF4-FFF2-40B4-BE49-F238E27FC236}">
                  <a16:creationId xmlns:a16="http://schemas.microsoft.com/office/drawing/2014/main" xmlns="" id="{B1222EC8-F0E3-4CB7-BEF0-827565707B71}"/>
                </a:ext>
              </a:extLst>
            </p:cNvPr>
            <p:cNvPicPr>
              <a:picLocks noChangeAspect="1"/>
            </p:cNvPicPr>
            <p:nvPr/>
          </p:nvPicPr>
          <p:blipFill>
            <a:blip r:embed="rId9"/>
            <a:stretch>
              <a:fillRect/>
            </a:stretch>
          </p:blipFill>
          <p:spPr>
            <a:xfrm>
              <a:off x="5482073" y="2591581"/>
              <a:ext cx="2106216" cy="1497575"/>
            </a:xfrm>
            <a:prstGeom prst="rect">
              <a:avLst/>
            </a:prstGeom>
          </p:spPr>
        </p:pic>
      </p:grpSp>
    </p:spTree>
    <p:extLst>
      <p:ext uri="{BB962C8B-B14F-4D97-AF65-F5344CB8AC3E}">
        <p14:creationId xmlns:p14="http://schemas.microsoft.com/office/powerpoint/2010/main" val="724330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8DBEC1-4F89-4CF1-8610-84EE3C1B0AB4}"/>
              </a:ext>
            </a:extLst>
          </p:cNvPr>
          <p:cNvSpPr>
            <a:spLocks noGrp="1"/>
          </p:cNvSpPr>
          <p:nvPr>
            <p:ph type="title"/>
          </p:nvPr>
        </p:nvSpPr>
        <p:spPr>
          <a:xfrm>
            <a:off x="138455" y="113292"/>
            <a:ext cx="9005545" cy="401334"/>
          </a:xfrm>
        </p:spPr>
        <p:txBody>
          <a:bodyPr/>
          <a:lstStyle/>
          <a:p>
            <a:r>
              <a:rPr lang="en-US" dirty="0"/>
              <a:t>Open.Together - Foster Open Ecosystem </a:t>
            </a:r>
          </a:p>
        </p:txBody>
      </p:sp>
      <p:grpSp>
        <p:nvGrpSpPr>
          <p:cNvPr id="5" name="Group 4">
            <a:extLst>
              <a:ext uri="{FF2B5EF4-FFF2-40B4-BE49-F238E27FC236}">
                <a16:creationId xmlns:a16="http://schemas.microsoft.com/office/drawing/2014/main" xmlns="" id="{DED4C0BB-C6C4-4960-BF3B-C210694D72C1}"/>
              </a:ext>
            </a:extLst>
          </p:cNvPr>
          <p:cNvGrpSpPr/>
          <p:nvPr/>
        </p:nvGrpSpPr>
        <p:grpSpPr>
          <a:xfrm>
            <a:off x="1059291" y="879764"/>
            <a:ext cx="6781268" cy="3408218"/>
            <a:chOff x="1059291" y="879764"/>
            <a:chExt cx="6781268" cy="3408218"/>
          </a:xfrm>
        </p:grpSpPr>
        <p:grpSp>
          <p:nvGrpSpPr>
            <p:cNvPr id="7" name="Group 6">
              <a:extLst>
                <a:ext uri="{FF2B5EF4-FFF2-40B4-BE49-F238E27FC236}">
                  <a16:creationId xmlns:a16="http://schemas.microsoft.com/office/drawing/2014/main" xmlns="" id="{578DC8A5-1C3A-4948-884C-BBF76409EE23}"/>
                </a:ext>
              </a:extLst>
            </p:cNvPr>
            <p:cNvGrpSpPr/>
            <p:nvPr/>
          </p:nvGrpSpPr>
          <p:grpSpPr>
            <a:xfrm>
              <a:off x="1059291" y="879764"/>
              <a:ext cx="6781268" cy="3408218"/>
              <a:chOff x="1059291" y="879764"/>
              <a:chExt cx="6781268" cy="3408218"/>
            </a:xfrm>
          </p:grpSpPr>
          <p:cxnSp>
            <p:nvCxnSpPr>
              <p:cNvPr id="19" name="Straight Connector 18">
                <a:extLst>
                  <a:ext uri="{FF2B5EF4-FFF2-40B4-BE49-F238E27FC236}">
                    <a16:creationId xmlns:a16="http://schemas.microsoft.com/office/drawing/2014/main" xmlns="" id="{646E8197-3826-4E64-B48C-F05EB7A0937D}"/>
                  </a:ext>
                </a:extLst>
              </p:cNvPr>
              <p:cNvCxnSpPr>
                <a:cxnSpLocks/>
              </p:cNvCxnSpPr>
              <p:nvPr/>
            </p:nvCxnSpPr>
            <p:spPr>
              <a:xfrm>
                <a:off x="4299685" y="2601381"/>
                <a:ext cx="0" cy="1686601"/>
              </a:xfrm>
              <a:prstGeom prst="line">
                <a:avLst/>
              </a:prstGeom>
              <a:ln>
                <a:prstDash val="dash"/>
              </a:ln>
            </p:spPr>
            <p:style>
              <a:lnRef idx="1">
                <a:schemeClr val="accent2"/>
              </a:lnRef>
              <a:fillRef idx="0">
                <a:schemeClr val="accent2"/>
              </a:fillRef>
              <a:effectRef idx="0">
                <a:schemeClr val="accent2"/>
              </a:effectRef>
              <a:fontRef idx="minor">
                <a:schemeClr val="tx1"/>
              </a:fontRef>
            </p:style>
          </p:cxnSp>
          <p:cxnSp>
            <p:nvCxnSpPr>
              <p:cNvPr id="22" name="Straight Connector 21">
                <a:extLst>
                  <a:ext uri="{FF2B5EF4-FFF2-40B4-BE49-F238E27FC236}">
                    <a16:creationId xmlns:a16="http://schemas.microsoft.com/office/drawing/2014/main" xmlns="" id="{C537BE5A-3FE2-41E7-94E2-6376BD80947C}"/>
                  </a:ext>
                </a:extLst>
              </p:cNvPr>
              <p:cNvCxnSpPr>
                <a:cxnSpLocks/>
              </p:cNvCxnSpPr>
              <p:nvPr/>
            </p:nvCxnSpPr>
            <p:spPr>
              <a:xfrm>
                <a:off x="4299685" y="879764"/>
                <a:ext cx="0" cy="1721617"/>
              </a:xfrm>
              <a:prstGeom prst="line">
                <a:avLst/>
              </a:prstGeom>
              <a:ln>
                <a:prstDash val="dash"/>
              </a:ln>
            </p:spPr>
            <p:style>
              <a:lnRef idx="1">
                <a:schemeClr val="accent2"/>
              </a:lnRef>
              <a:fillRef idx="0">
                <a:schemeClr val="accent2"/>
              </a:fillRef>
              <a:effectRef idx="0">
                <a:schemeClr val="accent2"/>
              </a:effectRef>
              <a:fontRef idx="minor">
                <a:schemeClr val="tx1"/>
              </a:fontRef>
            </p:style>
          </p:cxnSp>
          <p:grpSp>
            <p:nvGrpSpPr>
              <p:cNvPr id="4" name="Group 3">
                <a:extLst>
                  <a:ext uri="{FF2B5EF4-FFF2-40B4-BE49-F238E27FC236}">
                    <a16:creationId xmlns:a16="http://schemas.microsoft.com/office/drawing/2014/main" xmlns="" id="{E3ABC42D-1270-4C3B-A198-B8A1A5EEC6DD}"/>
                  </a:ext>
                </a:extLst>
              </p:cNvPr>
              <p:cNvGrpSpPr/>
              <p:nvPr/>
            </p:nvGrpSpPr>
            <p:grpSpPr>
              <a:xfrm>
                <a:off x="1059291" y="932738"/>
                <a:ext cx="6781268" cy="3305651"/>
                <a:chOff x="1059291" y="932738"/>
                <a:chExt cx="6781268" cy="3305651"/>
              </a:xfrm>
            </p:grpSpPr>
            <p:pic>
              <p:nvPicPr>
                <p:cNvPr id="9" name="Picture 8">
                  <a:extLst>
                    <a:ext uri="{FF2B5EF4-FFF2-40B4-BE49-F238E27FC236}">
                      <a16:creationId xmlns:a16="http://schemas.microsoft.com/office/drawing/2014/main" xmlns="" id="{AEDC07BD-3423-4153-B4CC-BD693B59C45A}"/>
                    </a:ext>
                  </a:extLst>
                </p:cNvPr>
                <p:cNvPicPr>
                  <a:picLocks noChangeAspect="1"/>
                </p:cNvPicPr>
                <p:nvPr/>
              </p:nvPicPr>
              <p:blipFill>
                <a:blip r:embed="rId2"/>
                <a:stretch>
                  <a:fillRect/>
                </a:stretch>
              </p:blipFill>
              <p:spPr>
                <a:xfrm>
                  <a:off x="5577083" y="1486692"/>
                  <a:ext cx="920078" cy="543682"/>
                </a:xfrm>
                <a:prstGeom prst="rect">
                  <a:avLst/>
                </a:prstGeom>
              </p:spPr>
            </p:pic>
            <p:pic>
              <p:nvPicPr>
                <p:cNvPr id="8" name="Picture 7">
                  <a:extLst>
                    <a:ext uri="{FF2B5EF4-FFF2-40B4-BE49-F238E27FC236}">
                      <a16:creationId xmlns:a16="http://schemas.microsoft.com/office/drawing/2014/main" xmlns="" id="{6A8066E8-621F-4CE4-B9E9-F8E36CBB92E6}"/>
                    </a:ext>
                  </a:extLst>
                </p:cNvPr>
                <p:cNvPicPr>
                  <a:picLocks noChangeAspect="1"/>
                </p:cNvPicPr>
                <p:nvPr/>
              </p:nvPicPr>
              <p:blipFill>
                <a:blip r:embed="rId3"/>
                <a:stretch>
                  <a:fillRect/>
                </a:stretch>
              </p:blipFill>
              <p:spPr>
                <a:xfrm>
                  <a:off x="1231108" y="2827282"/>
                  <a:ext cx="1323406" cy="284533"/>
                </a:xfrm>
                <a:prstGeom prst="rect">
                  <a:avLst/>
                </a:prstGeom>
              </p:spPr>
            </p:pic>
            <p:pic>
              <p:nvPicPr>
                <p:cNvPr id="12" name="Picture 11">
                  <a:extLst>
                    <a:ext uri="{FF2B5EF4-FFF2-40B4-BE49-F238E27FC236}">
                      <a16:creationId xmlns:a16="http://schemas.microsoft.com/office/drawing/2014/main" xmlns="" id="{A5C517AA-6EBC-4EB3-93B6-68EFDC5FCA96}"/>
                    </a:ext>
                  </a:extLst>
                </p:cNvPr>
                <p:cNvPicPr>
                  <a:picLocks noChangeAspect="1"/>
                </p:cNvPicPr>
                <p:nvPr/>
              </p:nvPicPr>
              <p:blipFill>
                <a:blip r:embed="rId4"/>
                <a:stretch>
                  <a:fillRect/>
                </a:stretch>
              </p:blipFill>
              <p:spPr>
                <a:xfrm>
                  <a:off x="1948476" y="3013046"/>
                  <a:ext cx="1247659" cy="765232"/>
                </a:xfrm>
                <a:prstGeom prst="rect">
                  <a:avLst/>
                </a:prstGeom>
              </p:spPr>
            </p:pic>
            <p:pic>
              <p:nvPicPr>
                <p:cNvPr id="14" name="Picture 13">
                  <a:extLst>
                    <a:ext uri="{FF2B5EF4-FFF2-40B4-BE49-F238E27FC236}">
                      <a16:creationId xmlns:a16="http://schemas.microsoft.com/office/drawing/2014/main" xmlns="" id="{D4408D16-D698-41BA-862E-6064342534C0}"/>
                    </a:ext>
                  </a:extLst>
                </p:cNvPr>
                <p:cNvPicPr>
                  <a:picLocks noChangeAspect="1"/>
                </p:cNvPicPr>
                <p:nvPr/>
              </p:nvPicPr>
              <p:blipFill>
                <a:blip r:embed="rId5"/>
                <a:stretch>
                  <a:fillRect/>
                </a:stretch>
              </p:blipFill>
              <p:spPr>
                <a:xfrm>
                  <a:off x="6669532" y="1615813"/>
                  <a:ext cx="1105026" cy="676829"/>
                </a:xfrm>
                <a:prstGeom prst="rect">
                  <a:avLst/>
                </a:prstGeom>
              </p:spPr>
            </p:pic>
            <p:cxnSp>
              <p:nvCxnSpPr>
                <p:cNvPr id="17" name="Straight Connector 16">
                  <a:extLst>
                    <a:ext uri="{FF2B5EF4-FFF2-40B4-BE49-F238E27FC236}">
                      <a16:creationId xmlns:a16="http://schemas.microsoft.com/office/drawing/2014/main" xmlns="" id="{11E5D94C-41B3-4EDD-9C19-1E45DFE87547}"/>
                    </a:ext>
                  </a:extLst>
                </p:cNvPr>
                <p:cNvCxnSpPr>
                  <a:cxnSpLocks/>
                </p:cNvCxnSpPr>
                <p:nvPr/>
              </p:nvCxnSpPr>
              <p:spPr>
                <a:xfrm>
                  <a:off x="1238193" y="2601381"/>
                  <a:ext cx="6458155" cy="0"/>
                </a:xfrm>
                <a:prstGeom prst="line">
                  <a:avLst/>
                </a:prstGeom>
                <a:ln>
                  <a:prstDash val="dash"/>
                </a:ln>
              </p:spPr>
              <p:style>
                <a:lnRef idx="1">
                  <a:schemeClr val="accent2"/>
                </a:lnRef>
                <a:fillRef idx="0">
                  <a:schemeClr val="accent2"/>
                </a:fillRef>
                <a:effectRef idx="0">
                  <a:schemeClr val="accent2"/>
                </a:effectRef>
                <a:fontRef idx="minor">
                  <a:schemeClr val="tx1"/>
                </a:fontRef>
              </p:style>
            </p:cxnSp>
            <p:pic>
              <p:nvPicPr>
                <p:cNvPr id="23" name="Picture 22">
                  <a:extLst>
                    <a:ext uri="{FF2B5EF4-FFF2-40B4-BE49-F238E27FC236}">
                      <a16:creationId xmlns:a16="http://schemas.microsoft.com/office/drawing/2014/main" xmlns="" id="{FE609FCC-8B35-46E5-BF66-2A9260101469}"/>
                    </a:ext>
                  </a:extLst>
                </p:cNvPr>
                <p:cNvPicPr>
                  <a:picLocks noChangeAspect="1"/>
                </p:cNvPicPr>
                <p:nvPr/>
              </p:nvPicPr>
              <p:blipFill>
                <a:blip r:embed="rId2"/>
                <a:stretch>
                  <a:fillRect/>
                </a:stretch>
              </p:blipFill>
              <p:spPr>
                <a:xfrm>
                  <a:off x="1202528" y="1554826"/>
                  <a:ext cx="907284" cy="536122"/>
                </a:xfrm>
                <a:prstGeom prst="rect">
                  <a:avLst/>
                </a:prstGeom>
              </p:spPr>
            </p:pic>
            <p:pic>
              <p:nvPicPr>
                <p:cNvPr id="24" name="Picture 23">
                  <a:extLst>
                    <a:ext uri="{FF2B5EF4-FFF2-40B4-BE49-F238E27FC236}">
                      <a16:creationId xmlns:a16="http://schemas.microsoft.com/office/drawing/2014/main" xmlns="" id="{954C4876-7150-4275-BBDA-89E978D4FB4D}"/>
                    </a:ext>
                  </a:extLst>
                </p:cNvPr>
                <p:cNvPicPr>
                  <a:picLocks noChangeAspect="1"/>
                </p:cNvPicPr>
                <p:nvPr/>
              </p:nvPicPr>
              <p:blipFill>
                <a:blip r:embed="rId6"/>
                <a:stretch>
                  <a:fillRect/>
                </a:stretch>
              </p:blipFill>
              <p:spPr>
                <a:xfrm>
                  <a:off x="2259639" y="1792609"/>
                  <a:ext cx="871804" cy="237765"/>
                </a:xfrm>
                <a:prstGeom prst="rect">
                  <a:avLst/>
                </a:prstGeom>
              </p:spPr>
            </p:pic>
            <p:pic>
              <p:nvPicPr>
                <p:cNvPr id="27" name="Picture 26">
                  <a:extLst>
                    <a:ext uri="{FF2B5EF4-FFF2-40B4-BE49-F238E27FC236}">
                      <a16:creationId xmlns:a16="http://schemas.microsoft.com/office/drawing/2014/main" xmlns="" id="{5506E428-300E-45EA-8B48-E95234F62952}"/>
                    </a:ext>
                  </a:extLst>
                </p:cNvPr>
                <p:cNvPicPr>
                  <a:picLocks noChangeAspect="1"/>
                </p:cNvPicPr>
                <p:nvPr/>
              </p:nvPicPr>
              <p:blipFill>
                <a:blip r:embed="rId7"/>
                <a:stretch>
                  <a:fillRect/>
                </a:stretch>
              </p:blipFill>
              <p:spPr>
                <a:xfrm>
                  <a:off x="5541513" y="1937236"/>
                  <a:ext cx="989108" cy="430815"/>
                </a:xfrm>
                <a:prstGeom prst="rect">
                  <a:avLst/>
                </a:prstGeom>
              </p:spPr>
            </p:pic>
            <p:pic>
              <p:nvPicPr>
                <p:cNvPr id="31" name="Picture 30">
                  <a:extLst>
                    <a:ext uri="{FF2B5EF4-FFF2-40B4-BE49-F238E27FC236}">
                      <a16:creationId xmlns:a16="http://schemas.microsoft.com/office/drawing/2014/main" xmlns="" id="{1DC3F048-6367-457C-ABE1-3585D508B31C}"/>
                    </a:ext>
                  </a:extLst>
                </p:cNvPr>
                <p:cNvPicPr>
                  <a:picLocks noChangeAspect="1"/>
                </p:cNvPicPr>
                <p:nvPr/>
              </p:nvPicPr>
              <p:blipFill>
                <a:blip r:embed="rId8"/>
                <a:stretch>
                  <a:fillRect/>
                </a:stretch>
              </p:blipFill>
              <p:spPr>
                <a:xfrm>
                  <a:off x="3280087" y="1618709"/>
                  <a:ext cx="2039196" cy="2006482"/>
                </a:xfrm>
                <a:prstGeom prst="rect">
                  <a:avLst/>
                </a:prstGeom>
              </p:spPr>
            </p:pic>
            <p:sp>
              <p:nvSpPr>
                <p:cNvPr id="33" name="Rectangle 32">
                  <a:extLst>
                    <a:ext uri="{FF2B5EF4-FFF2-40B4-BE49-F238E27FC236}">
                      <a16:creationId xmlns:a16="http://schemas.microsoft.com/office/drawing/2014/main" xmlns="" id="{44554C17-4115-4F9A-B322-9001F8BB6798}"/>
                    </a:ext>
                  </a:extLst>
                </p:cNvPr>
                <p:cNvSpPr/>
                <p:nvPr/>
              </p:nvSpPr>
              <p:spPr>
                <a:xfrm>
                  <a:off x="4049736" y="2356031"/>
                  <a:ext cx="961577" cy="276999"/>
                </a:xfrm>
                <a:prstGeom prst="rect">
                  <a:avLst/>
                </a:prstGeom>
              </p:spPr>
              <p:txBody>
                <a:bodyPr wrap="square">
                  <a:spAutoFit/>
                </a:bodyPr>
                <a:lstStyle/>
                <a:p>
                  <a:r>
                    <a:rPr lang="en-US" sz="1200" b="1" kern="1200" dirty="0">
                      <a:solidFill>
                        <a:schemeClr val="tx1">
                          <a:lumMod val="95000"/>
                          <a:lumOff val="5000"/>
                        </a:schemeClr>
                      </a:solidFill>
                      <a:latin typeface="Calibri"/>
                      <a:ea typeface="+mn-ea"/>
                    </a:rPr>
                    <a:t>OPEN</a:t>
                  </a:r>
                </a:p>
              </p:txBody>
            </p:sp>
            <p:sp>
              <p:nvSpPr>
                <p:cNvPr id="34" name="Rectangle 33">
                  <a:extLst>
                    <a:ext uri="{FF2B5EF4-FFF2-40B4-BE49-F238E27FC236}">
                      <a16:creationId xmlns:a16="http://schemas.microsoft.com/office/drawing/2014/main" xmlns="" id="{DB274BF3-FE4C-4EA8-9144-A91B851138E6}"/>
                    </a:ext>
                  </a:extLst>
                </p:cNvPr>
                <p:cNvSpPr/>
                <p:nvPr/>
              </p:nvSpPr>
              <p:spPr>
                <a:xfrm>
                  <a:off x="3869028" y="2499736"/>
                  <a:ext cx="961577" cy="276999"/>
                </a:xfrm>
                <a:prstGeom prst="rect">
                  <a:avLst/>
                </a:prstGeom>
              </p:spPr>
              <p:txBody>
                <a:bodyPr wrap="square">
                  <a:spAutoFit/>
                </a:bodyPr>
                <a:lstStyle/>
                <a:p>
                  <a:r>
                    <a:rPr lang="en-US" sz="1200" b="1" kern="1200" dirty="0">
                      <a:solidFill>
                        <a:schemeClr val="tx1">
                          <a:lumMod val="95000"/>
                          <a:lumOff val="5000"/>
                        </a:schemeClr>
                      </a:solidFill>
                      <a:latin typeface="Calibri"/>
                      <a:ea typeface="+mn-ea"/>
                    </a:rPr>
                    <a:t>TOGETHER</a:t>
                  </a:r>
                </a:p>
              </p:txBody>
            </p:sp>
            <p:sp>
              <p:nvSpPr>
                <p:cNvPr id="35" name="Rectangle 34">
                  <a:extLst>
                    <a:ext uri="{FF2B5EF4-FFF2-40B4-BE49-F238E27FC236}">
                      <a16:creationId xmlns:a16="http://schemas.microsoft.com/office/drawing/2014/main" xmlns="" id="{D493F704-B818-49DD-A0CB-1414E5540C45}"/>
                    </a:ext>
                  </a:extLst>
                </p:cNvPr>
                <p:cNvSpPr/>
                <p:nvPr/>
              </p:nvSpPr>
              <p:spPr>
                <a:xfrm>
                  <a:off x="1149861" y="932738"/>
                  <a:ext cx="1850185" cy="369332"/>
                </a:xfrm>
                <a:prstGeom prst="rect">
                  <a:avLst/>
                </a:prstGeom>
              </p:spPr>
              <p:style>
                <a:lnRef idx="3">
                  <a:schemeClr val="lt1"/>
                </a:lnRef>
                <a:fillRef idx="1">
                  <a:schemeClr val="accent5"/>
                </a:fillRef>
                <a:effectRef idx="1">
                  <a:schemeClr val="accent5"/>
                </a:effectRef>
                <a:fontRef idx="minor">
                  <a:schemeClr val="lt1"/>
                </a:fontRef>
              </p:style>
              <p:txBody>
                <a:bodyPr wrap="none" lIns="91440" tIns="45720" rIns="91440" bIns="45720">
                  <a:spAutoFit/>
                </a:bodyPr>
                <a:lstStyle/>
                <a:p>
                  <a:pPr algn="ctr"/>
                  <a:r>
                    <a:rPr lang="en-US" sz="1800" cap="none" spc="0" dirty="0">
                      <a:ln w="0"/>
                      <a:solidFill>
                        <a:srgbClr val="002060"/>
                      </a:solidFill>
                      <a:effectLst>
                        <a:outerShdw blurRad="38100" dist="25400" dir="5400000" algn="ctr" rotWithShape="0">
                          <a:srgbClr val="6E747A">
                            <a:alpha val="43000"/>
                          </a:srgbClr>
                        </a:outerShdw>
                      </a:effectLst>
                      <a:latin typeface="Source Sans Pro" panose="020B0503030403020204" pitchFamily="34" charset="0"/>
                      <a:ea typeface="Source Sans Pro" panose="020B0503030403020204" pitchFamily="34" charset="0"/>
                    </a:rPr>
                    <a:t>Reference Design</a:t>
                  </a:r>
                </a:p>
              </p:txBody>
            </p:sp>
            <p:sp>
              <p:nvSpPr>
                <p:cNvPr id="37" name="Rectangle 36">
                  <a:extLst>
                    <a:ext uri="{FF2B5EF4-FFF2-40B4-BE49-F238E27FC236}">
                      <a16:creationId xmlns:a16="http://schemas.microsoft.com/office/drawing/2014/main" xmlns="" id="{6726D075-825A-45FB-A658-E8F662085C01}"/>
                    </a:ext>
                  </a:extLst>
                </p:cNvPr>
                <p:cNvSpPr/>
                <p:nvPr/>
              </p:nvSpPr>
              <p:spPr>
                <a:xfrm>
                  <a:off x="5406647" y="932738"/>
                  <a:ext cx="2343911" cy="369332"/>
                </a:xfrm>
                <a:prstGeom prst="rect">
                  <a:avLst/>
                </a:prstGeom>
              </p:spPr>
              <p:style>
                <a:lnRef idx="3">
                  <a:schemeClr val="lt1"/>
                </a:lnRef>
                <a:fillRef idx="1">
                  <a:schemeClr val="accent5"/>
                </a:fillRef>
                <a:effectRef idx="1">
                  <a:schemeClr val="accent5"/>
                </a:effectRef>
                <a:fontRef idx="minor">
                  <a:schemeClr val="lt1"/>
                </a:fontRef>
              </p:style>
              <p:txBody>
                <a:bodyPr wrap="none" lIns="91440" tIns="45720" rIns="91440" bIns="45720">
                  <a:spAutoFit/>
                </a:bodyPr>
                <a:lstStyle/>
                <a:p>
                  <a:pPr algn="ctr"/>
                  <a:r>
                    <a:rPr lang="en-US" sz="1800" b="0" cap="none" spc="0" dirty="0">
                      <a:ln w="0"/>
                      <a:solidFill>
                        <a:srgbClr val="002060"/>
                      </a:solidFill>
                      <a:effectLst>
                        <a:outerShdw blurRad="38100" dist="25400" dir="5400000" algn="ctr" rotWithShape="0">
                          <a:srgbClr val="6E747A">
                            <a:alpha val="43000"/>
                          </a:srgbClr>
                        </a:outerShdw>
                      </a:effectLst>
                      <a:latin typeface="Source Sans Pro" panose="020B0503030403020204" pitchFamily="34" charset="0"/>
                      <a:ea typeface="Source Sans Pro" panose="020B0503030403020204" pitchFamily="34" charset="0"/>
                    </a:rPr>
                    <a:t>Open Source Software</a:t>
                  </a:r>
                </a:p>
              </p:txBody>
            </p:sp>
            <p:sp>
              <p:nvSpPr>
                <p:cNvPr id="38" name="Rectangle 37">
                  <a:extLst>
                    <a:ext uri="{FF2B5EF4-FFF2-40B4-BE49-F238E27FC236}">
                      <a16:creationId xmlns:a16="http://schemas.microsoft.com/office/drawing/2014/main" xmlns="" id="{574FC0BF-90D4-43D2-B29F-CE126BEEA524}"/>
                    </a:ext>
                  </a:extLst>
                </p:cNvPr>
                <p:cNvSpPr/>
                <p:nvPr/>
              </p:nvSpPr>
              <p:spPr>
                <a:xfrm>
                  <a:off x="5376035" y="3869057"/>
                  <a:ext cx="2464524" cy="369332"/>
                </a:xfrm>
                <a:prstGeom prst="rect">
                  <a:avLst/>
                </a:prstGeom>
              </p:spPr>
              <p:style>
                <a:lnRef idx="3">
                  <a:schemeClr val="lt1"/>
                </a:lnRef>
                <a:fillRef idx="1">
                  <a:schemeClr val="accent5"/>
                </a:fillRef>
                <a:effectRef idx="1">
                  <a:schemeClr val="accent5"/>
                </a:effectRef>
                <a:fontRef idx="minor">
                  <a:schemeClr val="lt1"/>
                </a:fontRef>
              </p:style>
              <p:txBody>
                <a:bodyPr wrap="square" lIns="91440" tIns="45720" rIns="91440" bIns="45720">
                  <a:spAutoFit/>
                </a:bodyPr>
                <a:lstStyle/>
                <a:p>
                  <a:pPr algn="ctr"/>
                  <a:r>
                    <a:rPr lang="en-US" sz="1800" b="0" cap="none" spc="0" dirty="0">
                      <a:ln w="0"/>
                      <a:solidFill>
                        <a:srgbClr val="002060"/>
                      </a:solidFill>
                      <a:effectLst>
                        <a:outerShdw blurRad="38100" dist="25400" dir="5400000" algn="ctr" rotWithShape="0">
                          <a:srgbClr val="6E747A">
                            <a:alpha val="43000"/>
                          </a:srgbClr>
                        </a:outerShdw>
                      </a:effectLst>
                      <a:latin typeface="Source Sans Pro" panose="020B0503030403020204" pitchFamily="34" charset="0"/>
                      <a:ea typeface="Source Sans Pro" panose="020B0503030403020204" pitchFamily="34" charset="0"/>
                    </a:rPr>
                    <a:t>Open Hardware</a:t>
                  </a:r>
                </a:p>
              </p:txBody>
            </p:sp>
            <p:sp>
              <p:nvSpPr>
                <p:cNvPr id="39" name="Rectangle 38">
                  <a:extLst>
                    <a:ext uri="{FF2B5EF4-FFF2-40B4-BE49-F238E27FC236}">
                      <a16:creationId xmlns:a16="http://schemas.microsoft.com/office/drawing/2014/main" xmlns="" id="{A7F6D29B-DEEE-46D0-9E42-7064234FF215}"/>
                    </a:ext>
                  </a:extLst>
                </p:cNvPr>
                <p:cNvSpPr/>
                <p:nvPr/>
              </p:nvSpPr>
              <p:spPr>
                <a:xfrm>
                  <a:off x="1059291" y="3869057"/>
                  <a:ext cx="2990445" cy="369332"/>
                </a:xfrm>
                <a:prstGeom prst="rect">
                  <a:avLst/>
                </a:prstGeom>
              </p:spPr>
              <p:style>
                <a:lnRef idx="3">
                  <a:schemeClr val="lt1"/>
                </a:lnRef>
                <a:fillRef idx="1">
                  <a:schemeClr val="accent5"/>
                </a:fillRef>
                <a:effectRef idx="1">
                  <a:schemeClr val="accent5"/>
                </a:effectRef>
                <a:fontRef idx="minor">
                  <a:schemeClr val="lt1"/>
                </a:fontRef>
              </p:style>
              <p:txBody>
                <a:bodyPr wrap="square" lIns="91440" tIns="45720" rIns="91440" bIns="45720">
                  <a:spAutoFit/>
                </a:bodyPr>
                <a:lstStyle/>
                <a:p>
                  <a:pPr algn="ctr"/>
                  <a:r>
                    <a:rPr lang="en-US" sz="1800" b="0" cap="none" spc="0" dirty="0">
                      <a:ln w="0"/>
                      <a:solidFill>
                        <a:srgbClr val="002060"/>
                      </a:solidFill>
                      <a:effectLst>
                        <a:outerShdw blurRad="38100" dist="25400" dir="5400000" algn="ctr" rotWithShape="0">
                          <a:srgbClr val="6E747A">
                            <a:alpha val="43000"/>
                          </a:srgbClr>
                        </a:outerShdw>
                      </a:effectLst>
                      <a:latin typeface="Source Sans Pro" panose="020B0503030403020204" pitchFamily="34" charset="0"/>
                      <a:ea typeface="Source Sans Pro" panose="020B0503030403020204" pitchFamily="34" charset="0"/>
                    </a:rPr>
                    <a:t>Management/Orchestration</a:t>
                  </a:r>
                </a:p>
              </p:txBody>
            </p:sp>
            <p:sp>
              <p:nvSpPr>
                <p:cNvPr id="40" name="TextBox 39">
                  <a:extLst>
                    <a:ext uri="{FF2B5EF4-FFF2-40B4-BE49-F238E27FC236}">
                      <a16:creationId xmlns:a16="http://schemas.microsoft.com/office/drawing/2014/main" xmlns="" id="{06CA5AEB-D45E-49F3-9FB2-E66486A5F8E6}"/>
                    </a:ext>
                  </a:extLst>
                </p:cNvPr>
                <p:cNvSpPr txBox="1"/>
                <p:nvPr/>
              </p:nvSpPr>
              <p:spPr>
                <a:xfrm rot="19008705">
                  <a:off x="3390871" y="2029531"/>
                  <a:ext cx="758541" cy="246221"/>
                </a:xfrm>
                <a:prstGeom prst="rect">
                  <a:avLst/>
                </a:prstGeom>
                <a:noFill/>
              </p:spPr>
              <p:txBody>
                <a:bodyPr wrap="none" rtlCol="0">
                  <a:spAutoFit/>
                </a:bodyPr>
                <a:lstStyle/>
                <a:p>
                  <a:r>
                    <a:rPr lang="en-US" sz="1000" b="1" dirty="0">
                      <a:solidFill>
                        <a:schemeClr val="accent1"/>
                      </a:solidFill>
                      <a:latin typeface="Source Sans Pro" panose="020B0503030403020204" pitchFamily="34" charset="0"/>
                      <a:ea typeface="Source Sans Pro" panose="020B0503030403020204" pitchFamily="34" charset="0"/>
                    </a:rPr>
                    <a:t>Operators</a:t>
                  </a:r>
                </a:p>
              </p:txBody>
            </p:sp>
            <p:sp>
              <p:nvSpPr>
                <p:cNvPr id="41" name="TextBox 40">
                  <a:extLst>
                    <a:ext uri="{FF2B5EF4-FFF2-40B4-BE49-F238E27FC236}">
                      <a16:creationId xmlns:a16="http://schemas.microsoft.com/office/drawing/2014/main" xmlns="" id="{E775D5D6-E739-48E8-8517-21AA29B0323D}"/>
                    </a:ext>
                  </a:extLst>
                </p:cNvPr>
                <p:cNvSpPr txBox="1"/>
                <p:nvPr/>
              </p:nvSpPr>
              <p:spPr>
                <a:xfrm rot="2664115">
                  <a:off x="3428950" y="2988704"/>
                  <a:ext cx="720069" cy="246221"/>
                </a:xfrm>
                <a:prstGeom prst="rect">
                  <a:avLst/>
                </a:prstGeom>
                <a:noFill/>
              </p:spPr>
              <p:txBody>
                <a:bodyPr wrap="none" rtlCol="0">
                  <a:spAutoFit/>
                </a:bodyPr>
                <a:lstStyle/>
                <a:p>
                  <a:r>
                    <a:rPr lang="en-US" sz="1000" b="1" dirty="0">
                      <a:solidFill>
                        <a:schemeClr val="accent1"/>
                      </a:solidFill>
                      <a:latin typeface="Source Sans Pro" panose="020B0503030403020204" pitchFamily="34" charset="0"/>
                      <a:ea typeface="Source Sans Pro" panose="020B0503030403020204" pitchFamily="34" charset="0"/>
                    </a:rPr>
                    <a:t>Suppliers</a:t>
                  </a:r>
                </a:p>
              </p:txBody>
            </p:sp>
            <p:sp>
              <p:nvSpPr>
                <p:cNvPr id="43" name="TextBox 42">
                  <a:extLst>
                    <a:ext uri="{FF2B5EF4-FFF2-40B4-BE49-F238E27FC236}">
                      <a16:creationId xmlns:a16="http://schemas.microsoft.com/office/drawing/2014/main" xmlns="" id="{DB22926B-FE08-4DB8-8AE1-864D02D08907}"/>
                    </a:ext>
                  </a:extLst>
                </p:cNvPr>
                <p:cNvSpPr txBox="1"/>
                <p:nvPr/>
              </p:nvSpPr>
              <p:spPr>
                <a:xfrm rot="18839898">
                  <a:off x="4457429" y="2952679"/>
                  <a:ext cx="758541" cy="246221"/>
                </a:xfrm>
                <a:prstGeom prst="rect">
                  <a:avLst/>
                </a:prstGeom>
                <a:noFill/>
              </p:spPr>
              <p:txBody>
                <a:bodyPr wrap="none" rtlCol="0">
                  <a:spAutoFit/>
                </a:bodyPr>
                <a:lstStyle/>
                <a:p>
                  <a:r>
                    <a:rPr lang="en-US" sz="1000" b="1" dirty="0">
                      <a:solidFill>
                        <a:schemeClr val="accent1"/>
                      </a:solidFill>
                      <a:latin typeface="Source Sans Pro" panose="020B0503030403020204" pitchFamily="34" charset="0"/>
                      <a:ea typeface="Source Sans Pro" panose="020B0503030403020204" pitchFamily="34" charset="0"/>
                    </a:rPr>
                    <a:t>Operators</a:t>
                  </a:r>
                </a:p>
              </p:txBody>
            </p:sp>
            <p:sp>
              <p:nvSpPr>
                <p:cNvPr id="44" name="TextBox 43">
                  <a:extLst>
                    <a:ext uri="{FF2B5EF4-FFF2-40B4-BE49-F238E27FC236}">
                      <a16:creationId xmlns:a16="http://schemas.microsoft.com/office/drawing/2014/main" xmlns="" id="{19C938D2-EEE2-45D6-8EC2-CB723EBC3049}"/>
                    </a:ext>
                  </a:extLst>
                </p:cNvPr>
                <p:cNvSpPr txBox="1"/>
                <p:nvPr/>
              </p:nvSpPr>
              <p:spPr>
                <a:xfrm rot="2678750">
                  <a:off x="4459019" y="2020783"/>
                  <a:ext cx="720069" cy="246221"/>
                </a:xfrm>
                <a:prstGeom prst="rect">
                  <a:avLst/>
                </a:prstGeom>
                <a:noFill/>
              </p:spPr>
              <p:txBody>
                <a:bodyPr wrap="none" rtlCol="0">
                  <a:spAutoFit/>
                </a:bodyPr>
                <a:lstStyle/>
                <a:p>
                  <a:r>
                    <a:rPr lang="en-US" sz="1000" b="1" dirty="0">
                      <a:solidFill>
                        <a:schemeClr val="accent1"/>
                      </a:solidFill>
                      <a:latin typeface="Source Sans Pro" panose="020B0503030403020204" pitchFamily="34" charset="0"/>
                      <a:ea typeface="Source Sans Pro" panose="020B0503030403020204" pitchFamily="34" charset="0"/>
                    </a:rPr>
                    <a:t>Suppliers</a:t>
                  </a:r>
                </a:p>
              </p:txBody>
            </p:sp>
          </p:grpSp>
        </p:grpSp>
        <p:pic>
          <p:nvPicPr>
            <p:cNvPr id="28" name="Picture 27">
              <a:extLst>
                <a:ext uri="{FF2B5EF4-FFF2-40B4-BE49-F238E27FC236}">
                  <a16:creationId xmlns:a16="http://schemas.microsoft.com/office/drawing/2014/main" xmlns="" id="{F4F47676-88B6-4C97-B68B-C1E0DE1AEB63}"/>
                </a:ext>
              </a:extLst>
            </p:cNvPr>
            <p:cNvPicPr>
              <a:picLocks noChangeAspect="1"/>
            </p:cNvPicPr>
            <p:nvPr/>
          </p:nvPicPr>
          <p:blipFill>
            <a:blip r:embed="rId9"/>
            <a:stretch>
              <a:fillRect/>
            </a:stretch>
          </p:blipFill>
          <p:spPr>
            <a:xfrm>
              <a:off x="5603908" y="2825077"/>
              <a:ext cx="1972541" cy="802236"/>
            </a:xfrm>
            <a:prstGeom prst="rect">
              <a:avLst/>
            </a:prstGeom>
          </p:spPr>
        </p:pic>
      </p:grpSp>
    </p:spTree>
    <p:extLst>
      <p:ext uri="{BB962C8B-B14F-4D97-AF65-F5344CB8AC3E}">
        <p14:creationId xmlns:p14="http://schemas.microsoft.com/office/powerpoint/2010/main" val="42745508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REITE" val="3213.272"/>
  <p:tag name="HOEHE" val="3213.272"/>
</p:tagLst>
</file>

<file path=ppt/tags/tag2.xml><?xml version="1.0" encoding="utf-8"?>
<p:tagLst xmlns:a="http://schemas.openxmlformats.org/drawingml/2006/main" xmlns:r="http://schemas.openxmlformats.org/officeDocument/2006/relationships" xmlns:p="http://schemas.openxmlformats.org/presentationml/2006/main">
  <p:tag name="BREITE" val="3213.272"/>
  <p:tag name="HOEHE" val="3213.272"/>
</p:tagLst>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CP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34064</TotalTime>
  <Words>886</Words>
  <Application>Microsoft Macintosh PowerPoint</Application>
  <PresentationFormat>On-screen Show (16:9)</PresentationFormat>
  <Paragraphs>296</Paragraphs>
  <Slides>22</Slides>
  <Notes>11</Notes>
  <HiddenSlides>0</HiddenSlides>
  <MMClips>0</MMClips>
  <ScaleCrop>false</ScaleCrop>
  <HeadingPairs>
    <vt:vector size="4" baseType="variant">
      <vt:variant>
        <vt:lpstr>Theme</vt:lpstr>
      </vt:variant>
      <vt:variant>
        <vt:i4>6</vt:i4>
      </vt:variant>
      <vt:variant>
        <vt:lpstr>Slide Titles</vt:lpstr>
      </vt:variant>
      <vt:variant>
        <vt:i4>22</vt:i4>
      </vt:variant>
    </vt:vector>
  </HeadingPairs>
  <TitlesOfParts>
    <vt:vector size="28" baseType="lpstr">
      <vt:lpstr>OCP Template</vt:lpstr>
      <vt:lpstr>Custom Design</vt:lpstr>
      <vt:lpstr>1_OCP Template</vt:lpstr>
      <vt:lpstr>3_OCP Template</vt:lpstr>
      <vt:lpstr>1_Custom Design</vt:lpstr>
      <vt:lpstr>2_OCP Template</vt:lpstr>
      <vt:lpstr>PowerPoint Presentation</vt:lpstr>
      <vt:lpstr>OCP Adoption in Telco Ecosystem  Abdellah Tazi, Director, AT&amp;T Christopher Winslow, SVP, Flex Cloud Solutions Saurav Das, VP of Engineering, ONF</vt:lpstr>
      <vt:lpstr>PowerPoint Presentation</vt:lpstr>
      <vt:lpstr>PowerPoint Presentation</vt:lpstr>
      <vt:lpstr>PowerPoint Presentation</vt:lpstr>
      <vt:lpstr>PowerPoint Presentation</vt:lpstr>
      <vt:lpstr>PowerPoint Presentation</vt:lpstr>
      <vt:lpstr>PowerPoint Presentation</vt:lpstr>
      <vt:lpstr>SEBA</vt:lpstr>
      <vt:lpstr>SEBA: Open. Together.</vt:lpstr>
      <vt:lpstr>White-Box XGS-PON OLT</vt:lpstr>
      <vt:lpstr>White-Box ToR Switching</vt:lpstr>
      <vt:lpstr>Trellis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Open.Together - Foster Open Ecosystem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BHOJAN, SUMITHRA</dc:creator>
  <cp:lastModifiedBy>Saurav Das</cp:lastModifiedBy>
  <cp:revision>153</cp:revision>
  <dcterms:modified xsi:type="dcterms:W3CDTF">2019-05-05T23:30:30Z</dcterms:modified>
</cp:coreProperties>
</file>