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96" r:id="rId2"/>
    <p:sldMasterId id="2147483720" r:id="rId3"/>
    <p:sldMasterId id="2147483730" r:id="rId4"/>
    <p:sldMasterId id="2147483763" r:id="rId5"/>
    <p:sldMasterId id="2147483773" r:id="rId6"/>
  </p:sldMasterIdLst>
  <p:notesMasterIdLst>
    <p:notesMasterId r:id="rId11"/>
  </p:notesMasterIdLst>
  <p:sldIdLst>
    <p:sldId id="296" r:id="rId7"/>
    <p:sldId id="294" r:id="rId8"/>
    <p:sldId id="264" r:id="rId9"/>
    <p:sldId id="295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-34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01512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Google Shape;70;p1:notes"/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/>
            <a:endParaRPr lang="en-US" sz="1200"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13314" name="Google Shape;71;p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b4acbb6a4e058c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db4acbb6a4e058c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57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022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02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213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788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19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98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325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970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327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0606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BD0D-B298-FA41-9050-3BE4130CB14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4595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95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6917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1739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30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6951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66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2255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958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698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8840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7749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DCCFD-FDB7-5F4E-955D-9A0812BCE1B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E3F4-385D-AC4C-A6DA-46D34BEFBCC0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74547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828800" cy="4900246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51228" y="858796"/>
            <a:ext cx="6798515" cy="3840206"/>
          </a:xfrm>
        </p:spPr>
        <p:txBody>
          <a:bodyPr/>
          <a:lstStyle>
            <a:lvl1pPr>
              <a:spcAft>
                <a:spcPts val="234"/>
              </a:spcAft>
              <a:buClr>
                <a:srgbClr val="DE1C4B"/>
              </a:buClr>
              <a:defRPr sz="19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>
              <a:spcAft>
                <a:spcPts val="234"/>
              </a:spcAft>
              <a:buClr>
                <a:srgbClr val="DE1C4B"/>
              </a:buClr>
              <a:defRPr sz="14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>
              <a:spcAft>
                <a:spcPts val="234"/>
              </a:spcAft>
              <a:buClr>
                <a:srgbClr val="DE1C4B"/>
              </a:buClr>
              <a:defRPr sz="12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>
              <a:spcAft>
                <a:spcPts val="234"/>
              </a:spcAft>
              <a:buClr>
                <a:srgbClr val="DE1C4B"/>
              </a:buClr>
              <a:defRPr sz="11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>
              <a:spcAft>
                <a:spcPts val="234"/>
              </a:spcAft>
              <a:buClr>
                <a:srgbClr val="DE1C4B"/>
              </a:buClr>
              <a:defRPr sz="9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903462"/>
            <a:ext cx="9144000" cy="244659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0" tIns="35661" rIns="71320" bIns="35661" rtlCol="0" anchor="ctr"/>
          <a:lstStyle/>
          <a:p>
            <a:pPr algn="ctr" defTabSz="457181">
              <a:buClrTx/>
              <a:buFontTx/>
              <a:buNone/>
            </a:pPr>
            <a:endParaRPr lang="en-US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889987"/>
            <a:ext cx="3429000" cy="273844"/>
          </a:xfrm>
        </p:spPr>
        <p:txBody>
          <a:bodyPr lIns="213962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Radisys Corporation -  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202168" y="4939716"/>
            <a:ext cx="804672" cy="195129"/>
          </a:xfrm>
          <a:prstGeom prst="rect">
            <a:avLst/>
          </a:prstGeom>
          <a:noFill/>
        </p:spPr>
        <p:txBody>
          <a:bodyPr wrap="square" lIns="71320" tIns="35661" rIns="71320" bIns="35661" rtlCol="0">
            <a:spAutoFit/>
          </a:bodyPr>
          <a:lstStyle/>
          <a:p>
            <a:pPr algn="r" defTabSz="457181">
              <a:buClrTx/>
              <a:buFontTx/>
              <a:buNone/>
            </a:pPr>
            <a:fld id="{1A1FECE1-0BD3-D343-939B-B1E74A9862C0}" type="slidenum">
              <a:rPr lang="en-US" sz="8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defTabSz="457181">
                <a:buClrTx/>
                <a:buFontTx/>
                <a:buNone/>
              </a:pPr>
              <a:t>‹#›</a:t>
            </a:fld>
            <a:endParaRPr lang="en-US" sz="8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56" y="69422"/>
            <a:ext cx="2169442" cy="42484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41164" y="86500"/>
            <a:ext cx="4955059" cy="476149"/>
          </a:xfrm>
        </p:spPr>
        <p:txBody>
          <a:bodyPr lIns="213962">
            <a:normAutofit/>
          </a:bodyPr>
          <a:lstStyle>
            <a:lvl1pPr>
              <a:defRPr sz="19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80668" y="601825"/>
            <a:ext cx="6871751" cy="23093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DD1C4E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904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53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2284210"/>
            <a:ext cx="9144000" cy="2859315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454715" y="3404829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Shape 18" descr="ONF_WITH-GRADIEN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87535" y="295730"/>
            <a:ext cx="2546597" cy="175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/>
          <p:nvPr/>
        </p:nvSpPr>
        <p:spPr>
          <a:xfrm>
            <a:off x="7757936" y="130632"/>
            <a:ext cx="1291771" cy="8490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Shape 20"/>
          <p:cNvCxnSpPr/>
          <p:nvPr/>
        </p:nvCxnSpPr>
        <p:spPr>
          <a:xfrm>
            <a:off x="0" y="2284185"/>
            <a:ext cx="9144000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16082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99452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00334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01683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66655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4223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Small">
  <p:cSld name="Title and body - Small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14022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39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●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56" name="Shape 56" descr="onos-logo-fliprotate.no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8175550" y="66179"/>
            <a:ext cx="875850" cy="87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2133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1146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buClrTx/>
              <a:buFontTx/>
              <a:buNone/>
            </a:pPr>
            <a:fld id="{D0FC36D7-F3C6-EA4C-96AF-E2C40B93113F}" type="datetime1">
              <a:rPr lang="en-US"/>
              <a:pPr>
                <a:buClrTx/>
                <a:buFontTx/>
                <a:buNone/>
              </a:pPr>
              <a:t>12/4/18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buClrTx/>
              <a:buFontTx/>
              <a:buNone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183F2-CCC9-2144-B50D-6A6C2FC336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378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523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alibri"/>
                <a:cs typeface="Calibri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363" y="295731"/>
            <a:ext cx="1244707" cy="855736"/>
          </a:xfrm>
          <a:prstGeom prst="rect">
            <a:avLst/>
          </a:prstGeom>
        </p:spPr>
      </p:pic>
      <p:sp>
        <p:nvSpPr>
          <p:cNvPr id="12" name="Slide Number Placeholder 12"/>
          <p:cNvSpPr txBox="1">
            <a:spLocks/>
          </p:cNvSpPr>
          <p:nvPr userDrawn="1"/>
        </p:nvSpPr>
        <p:spPr>
          <a:xfrm>
            <a:off x="8068733" y="4775200"/>
            <a:ext cx="1075265" cy="3683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rgbClr val="A6A6A6"/>
                </a:solidFill>
                <a:latin typeface="Corbel"/>
                <a:ea typeface="+mn-ea"/>
                <a:cs typeface="Corbe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0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buClr>
                <a:schemeClr val="bg2"/>
              </a:buClr>
              <a:defRPr/>
            </a:lvl3pPr>
            <a:lvl4pPr>
              <a:lnSpc>
                <a:spcPct val="100000"/>
              </a:lnSpc>
              <a:buClr>
                <a:schemeClr val="bg2"/>
              </a:buClr>
              <a:defRPr baseline="0"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254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37368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6886717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46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</p:spPr>
        <p:txBody>
          <a:bodyPr/>
          <a:lstStyle>
            <a:lvl1pPr algn="ctr">
              <a:defRPr>
                <a:solidFill>
                  <a:srgbClr val="007DA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44603"/>
            <a:ext cx="8229600" cy="42764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200" baseline="0">
                <a:solidFill>
                  <a:srgbClr val="007DAF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41919966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7823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377775" y="232476"/>
            <a:ext cx="8229600" cy="624927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5681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7" name="Shape 17" descr="onos-logo.png"/>
          <p:cNvPicPr preferRelativeResize="0"/>
          <p:nvPr/>
        </p:nvPicPr>
        <p:blipFill>
          <a:blip r:embed="rId2">
            <a:alphaModFix amt="96000"/>
          </a:blip>
          <a:stretch>
            <a:fillRect/>
          </a:stretch>
        </p:blipFill>
        <p:spPr>
          <a:xfrm>
            <a:off x="8344100" y="131256"/>
            <a:ext cx="623100" cy="57729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751502"/>
            <a:ext cx="8229600" cy="398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4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81539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2480733"/>
            <a:ext cx="8520599" cy="181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10" name="Google Shape;10;p2" descr="ONF_WITH-GRADIEN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57478" y="711200"/>
            <a:ext cx="2229041" cy="1532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298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38667" y="533400"/>
            <a:ext cx="8133790" cy="420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  <a:defRPr sz="3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4" name="Google Shape;14;p3" descr="ONF_NO-TAG_WITH-GRADIENT.png"/>
          <p:cNvPicPr preferRelativeResize="0"/>
          <p:nvPr/>
        </p:nvPicPr>
        <p:blipFill rotWithShape="1">
          <a:blip r:embed="rId2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865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99099" y="116486"/>
            <a:ext cx="8133790" cy="530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  <a:defRPr sz="3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/>
          <p:nvPr/>
        </p:nvSpPr>
        <p:spPr>
          <a:xfrm>
            <a:off x="299099" y="873376"/>
            <a:ext cx="8133790" cy="399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3200"/>
              <a:buFont typeface="Calibri"/>
              <a:buNone/>
            </a:pPr>
            <a:endParaRPr sz="3200" b="1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4" descr="ONF_NO-TAG_WITH-GRADIENT.png"/>
          <p:cNvPicPr preferRelativeResize="0"/>
          <p:nvPr/>
        </p:nvPicPr>
        <p:blipFill rotWithShape="1">
          <a:blip r:embed="rId2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9742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 1">
  <p:cSld name="1_Custom Layout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/>
        </p:nvSpPr>
        <p:spPr>
          <a:xfrm>
            <a:off x="8613913" y="324678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22" name="Google Shape;22;p5"/>
          <p:cNvSpPr txBox="1"/>
          <p:nvPr/>
        </p:nvSpPr>
        <p:spPr>
          <a:xfrm>
            <a:off x="299099" y="873376"/>
            <a:ext cx="81339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3200"/>
              <a:buFont typeface="Calibri"/>
              <a:buNone/>
            </a:pPr>
            <a:endParaRPr sz="3200" b="1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23;p5" descr="ONF_NO-TAG_WITH-GRADIENT.png"/>
          <p:cNvPicPr preferRelativeResize="0"/>
          <p:nvPr/>
        </p:nvPicPr>
        <p:blipFill rotWithShape="1">
          <a:blip r:embed="rId2">
            <a:alphaModFix/>
          </a:blip>
          <a:srcRect t="62873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36784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8613913" y="324678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99099" y="116486"/>
            <a:ext cx="8133790" cy="530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  <a:defRPr sz="3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7" name="Google Shape;27;p6" descr="ONF_NO-TAG_WITH-GRADIENT.png"/>
          <p:cNvPicPr preferRelativeResize="0"/>
          <p:nvPr/>
        </p:nvPicPr>
        <p:blipFill rotWithShape="1">
          <a:blip r:embed="rId2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299100" y="632450"/>
            <a:ext cx="8133900" cy="42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73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-"/>
              <a:def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  <a:defRPr sz="1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87921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 1">
  <p:cSld name="2_Custom Layout 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/>
        </p:nvSpPr>
        <p:spPr>
          <a:xfrm>
            <a:off x="8613913" y="324678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278775" y="786875"/>
            <a:ext cx="3033000" cy="36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None/>
              <a:defRPr sz="32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7" descr="ONF_NO-TAG_WITH-GRADIENT.png"/>
          <p:cNvPicPr preferRelativeResize="0"/>
          <p:nvPr/>
        </p:nvPicPr>
        <p:blipFill rotWithShape="1">
          <a:blip r:embed="rId2">
            <a:alphaModFix/>
          </a:blip>
          <a:srcRect t="62873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311775" y="324675"/>
            <a:ext cx="5665200" cy="45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87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00"/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-"/>
              <a:def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  <a:defRPr sz="1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72268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buClr>
                <a:srgbClr val="595959"/>
              </a:buClr>
              <a:buSzPts val="1000"/>
              <a:buFont typeface="Arial"/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7348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40" name="Google Shape;40;p9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556872" y="474985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91375" rIns="91375" bIns="913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Clr>
                <a:srgbClr val="888888"/>
              </a:buClr>
              <a:buSzPts val="1300"/>
              <a:buFont typeface="Calibri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33957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3000"/>
              <a:buFont typeface="Calibri"/>
              <a:buNone/>
              <a:defRPr sz="3000" b="0" i="0" u="none" strike="noStrike" cap="none">
                <a:solidFill>
                  <a:srgbClr val="007DA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800" cy="34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3505200" y="485102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Clr>
                <a:srgbClr val="A5A5A5"/>
              </a:buClr>
              <a:buSzPts val="800"/>
              <a:buFont typeface="Calibri"/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24345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NF_DARK-BKG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187325"/>
            <a:ext cx="217011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45181" y="2118167"/>
            <a:ext cx="8293326" cy="71037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4702" y="2896097"/>
            <a:ext cx="8293329" cy="42405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72684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</p:spTree>
    <p:extLst>
      <p:ext uri="{BB962C8B-B14F-4D97-AF65-F5344CB8AC3E}">
        <p14:creationId xmlns:p14="http://schemas.microsoft.com/office/powerpoint/2010/main" val="15050100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</p:spTree>
    <p:extLst>
      <p:ext uri="{BB962C8B-B14F-4D97-AF65-F5344CB8AC3E}">
        <p14:creationId xmlns:p14="http://schemas.microsoft.com/office/powerpoint/2010/main" val="9012814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6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624935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-column content" userDrawn="1">
  <p:cSld name="Title, 2-column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37709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2-column content" userDrawn="1">
  <p:cSld name="Title, Subtitle, 2-column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199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732866" y="1097280"/>
            <a:ext cx="4275667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473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575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3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8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703286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Opener Slide" type="title">
  <p:cSld name="1_Section Opener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;p2"/>
          <p:cNvSpPr>
            <a:spLocks noChangeArrowheads="1"/>
          </p:cNvSpPr>
          <p:nvPr/>
        </p:nvSpPr>
        <p:spPr bwMode="auto">
          <a:xfrm>
            <a:off x="0" y="1350963"/>
            <a:ext cx="9144000" cy="2481262"/>
          </a:xfrm>
          <a:prstGeom prst="rect">
            <a:avLst/>
          </a:prstGeom>
          <a:solidFill>
            <a:srgbClr val="052B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1800" kern="1200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5" name="Picture 6" descr="onf-mark-white.png"/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-871538"/>
            <a:ext cx="65436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oogle Shape;56;p8"/>
          <p:cNvCxnSpPr>
            <a:cxnSpLocks noChangeShapeType="1"/>
          </p:cNvCxnSpPr>
          <p:nvPr/>
        </p:nvCxnSpPr>
        <p:spPr bwMode="auto">
          <a:xfrm>
            <a:off x="0" y="1355725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Google Shape;57;p8"/>
          <p:cNvCxnSpPr>
            <a:cxnSpLocks noChangeShapeType="1"/>
          </p:cNvCxnSpPr>
          <p:nvPr/>
        </p:nvCxnSpPr>
        <p:spPr bwMode="auto">
          <a:xfrm>
            <a:off x="0" y="3830638"/>
            <a:ext cx="9144000" cy="0"/>
          </a:xfrm>
          <a:prstGeom prst="straightConnector1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Google Shape;58;p8" descr="ONF_WITH-GRADIENT.png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295275"/>
            <a:ext cx="124460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59;p8"/>
          <p:cNvSpPr txBox="1">
            <a:spLocks noChangeArrowheads="1"/>
          </p:cNvSpPr>
          <p:nvPr/>
        </p:nvSpPr>
        <p:spPr bwMode="auto">
          <a:xfrm>
            <a:off x="8069263" y="4775200"/>
            <a:ext cx="1074737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800" kern="1200" smtClean="0">
              <a:solidFill>
                <a:srgbClr val="A6A6A6"/>
              </a:solidFill>
              <a:latin typeface="Corbel" charset="0"/>
              <a:cs typeface="Corbel" charset="0"/>
              <a:sym typeface="Corbel" charset="0"/>
            </a:endParaRPr>
          </a:p>
        </p:txBody>
      </p:sp>
      <p:sp>
        <p:nvSpPr>
          <p:cNvPr id="53" name="Google Shape;53;p8"/>
          <p:cNvSpPr txBox="1">
            <a:spLocks noGrp="1"/>
          </p:cNvSpPr>
          <p:nvPr>
            <p:ph type="ctrTitle"/>
          </p:nvPr>
        </p:nvSpPr>
        <p:spPr>
          <a:xfrm>
            <a:off x="457200" y="1670434"/>
            <a:ext cx="8229600" cy="714713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ubTitle" idx="1"/>
          </p:nvPr>
        </p:nvSpPr>
        <p:spPr>
          <a:xfrm>
            <a:off x="457201" y="2452707"/>
            <a:ext cx="8229600" cy="1374047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949494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94949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4949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Google Shape;55;p8"/>
          <p:cNvSpPr txBox="1">
            <a:spLocks noGrp="1"/>
          </p:cNvSpPr>
          <p:nvPr userDrawn="1"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6A6A6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8119B6-9EE5-5840-A88D-DC7583D0E06F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pic>
        <p:nvPicPr>
          <p:cNvPr id="11" name="Google Shape;13;p1" descr="ONF_NO-TAG_WITH-GRADIENT.png"/>
          <p:cNvPicPr preferRelativeResize="0"/>
          <p:nvPr userDrawn="1"/>
        </p:nvPicPr>
        <p:blipFill rotWithShape="1">
          <a:blip r:embed="rId4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87392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 userDrawn="1">
  <p:cSld name="Title, Sub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57200" y="537368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63;p9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4D3122-C24D-0F47-8F93-2018897F4E38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7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145342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 userDrawn="1">
  <p:cSld name="Title and Sub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57200" y="544603"/>
            <a:ext cx="8229600" cy="427642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L="457200" marR="0" lvl="0" indent="-2286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None/>
              <a:defRPr sz="2200" b="0" i="0" u="none" strike="noStrike" cap="none">
                <a:solidFill>
                  <a:srgbClr val="007D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5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67;p10"/>
          <p:cNvSpPr txBox="1">
            <a:spLocks noGrp="1"/>
          </p:cNvSpPr>
          <p:nvPr>
            <p:ph type="sldNum" idx="10"/>
          </p:nvPr>
        </p:nvSpPr>
        <p:spPr>
          <a:xfrm>
            <a:off x="3505200" y="4851400"/>
            <a:ext cx="2133600" cy="273050"/>
          </a:xfrm>
          <a:prstGeom prst="rect">
            <a:avLst/>
          </a:prstGeom>
        </p:spPr>
        <p:txBody>
          <a:bodyPr/>
          <a:lstStyle>
            <a:lvl1pPr algn="ctr" eaLnBrk="1" hangingPunct="1">
              <a:buClr>
                <a:srgbClr val="000000"/>
              </a:buClr>
              <a:buFont typeface="Arial" charset="0"/>
              <a:defRPr sz="800" smtClean="0">
                <a:solidFill>
                  <a:srgbClr val="A5A5A5"/>
                </a:solidFill>
                <a:latin typeface="Calibri" charset="0"/>
                <a:ea typeface="ＭＳ Ｐゴシック" charset="0"/>
                <a:cs typeface="Calibri" charset="0"/>
                <a:sym typeface="Calibri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6C150-524A-9A40-95D2-2104EA57E476}" type="slidenum">
              <a:rPr 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/>
          </a:p>
        </p:txBody>
      </p:sp>
      <p:sp>
        <p:nvSpPr>
          <p:cNvPr id="5" name="Google Shape;34;p4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/>
          <a:lstStyle>
            <a:lvl1pPr marR="0" lvl="0" algn="ctr" rtl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2649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theme" Target="../theme/theme3.xml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theme" Target="../theme/theme4.xml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6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Relationship Id="rId9" Type="http://schemas.openxmlformats.org/officeDocument/2006/relationships/slideLayout" Target="../slideLayouts/slideLayout49.xml"/><Relationship Id="rId10" Type="http://schemas.openxmlformats.org/officeDocument/2006/relationships/theme" Target="../theme/theme5.xml"/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9" Type="http://schemas.openxmlformats.org/officeDocument/2006/relationships/slideLayout" Target="../slideLayouts/slideLayout58.xml"/><Relationship Id="rId10" Type="http://schemas.openxmlformats.org/officeDocument/2006/relationships/theme" Target="../theme/theme6.xml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4C48BD0D-B298-FA41-9050-3BE4130CB141}" type="datetimeFigureOut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12/4/18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8D569746-BAAD-2D40-8F01-0CF5BFAC8574}" type="slidenum">
              <a:rPr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55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>
              <a:buClrTx/>
              <a:buFontTx/>
              <a:buNone/>
            </a:pPr>
            <a:fld id="{0B1DCCFD-FDB7-5F4E-955D-9A0812BCE1B4}" type="datetimeFigureOut">
              <a:rPr 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181">
                <a:buClrTx/>
                <a:buFontTx/>
                <a:buNone/>
              </a:pPr>
              <a:t>12/4/18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1">
              <a:buClrTx/>
              <a:buFontTx/>
              <a:buNone/>
            </a:pPr>
            <a:fld id="{CC4CE3F4-385D-AC4C-A6DA-46D34BEFBCC0}" type="slidenum">
              <a:rPr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181"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01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4571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4571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4571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4571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4571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4571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1" algn="l" defTabSz="4571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4571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81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344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3505200" y="484889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/>
              <a:pPr/>
              <a:t>‹#›</a:t>
            </a:fld>
            <a:endParaRPr/>
          </a:p>
        </p:txBody>
      </p:sp>
      <p:pic>
        <p:nvPicPr>
          <p:cNvPr id="13" name="Shape 13" descr="ONF_NO-TAG_WITH-GRADIENT.png"/>
          <p:cNvPicPr preferRelativeResize="0"/>
          <p:nvPr/>
        </p:nvPicPr>
        <p:blipFill rotWithShape="1">
          <a:blip r:embed="rId11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9645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2933"/>
            <a:ext cx="82296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defRPr>
            </a:lvl1pPr>
          </a:lstStyle>
          <a:p>
            <a:pPr defTabSz="457200">
              <a:buClrTx/>
              <a:buFontTx/>
              <a:buNone/>
            </a:pPr>
            <a:fld id="{C921E2DF-5279-024C-809C-CD16853F95A6}" type="slidenum">
              <a:rPr lang="en-US" kern="1200">
                <a:solidFill>
                  <a:srgbClr val="FFFFFF">
                    <a:lumMod val="65000"/>
                  </a:srgbClr>
                </a:solidFill>
                <a:ea typeface="+mn-ea"/>
              </a:rPr>
              <a:pPr defTabSz="457200">
                <a:buClrTx/>
                <a:buFontTx/>
                <a:buNone/>
              </a:pPr>
              <a:t>‹#›</a:t>
            </a:fld>
            <a:endParaRPr lang="en-US" kern="1200">
              <a:solidFill>
                <a:srgbClr val="FFFFFF">
                  <a:lumMod val="65000"/>
                </a:srgbClr>
              </a:solidFill>
              <a:ea typeface="+mn-ea"/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5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</p:sldLayoutIdLst>
  <p:hf hdr="0" ftr="0"/>
  <p:txStyles>
    <p:titleStyle>
      <a:lvl1pPr algn="ctr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chemeClr val="accent3"/>
          </a:solidFill>
          <a:latin typeface="Calibri"/>
          <a:ea typeface="+mj-ea"/>
          <a:cs typeface="Calibri"/>
        </a:defRPr>
      </a:lvl1pPr>
    </p:titleStyle>
    <p:bodyStyle>
      <a:lvl1pPr marL="219456" indent="-219456" algn="l" defTabSz="457200" rtl="0" eaLnBrk="1" latinLnBrk="0" hangingPunct="1">
        <a:lnSpc>
          <a:spcPct val="100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000000"/>
          </a:solidFill>
          <a:latin typeface="Calibri"/>
          <a:ea typeface="+mn-ea"/>
          <a:cs typeface="Calibri"/>
        </a:defRPr>
      </a:lvl1pPr>
      <a:lvl2pPr marL="411480" indent="-182880" algn="l" defTabSz="457200" rtl="0" eaLnBrk="1" latinLnBrk="0" hangingPunct="1">
        <a:lnSpc>
          <a:spcPct val="100000"/>
        </a:lnSpc>
        <a:spcBef>
          <a:spcPts val="700"/>
        </a:spcBef>
        <a:buClr>
          <a:schemeClr val="bg2"/>
        </a:buClr>
        <a:buSzPct val="85000"/>
        <a:buFont typeface="Arial"/>
        <a:buChar char="•"/>
        <a:defRPr sz="2200" kern="1200">
          <a:solidFill>
            <a:srgbClr val="000000"/>
          </a:solidFill>
          <a:latin typeface="Calibri"/>
          <a:ea typeface="+mn-ea"/>
          <a:cs typeface="Calibri"/>
        </a:defRPr>
      </a:lvl2pPr>
      <a:lvl3pPr marL="612648" indent="-182880" algn="l" defTabSz="4572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000000"/>
          </a:solidFill>
          <a:latin typeface="Calibri"/>
          <a:ea typeface="+mn-ea"/>
          <a:cs typeface="Calibri"/>
        </a:defRPr>
      </a:lvl3pPr>
      <a:lvl4pPr marL="768096" indent="-164592" algn="l" defTabSz="4572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SzPct val="85000"/>
        <a:buFont typeface="Arial"/>
        <a:buChar char="•"/>
        <a:defRPr sz="1800" kern="1200" baseline="0">
          <a:solidFill>
            <a:srgbClr val="000000"/>
          </a:solidFill>
          <a:latin typeface="Calibri"/>
          <a:ea typeface="+mn-ea"/>
          <a:cs typeface="Calibri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2" y="1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2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0999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1" descr="ONF_NO-TAG_WITH-GRADIENT.png"/>
          <p:cNvPicPr preferRelativeResize="0"/>
          <p:nvPr userDrawn="1"/>
        </p:nvPicPr>
        <p:blipFill rotWithShape="1">
          <a:blip r:embed="rId11">
            <a:alphaModFix/>
          </a:blip>
          <a:srcRect t="62874" b="-4253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7962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charset="0"/>
        </a:defRPr>
      </a:lvl1pPr>
      <a:lvl2pPr marL="742950" lvl="1" indent="-28575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Google Shape;73;p11"/>
          <p:cNvSpPr txBox="1">
            <a:spLocks noGrp="1"/>
          </p:cNvSpPr>
          <p:nvPr>
            <p:ph type="ctrTitle"/>
          </p:nvPr>
        </p:nvSpPr>
        <p:spPr>
          <a:xfrm>
            <a:off x="444500" y="2117725"/>
            <a:ext cx="8294688" cy="711200"/>
          </a:xfrm>
        </p:spPr>
        <p:txBody>
          <a:bodyPr/>
          <a:lstStyle/>
          <a:p>
            <a:pPr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</a:pPr>
            <a:r>
              <a:rPr lang="en-US"/>
              <a:t>Trellis 2.0</a:t>
            </a:r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2290" name="Google Shape;74;p11"/>
          <p:cNvSpPr txBox="1">
            <a:spLocks noGrp="1"/>
          </p:cNvSpPr>
          <p:nvPr>
            <p:ph type="subTitle" idx="1"/>
          </p:nvPr>
        </p:nvSpPr>
        <p:spPr>
          <a:xfrm>
            <a:off x="454025" y="2895600"/>
            <a:ext cx="8294688" cy="423863"/>
          </a:xfrm>
        </p:spPr>
        <p:txBody>
          <a:bodyPr/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1pPr>
            <a:lvl2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algn="ctr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Saurav Das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CCFF"/>
              </a:buClr>
              <a:buSzTx/>
              <a:buFont typeface="Arial" charset="0"/>
              <a:buNone/>
            </a:pPr>
            <a:r>
              <a:rPr lang="en-US" sz="2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Director of Engineering, ONF</a:t>
            </a:r>
          </a:p>
        </p:txBody>
      </p:sp>
      <p:sp>
        <p:nvSpPr>
          <p:cNvPr id="12291" name="Google Shape;75;p11"/>
          <p:cNvSpPr txBox="1">
            <a:spLocks noChangeArrowheads="1"/>
          </p:cNvSpPr>
          <p:nvPr/>
        </p:nvSpPr>
        <p:spPr bwMode="auto">
          <a:xfrm>
            <a:off x="460375" y="3908425"/>
            <a:ext cx="8229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sz="1200" kern="12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December 5</a:t>
            </a:r>
            <a:r>
              <a:rPr lang="en-US" sz="1200" kern="1200" baseline="300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th</a:t>
            </a:r>
            <a:r>
              <a:rPr lang="en-US" sz="1200" kern="1200">
                <a:solidFill>
                  <a:srgbClr val="FFFFFF"/>
                </a:solidFill>
                <a:latin typeface="Calibri" charset="0"/>
                <a:cs typeface="Calibri" charset="0"/>
                <a:sym typeface="Calibri" charset="0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3784769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700" y="606325"/>
            <a:ext cx="8290598" cy="4137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" name="Google Shape;101;p21"/>
          <p:cNvCxnSpPr/>
          <p:nvPr/>
        </p:nvCxnSpPr>
        <p:spPr>
          <a:xfrm>
            <a:off x="2775025" y="712900"/>
            <a:ext cx="0" cy="23124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02" name="Google Shape;102;p21"/>
          <p:cNvCxnSpPr/>
          <p:nvPr/>
        </p:nvCxnSpPr>
        <p:spPr>
          <a:xfrm>
            <a:off x="2509525" y="3016975"/>
            <a:ext cx="0" cy="21105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21"/>
          <p:cNvCxnSpPr/>
          <p:nvPr/>
        </p:nvCxnSpPr>
        <p:spPr>
          <a:xfrm rot="10800000">
            <a:off x="2514800" y="3016975"/>
            <a:ext cx="2661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4" name="Google Shape;104;p21"/>
          <p:cNvSpPr txBox="1"/>
          <p:nvPr/>
        </p:nvSpPr>
        <p:spPr>
          <a:xfrm>
            <a:off x="587350" y="4736850"/>
            <a:ext cx="20478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rPr>
              <a:t>Field Office (2nd stage)</a:t>
            </a:r>
            <a:endParaRPr b="1">
              <a:solidFill>
                <a:srgbClr val="C050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1"/>
          <p:cNvSpPr txBox="1"/>
          <p:nvPr/>
        </p:nvSpPr>
        <p:spPr>
          <a:xfrm>
            <a:off x="2524200" y="4736800"/>
            <a:ext cx="20478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rPr>
              <a:t>Central Office (1st stage)</a:t>
            </a:r>
            <a:endParaRPr b="1">
              <a:solidFill>
                <a:srgbClr val="C050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1"/>
          <p:cNvSpPr/>
          <p:nvPr/>
        </p:nvSpPr>
        <p:spPr>
          <a:xfrm>
            <a:off x="3478775" y="628450"/>
            <a:ext cx="2898900" cy="447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7" name="Google Shape;107;p21"/>
          <p:cNvSpPr/>
          <p:nvPr/>
        </p:nvSpPr>
        <p:spPr>
          <a:xfrm>
            <a:off x="2944511" y="2311550"/>
            <a:ext cx="1592564" cy="593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8" name="Google Shape;108;p21"/>
          <p:cNvSpPr/>
          <p:nvPr/>
        </p:nvSpPr>
        <p:spPr>
          <a:xfrm>
            <a:off x="5470475" y="2311550"/>
            <a:ext cx="1677900" cy="593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9" name="Google Shape;109;p21"/>
          <p:cNvSpPr/>
          <p:nvPr/>
        </p:nvSpPr>
        <p:spPr>
          <a:xfrm>
            <a:off x="859975" y="2311550"/>
            <a:ext cx="1764236" cy="593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0" name="Google Shape;110;p21"/>
          <p:cNvSpPr/>
          <p:nvPr/>
        </p:nvSpPr>
        <p:spPr>
          <a:xfrm>
            <a:off x="859975" y="1469350"/>
            <a:ext cx="1758617" cy="593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1" name="Google Shape;111;p21"/>
          <p:cNvSpPr txBox="1"/>
          <p:nvPr/>
        </p:nvSpPr>
        <p:spPr>
          <a:xfrm>
            <a:off x="154975" y="1581700"/>
            <a:ext cx="7050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F79646"/>
                </a:solidFill>
                <a:latin typeface="Calibri"/>
                <a:ea typeface="Calibri"/>
                <a:cs typeface="Calibri"/>
                <a:sym typeface="Calibri"/>
              </a:rPr>
              <a:t>Spine</a:t>
            </a:r>
            <a:endParaRPr b="1">
              <a:solidFill>
                <a:srgbClr val="F796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202575" y="2423900"/>
            <a:ext cx="6573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F79646"/>
                </a:solidFill>
                <a:latin typeface="Calibri"/>
                <a:ea typeface="Calibri"/>
                <a:cs typeface="Calibri"/>
                <a:sym typeface="Calibri"/>
              </a:rPr>
              <a:t>Leaf</a:t>
            </a:r>
            <a:endParaRPr b="1">
              <a:solidFill>
                <a:srgbClr val="F796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6377675" y="595000"/>
            <a:ext cx="7050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9BBB59"/>
                </a:solidFill>
                <a:latin typeface="Calibri"/>
                <a:ea typeface="Calibri"/>
                <a:cs typeface="Calibri"/>
                <a:sym typeface="Calibri"/>
              </a:rPr>
              <a:t>Spine</a:t>
            </a:r>
            <a:endParaRPr b="1">
              <a:solidFill>
                <a:srgbClr val="9BB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4651275" y="2311550"/>
            <a:ext cx="7050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9BBB59"/>
                </a:solidFill>
                <a:latin typeface="Calibri"/>
                <a:ea typeface="Calibri"/>
                <a:cs typeface="Calibri"/>
                <a:sym typeface="Calibri"/>
              </a:rPr>
              <a:t>Paired</a:t>
            </a:r>
            <a:br>
              <a:rPr lang="en-US" b="1">
                <a:solidFill>
                  <a:srgbClr val="9BBB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1">
                <a:solidFill>
                  <a:srgbClr val="9BBB59"/>
                </a:solidFill>
                <a:latin typeface="Calibri"/>
                <a:ea typeface="Calibri"/>
                <a:cs typeface="Calibri"/>
                <a:sym typeface="Calibri"/>
              </a:rPr>
              <a:t>Leaves</a:t>
            </a:r>
            <a:endParaRPr b="1">
              <a:solidFill>
                <a:srgbClr val="9BB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8045875" y="1581700"/>
            <a:ext cx="462300" cy="802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6" name="Google Shape;116;p21"/>
          <p:cNvSpPr/>
          <p:nvPr/>
        </p:nvSpPr>
        <p:spPr>
          <a:xfrm>
            <a:off x="8149375" y="2689400"/>
            <a:ext cx="462300" cy="771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8" name="Google Shape;118;p21"/>
          <p:cNvSpPr txBox="1"/>
          <p:nvPr/>
        </p:nvSpPr>
        <p:spPr>
          <a:xfrm>
            <a:off x="8045875" y="3418500"/>
            <a:ext cx="9543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rPr>
              <a:t>Upstream</a:t>
            </a:r>
            <a:endParaRPr b="1">
              <a:solidFill>
                <a:srgbClr val="4BACC6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b="1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rPr>
              <a:t>Routers</a:t>
            </a:r>
            <a:endParaRPr b="1">
              <a:solidFill>
                <a:srgbClr val="4BACC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426700" y="3737875"/>
            <a:ext cx="1939024" cy="649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0" name="Google Shape;120;p21"/>
          <p:cNvSpPr txBox="1"/>
          <p:nvPr/>
        </p:nvSpPr>
        <p:spPr>
          <a:xfrm>
            <a:off x="62849" y="3173325"/>
            <a:ext cx="757567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F79646"/>
                </a:solidFill>
                <a:latin typeface="Calibri"/>
                <a:ea typeface="Calibri"/>
                <a:cs typeface="Calibri"/>
                <a:sym typeface="Calibri"/>
              </a:rPr>
              <a:t>Access</a:t>
            </a:r>
            <a:endParaRPr b="1">
              <a:solidFill>
                <a:srgbClr val="F79646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b="1">
                <a:solidFill>
                  <a:srgbClr val="F79646"/>
                </a:solidFill>
                <a:latin typeface="Calibri"/>
                <a:ea typeface="Calibri"/>
                <a:cs typeface="Calibri"/>
                <a:sym typeface="Calibri"/>
              </a:rPr>
              <a:t>Devices</a:t>
            </a:r>
            <a:endParaRPr b="1">
              <a:solidFill>
                <a:srgbClr val="F796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1"/>
          <p:cNvSpPr/>
          <p:nvPr/>
        </p:nvSpPr>
        <p:spPr>
          <a:xfrm>
            <a:off x="3367000" y="3737875"/>
            <a:ext cx="3031500" cy="802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2" name="Google Shape;122;p21"/>
          <p:cNvSpPr/>
          <p:nvPr/>
        </p:nvSpPr>
        <p:spPr>
          <a:xfrm>
            <a:off x="2629830" y="3737875"/>
            <a:ext cx="594369" cy="447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3" name="Google Shape;123;p21"/>
          <p:cNvSpPr/>
          <p:nvPr/>
        </p:nvSpPr>
        <p:spPr>
          <a:xfrm>
            <a:off x="6860850" y="3542325"/>
            <a:ext cx="705000" cy="447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6478100" y="4296049"/>
            <a:ext cx="744900" cy="447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6314800" y="4680150"/>
            <a:ext cx="12099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rPr>
              <a:t>Appliances</a:t>
            </a:r>
            <a:endParaRPr b="1">
              <a:solidFill>
                <a:srgbClr val="4BACC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4164825" y="4485825"/>
            <a:ext cx="16779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9BBB59"/>
                </a:solidFill>
                <a:latin typeface="Calibri"/>
                <a:ea typeface="Calibri"/>
                <a:cs typeface="Calibri"/>
                <a:sym typeface="Calibri"/>
              </a:rPr>
              <a:t>Single homed hosts</a:t>
            </a:r>
            <a:endParaRPr b="1">
              <a:solidFill>
                <a:srgbClr val="9BB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6708950" y="3885775"/>
            <a:ext cx="16779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9BBB59"/>
                </a:solidFill>
                <a:latin typeface="Calibri"/>
                <a:ea typeface="Calibri"/>
                <a:cs typeface="Calibri"/>
                <a:sym typeface="Calibri"/>
              </a:rPr>
              <a:t>Dual homed hosts</a:t>
            </a:r>
            <a:endParaRPr b="1">
              <a:solidFill>
                <a:srgbClr val="9BB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717750" y="19"/>
            <a:ext cx="8229600" cy="60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n-US" sz="3200" b="1" dirty="0" err="1">
                <a:solidFill>
                  <a:srgbClr val="4F81BD"/>
                </a:solidFill>
                <a:latin typeface="Calibri"/>
              </a:rPr>
              <a:t>Trellis Overview</a:t>
            </a:r>
            <a:endParaRPr lang="en-US" sz="32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33" name="Shape 534"/>
          <p:cNvSpPr txBox="1"/>
          <p:nvPr/>
        </p:nvSpPr>
        <p:spPr>
          <a:xfrm>
            <a:off x="0" y="488100"/>
            <a:ext cx="3000000" cy="64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1800" b="1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Multi-purpose leaf-spine</a:t>
            </a:r>
            <a:endParaRPr sz="1800" b="1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" sz="1800" b="1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fabric designed for NFV</a:t>
            </a:r>
            <a:endParaRPr sz="1200"/>
          </a:p>
        </p:txBody>
      </p:sp>
      <p:sp>
        <p:nvSpPr>
          <p:cNvPr id="34" name="Shape 535"/>
          <p:cNvSpPr txBox="1"/>
          <p:nvPr/>
        </p:nvSpPr>
        <p:spPr>
          <a:xfrm>
            <a:off x="5865300" y="541886"/>
            <a:ext cx="3278700" cy="9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en" sz="1800" b="1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Bare-metal hardware</a:t>
            </a:r>
            <a:endParaRPr sz="1800" b="1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/>
            <a:r>
              <a:rPr lang="en" sz="1800" b="1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Open-source software</a:t>
            </a:r>
            <a:endParaRPr sz="1800" b="1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/>
            <a:r>
              <a:rPr lang="en" sz="1800" b="1">
                <a:solidFill>
                  <a:srgbClr val="4F81BD"/>
                </a:solidFill>
                <a:latin typeface="Calibri"/>
                <a:ea typeface="Calibri"/>
                <a:cs typeface="Calibri"/>
                <a:sym typeface="Calibri"/>
              </a:rPr>
              <a:t>SDN-based (built on ONOS)</a:t>
            </a:r>
            <a:endParaRPr sz="1800" b="1">
              <a:solidFill>
                <a:srgbClr val="4F81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" name="Google Shape;102;p21"/>
          <p:cNvCxnSpPr/>
          <p:nvPr/>
        </p:nvCxnSpPr>
        <p:spPr>
          <a:xfrm>
            <a:off x="7777106" y="1438663"/>
            <a:ext cx="5619" cy="3658474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" name="Google Shape;105;p21"/>
          <p:cNvSpPr txBox="1"/>
          <p:nvPr/>
        </p:nvSpPr>
        <p:spPr>
          <a:xfrm>
            <a:off x="7883873" y="4726228"/>
            <a:ext cx="1161766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rPr>
              <a:t>Metro/Core</a:t>
            </a:r>
            <a:endParaRPr b="1">
              <a:solidFill>
                <a:srgbClr val="C050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589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 animBg="1"/>
      <p:bldP spid="107" grpId="0" animBg="1"/>
      <p:bldP spid="108" grpId="0" animBg="1"/>
      <p:bldP spid="109" grpId="0" animBg="1"/>
      <p:bldP spid="110" grpId="0" animBg="1"/>
      <p:bldP spid="111" grpId="0"/>
      <p:bldP spid="112" grpId="0"/>
      <p:bldP spid="113" grpId="0"/>
      <p:bldP spid="114" grpId="0"/>
      <p:bldP spid="115" grpId="0" animBg="1"/>
      <p:bldP spid="116" grpId="0" animBg="1"/>
      <p:bldP spid="118" grpId="0"/>
      <p:bldP spid="119" grpId="0" animBg="1"/>
      <p:bldP spid="120" grpId="0"/>
      <p:bldP spid="121" grpId="0" animBg="1"/>
      <p:bldP spid="122" grpId="0" animBg="1"/>
      <p:bldP spid="123" grpId="0" animBg="1"/>
      <p:bldP spid="124" grpId="0" animBg="1"/>
      <p:bldP spid="125" grpId="0"/>
      <p:bldP spid="126" grpId="0"/>
      <p:bldP spid="127" grpId="0"/>
      <p:bldP spid="33" grpId="0"/>
      <p:bldP spid="34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41173" y="1123955"/>
            <a:ext cx="3012399" cy="6783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600" kern="1200">
                <a:solidFill>
                  <a:prstClr val="black"/>
                </a:solidFill>
                <a:latin typeface="Calibri"/>
              </a:rPr>
              <a:t>ONOS cluster</a:t>
            </a:r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213434" y="27916"/>
            <a:ext cx="8521700" cy="537754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1"/>
                </a:solidFill>
                <a:latin typeface="+mj-lt"/>
                <a:sym typeface="Wingdings"/>
              </a:rPr>
              <a:t>Trellis Evolution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84151" y="4032433"/>
            <a:ext cx="1357309" cy="564157"/>
            <a:chOff x="184151" y="4032433"/>
            <a:chExt cx="1357309" cy="564157"/>
          </a:xfrm>
        </p:grpSpPr>
        <p:sp>
          <p:nvSpPr>
            <p:cNvPr id="53" name="Rounded Rectangle 52"/>
            <p:cNvSpPr/>
            <p:nvPr/>
          </p:nvSpPr>
          <p:spPr>
            <a:xfrm>
              <a:off x="258030" y="4032433"/>
              <a:ext cx="1209552" cy="564157"/>
            </a:xfrm>
            <a:prstGeom prst="round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r>
                <a:rPr lang="en-US" kern="1200">
                  <a:solidFill>
                    <a:prstClr val="black"/>
                  </a:solidFill>
                  <a:latin typeface="Calibri"/>
                </a:rPr>
                <a:t>OF-DPA Based Switch</a:t>
              </a:r>
            </a:p>
          </p:txBody>
        </p:sp>
        <p:sp>
          <p:nvSpPr>
            <p:cNvPr id="55" name="Rectangle 54"/>
            <p:cNvSpPr/>
            <p:nvPr/>
          </p:nvSpPr>
          <p:spPr>
            <a:xfrm flipH="1" flipV="1">
              <a:off x="1393703" y="4150373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 flipH="1" flipV="1">
              <a:off x="1393703" y="4409030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 flipH="1" flipV="1">
              <a:off x="184151" y="4160763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 flipH="1" flipV="1">
              <a:off x="188794" y="4413345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93436" y="958094"/>
            <a:ext cx="3088233" cy="346587"/>
            <a:chOff x="182197" y="744542"/>
            <a:chExt cx="3088233" cy="346587"/>
          </a:xfrm>
        </p:grpSpPr>
        <p:sp>
          <p:nvSpPr>
            <p:cNvPr id="74" name="Hexagon 73"/>
            <p:cNvSpPr/>
            <p:nvPr/>
          </p:nvSpPr>
          <p:spPr>
            <a:xfrm>
              <a:off x="182197" y="744542"/>
              <a:ext cx="975496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bridging/routing</a:t>
              </a:r>
            </a:p>
          </p:txBody>
        </p:sp>
        <p:sp>
          <p:nvSpPr>
            <p:cNvPr id="68" name="Hexagon 67"/>
            <p:cNvSpPr/>
            <p:nvPr/>
          </p:nvSpPr>
          <p:spPr>
            <a:xfrm>
              <a:off x="926294" y="747477"/>
              <a:ext cx="843815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dhcp</a:t>
              </a:r>
            </a:p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relay</a:t>
              </a:r>
            </a:p>
          </p:txBody>
        </p:sp>
        <p:sp>
          <p:nvSpPr>
            <p:cNvPr id="70" name="Hexagon 69"/>
            <p:cNvSpPr/>
            <p:nvPr/>
          </p:nvSpPr>
          <p:spPr>
            <a:xfrm>
              <a:off x="1561985" y="747476"/>
              <a:ext cx="804857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mcast</a:t>
              </a:r>
            </a:p>
          </p:txBody>
        </p:sp>
        <p:sp>
          <p:nvSpPr>
            <p:cNvPr id="73" name="Hexagon 72"/>
            <p:cNvSpPr/>
            <p:nvPr/>
          </p:nvSpPr>
          <p:spPr>
            <a:xfrm>
              <a:off x="2150110" y="747476"/>
              <a:ext cx="1120320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pseudowires</a:t>
              </a:r>
            </a:p>
          </p:txBody>
        </p:sp>
      </p:grpSp>
      <p:cxnSp>
        <p:nvCxnSpPr>
          <p:cNvPr id="5" name="Straight Arrow Connector 4"/>
          <p:cNvCxnSpPr/>
          <p:nvPr/>
        </p:nvCxnSpPr>
        <p:spPr>
          <a:xfrm>
            <a:off x="814798" y="1803948"/>
            <a:ext cx="11239" cy="2231051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011473" y="1803948"/>
            <a:ext cx="6299" cy="2242957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2386" y="2562618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openflow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88528" y="2928569"/>
            <a:ext cx="6591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netconf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773" y="4670035"/>
            <a:ext cx="134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Trident, Tomahawk, Qumran ASICs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1803188" y="4021859"/>
            <a:ext cx="1357309" cy="564157"/>
            <a:chOff x="184151" y="4032433"/>
            <a:chExt cx="1357309" cy="564157"/>
          </a:xfrm>
        </p:grpSpPr>
        <p:sp>
          <p:nvSpPr>
            <p:cNvPr id="92" name="Rounded Rectangle 91"/>
            <p:cNvSpPr/>
            <p:nvPr/>
          </p:nvSpPr>
          <p:spPr>
            <a:xfrm>
              <a:off x="258030" y="4032433"/>
              <a:ext cx="1209552" cy="564157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r>
                <a:rPr lang="en-US" kern="1200">
                  <a:solidFill>
                    <a:prstClr val="black"/>
                  </a:solidFill>
                  <a:latin typeface="Calibri"/>
                </a:rPr>
                <a:t>Switch X</a:t>
              </a:r>
            </a:p>
          </p:txBody>
        </p:sp>
        <p:sp>
          <p:nvSpPr>
            <p:cNvPr id="93" name="Rectangle 92"/>
            <p:cNvSpPr/>
            <p:nvPr/>
          </p:nvSpPr>
          <p:spPr>
            <a:xfrm flipH="1" flipV="1">
              <a:off x="1393703" y="4150373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 flipH="1" flipV="1">
              <a:off x="1393703" y="4409030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 flipH="1" flipV="1">
              <a:off x="184151" y="4160763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 flipH="1" flipV="1">
              <a:off x="188794" y="4413345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97" name="Straight Arrow Connector 96"/>
          <p:cNvCxnSpPr/>
          <p:nvPr/>
        </p:nvCxnSpPr>
        <p:spPr>
          <a:xfrm>
            <a:off x="2472490" y="1798328"/>
            <a:ext cx="6299" cy="2237337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2669166" y="1809568"/>
            <a:ext cx="1358" cy="2238003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144034" y="3506741"/>
            <a:ext cx="1474324" cy="382724"/>
            <a:chOff x="5403694" y="1943715"/>
            <a:chExt cx="2369700" cy="681300"/>
          </a:xfrm>
        </p:grpSpPr>
        <p:sp>
          <p:nvSpPr>
            <p:cNvPr id="99" name="Google Shape;730;p69">
              <a:extLst>
                <a:ext uri="{FF2B5EF4-FFF2-40B4-BE49-F238E27FC236}">
                  <a16:creationId xmlns:a16="http://schemas.microsoft.com/office/drawing/2014/main" xmlns="" id="{CB57E0D4-CE80-7C4E-B326-591330461CC6}"/>
                </a:ext>
              </a:extLst>
            </p:cNvPr>
            <p:cNvSpPr/>
            <p:nvPr/>
          </p:nvSpPr>
          <p:spPr>
            <a:xfrm>
              <a:off x="5403694" y="1943715"/>
              <a:ext cx="2369700" cy="6813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00" name="Google Shape;731;p69">
              <a:extLst>
                <a:ext uri="{FF2B5EF4-FFF2-40B4-BE49-F238E27FC236}">
                  <a16:creationId xmlns:a16="http://schemas.microsoft.com/office/drawing/2014/main" xmlns="" id="{AB4B3B40-A3C1-1747-9C11-AF36BB731ED1}"/>
                </a:ext>
              </a:extLst>
            </p:cNvPr>
            <p:cNvSpPr/>
            <p:nvPr/>
          </p:nvSpPr>
          <p:spPr>
            <a:xfrm>
              <a:off x="6303389" y="219588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1" name="Google Shape;732;p69">
              <a:extLst>
                <a:ext uri="{FF2B5EF4-FFF2-40B4-BE49-F238E27FC236}">
                  <a16:creationId xmlns:a16="http://schemas.microsoft.com/office/drawing/2014/main" xmlns="" id="{542A3EBD-AC4E-924C-BFD9-51113C7829AF}"/>
                </a:ext>
              </a:extLst>
            </p:cNvPr>
            <p:cNvSpPr/>
            <p:nvPr/>
          </p:nvSpPr>
          <p:spPr>
            <a:xfrm>
              <a:off x="6628222" y="1981828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2" name="Google Shape;733;p69">
              <a:extLst>
                <a:ext uri="{FF2B5EF4-FFF2-40B4-BE49-F238E27FC236}">
                  <a16:creationId xmlns:a16="http://schemas.microsoft.com/office/drawing/2014/main" xmlns="" id="{08AB340E-819E-C84C-B0CD-2FC5C10B3340}"/>
                </a:ext>
              </a:extLst>
            </p:cNvPr>
            <p:cNvSpPr/>
            <p:nvPr/>
          </p:nvSpPr>
          <p:spPr>
            <a:xfrm>
              <a:off x="6628222" y="2404073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3" name="Google Shape;734;p69">
              <a:extLst>
                <a:ext uri="{FF2B5EF4-FFF2-40B4-BE49-F238E27FC236}">
                  <a16:creationId xmlns:a16="http://schemas.microsoft.com/office/drawing/2014/main" xmlns="" id="{CE583F23-EC58-0842-8E96-CC25AB581E81}"/>
                </a:ext>
              </a:extLst>
            </p:cNvPr>
            <p:cNvSpPr/>
            <p:nvPr/>
          </p:nvSpPr>
          <p:spPr>
            <a:xfrm>
              <a:off x="6980570" y="2015136"/>
              <a:ext cx="179700" cy="5583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4" name="Google Shape;735;p69">
              <a:extLst>
                <a:ext uri="{FF2B5EF4-FFF2-40B4-BE49-F238E27FC236}">
                  <a16:creationId xmlns:a16="http://schemas.microsoft.com/office/drawing/2014/main" xmlns="" id="{57F67B5A-56E0-1A41-9EE0-C5D9F79B346A}"/>
                </a:ext>
              </a:extLst>
            </p:cNvPr>
            <p:cNvSpPr/>
            <p:nvPr/>
          </p:nvSpPr>
          <p:spPr>
            <a:xfrm>
              <a:off x="7545759" y="219588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05" name="Google Shape;736;p69">
              <a:extLst>
                <a:ext uri="{FF2B5EF4-FFF2-40B4-BE49-F238E27FC236}">
                  <a16:creationId xmlns:a16="http://schemas.microsoft.com/office/drawing/2014/main" xmlns="" id="{9672A1A1-746A-234F-88BB-C4B96BDF905D}"/>
                </a:ext>
              </a:extLst>
            </p:cNvPr>
            <p:cNvCxnSpPr>
              <a:stCxn id="100" idx="3"/>
              <a:endCxn id="101" idx="1"/>
            </p:cNvCxnSpPr>
            <p:nvPr/>
          </p:nvCxnSpPr>
          <p:spPr>
            <a:xfrm rot="10800000" flipH="1">
              <a:off x="6483089" y="2075582"/>
              <a:ext cx="145200" cy="214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6" name="Google Shape;737;p69">
              <a:extLst>
                <a:ext uri="{FF2B5EF4-FFF2-40B4-BE49-F238E27FC236}">
                  <a16:creationId xmlns:a16="http://schemas.microsoft.com/office/drawing/2014/main" xmlns="" id="{CD02D482-E1E0-BE4C-85F6-82AA2CA2D94F}"/>
                </a:ext>
              </a:extLst>
            </p:cNvPr>
            <p:cNvCxnSpPr>
              <a:stCxn id="100" idx="3"/>
              <a:endCxn id="102" idx="1"/>
            </p:cNvCxnSpPr>
            <p:nvPr/>
          </p:nvCxnSpPr>
          <p:spPr>
            <a:xfrm>
              <a:off x="6483089" y="2289782"/>
              <a:ext cx="145200" cy="208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7" name="Google Shape;738;p69">
              <a:extLst>
                <a:ext uri="{FF2B5EF4-FFF2-40B4-BE49-F238E27FC236}">
                  <a16:creationId xmlns:a16="http://schemas.microsoft.com/office/drawing/2014/main" xmlns="" id="{BDE91DA4-7C4E-D64A-89FE-606D3D36D141}"/>
                </a:ext>
              </a:extLst>
            </p:cNvPr>
            <p:cNvCxnSpPr>
              <a:stCxn id="101" idx="3"/>
              <a:endCxn id="103" idx="1"/>
            </p:cNvCxnSpPr>
            <p:nvPr/>
          </p:nvCxnSpPr>
          <p:spPr>
            <a:xfrm>
              <a:off x="6807922" y="2075728"/>
              <a:ext cx="172500" cy="218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8" name="Google Shape;739;p69">
              <a:extLst>
                <a:ext uri="{FF2B5EF4-FFF2-40B4-BE49-F238E27FC236}">
                  <a16:creationId xmlns:a16="http://schemas.microsoft.com/office/drawing/2014/main" xmlns="" id="{F6C905F0-B6B0-BD44-A42D-EC8BE64B554B}"/>
                </a:ext>
              </a:extLst>
            </p:cNvPr>
            <p:cNvCxnSpPr>
              <a:stCxn id="102" idx="3"/>
              <a:endCxn id="103" idx="1"/>
            </p:cNvCxnSpPr>
            <p:nvPr/>
          </p:nvCxnSpPr>
          <p:spPr>
            <a:xfrm rot="10800000" flipH="1">
              <a:off x="6807922" y="2294273"/>
              <a:ext cx="172500" cy="203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09" name="Google Shape;740;p69">
              <a:extLst>
                <a:ext uri="{FF2B5EF4-FFF2-40B4-BE49-F238E27FC236}">
                  <a16:creationId xmlns:a16="http://schemas.microsoft.com/office/drawing/2014/main" xmlns="" id="{B4C1C8B6-F842-444E-9A62-6D291601A2BB}"/>
                </a:ext>
              </a:extLst>
            </p:cNvPr>
            <p:cNvSpPr/>
            <p:nvPr/>
          </p:nvSpPr>
          <p:spPr>
            <a:xfrm>
              <a:off x="7263164" y="2142350"/>
              <a:ext cx="179700" cy="2949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  <a:p>
              <a:pPr algn="ctr" defTabSz="914378"/>
              <a:endParaRPr sz="700"/>
            </a:p>
          </p:txBody>
        </p:sp>
        <p:cxnSp>
          <p:nvCxnSpPr>
            <p:cNvPr id="110" name="Google Shape;741;p69">
              <a:extLst>
                <a:ext uri="{FF2B5EF4-FFF2-40B4-BE49-F238E27FC236}">
                  <a16:creationId xmlns:a16="http://schemas.microsoft.com/office/drawing/2014/main" xmlns="" id="{AC1C1478-C092-6943-AE8C-E2E9F9147451}"/>
                </a:ext>
              </a:extLst>
            </p:cNvPr>
            <p:cNvCxnSpPr>
              <a:stCxn id="103" idx="3"/>
              <a:endCxn id="109" idx="1"/>
            </p:cNvCxnSpPr>
            <p:nvPr/>
          </p:nvCxnSpPr>
          <p:spPr>
            <a:xfrm rot="10800000" flipH="1">
              <a:off x="7160270" y="2289786"/>
              <a:ext cx="102900" cy="45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1" name="Google Shape;742;p69">
              <a:extLst>
                <a:ext uri="{FF2B5EF4-FFF2-40B4-BE49-F238E27FC236}">
                  <a16:creationId xmlns:a16="http://schemas.microsoft.com/office/drawing/2014/main" xmlns="" id="{CDD5B75D-7332-0340-81E7-ED7802165280}"/>
                </a:ext>
              </a:extLst>
            </p:cNvPr>
            <p:cNvCxnSpPr>
              <a:stCxn id="109" idx="3"/>
              <a:endCxn id="104" idx="1"/>
            </p:cNvCxnSpPr>
            <p:nvPr/>
          </p:nvCxnSpPr>
          <p:spPr>
            <a:xfrm>
              <a:off x="7442864" y="2289800"/>
              <a:ext cx="1029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2" name="Google Shape;792;p69">
              <a:extLst>
                <a:ext uri="{FF2B5EF4-FFF2-40B4-BE49-F238E27FC236}">
                  <a16:creationId xmlns:a16="http://schemas.microsoft.com/office/drawing/2014/main" xmlns="" id="{D1720673-E41C-824C-8837-13C5F7CEC7F5}"/>
                </a:ext>
              </a:extLst>
            </p:cNvPr>
            <p:cNvSpPr/>
            <p:nvPr/>
          </p:nvSpPr>
          <p:spPr>
            <a:xfrm>
              <a:off x="5488642" y="219588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13" name="Google Shape;793;p69">
              <a:extLst>
                <a:ext uri="{FF2B5EF4-FFF2-40B4-BE49-F238E27FC236}">
                  <a16:creationId xmlns:a16="http://schemas.microsoft.com/office/drawing/2014/main" xmlns="" id="{F2B204F3-4419-BD4A-A292-63585ECA3695}"/>
                </a:ext>
              </a:extLst>
            </p:cNvPr>
            <p:cNvSpPr/>
            <p:nvPr/>
          </p:nvSpPr>
          <p:spPr>
            <a:xfrm>
              <a:off x="5865966" y="1979358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14" name="Google Shape;794;p69">
              <a:extLst>
                <a:ext uri="{FF2B5EF4-FFF2-40B4-BE49-F238E27FC236}">
                  <a16:creationId xmlns:a16="http://schemas.microsoft.com/office/drawing/2014/main" xmlns="" id="{B299EAF8-1FFC-A44B-9116-6C0179C87381}"/>
                </a:ext>
              </a:extLst>
            </p:cNvPr>
            <p:cNvSpPr/>
            <p:nvPr/>
          </p:nvSpPr>
          <p:spPr>
            <a:xfrm>
              <a:off x="5865966" y="240160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15" name="Google Shape;795;p69">
              <a:extLst>
                <a:ext uri="{FF2B5EF4-FFF2-40B4-BE49-F238E27FC236}">
                  <a16:creationId xmlns:a16="http://schemas.microsoft.com/office/drawing/2014/main" xmlns="" id="{B9559B3E-0094-4E49-BAF9-621969305453}"/>
                </a:ext>
              </a:extLst>
            </p:cNvPr>
            <p:cNvCxnSpPr>
              <a:stCxn id="112" idx="3"/>
              <a:endCxn id="113" idx="1"/>
            </p:cNvCxnSpPr>
            <p:nvPr/>
          </p:nvCxnSpPr>
          <p:spPr>
            <a:xfrm rot="10800000" flipH="1">
              <a:off x="5668342" y="2073182"/>
              <a:ext cx="197700" cy="216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6" name="Google Shape;796;p69">
              <a:extLst>
                <a:ext uri="{FF2B5EF4-FFF2-40B4-BE49-F238E27FC236}">
                  <a16:creationId xmlns:a16="http://schemas.microsoft.com/office/drawing/2014/main" xmlns="" id="{2A40A64C-895C-714E-93C2-7D5964122BDC}"/>
                </a:ext>
              </a:extLst>
            </p:cNvPr>
            <p:cNvCxnSpPr>
              <a:stCxn id="112" idx="3"/>
              <a:endCxn id="114" idx="1"/>
            </p:cNvCxnSpPr>
            <p:nvPr/>
          </p:nvCxnSpPr>
          <p:spPr>
            <a:xfrm>
              <a:off x="5668342" y="2289782"/>
              <a:ext cx="197700" cy="205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7" name="Google Shape;797;p69">
              <a:extLst>
                <a:ext uri="{FF2B5EF4-FFF2-40B4-BE49-F238E27FC236}">
                  <a16:creationId xmlns:a16="http://schemas.microsoft.com/office/drawing/2014/main" xmlns="" id="{9BD6A25E-2946-8E42-84DC-7D0AFF42883C}"/>
                </a:ext>
              </a:extLst>
            </p:cNvPr>
            <p:cNvCxnSpPr>
              <a:stCxn id="113" idx="3"/>
              <a:endCxn id="100" idx="1"/>
            </p:cNvCxnSpPr>
            <p:nvPr/>
          </p:nvCxnSpPr>
          <p:spPr>
            <a:xfrm>
              <a:off x="6045666" y="2073258"/>
              <a:ext cx="257700" cy="216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8" name="Google Shape;798;p69">
              <a:extLst>
                <a:ext uri="{FF2B5EF4-FFF2-40B4-BE49-F238E27FC236}">
                  <a16:creationId xmlns:a16="http://schemas.microsoft.com/office/drawing/2014/main" xmlns="" id="{D6B7FDFA-E858-5A49-8712-FABD532C895D}"/>
                </a:ext>
              </a:extLst>
            </p:cNvPr>
            <p:cNvCxnSpPr>
              <a:stCxn id="114" idx="3"/>
              <a:endCxn id="100" idx="1"/>
            </p:cNvCxnSpPr>
            <p:nvPr/>
          </p:nvCxnSpPr>
          <p:spPr>
            <a:xfrm rot="10800000" flipH="1">
              <a:off x="6045666" y="2289702"/>
              <a:ext cx="257700" cy="205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5" name="Group 24"/>
          <p:cNvGrpSpPr/>
          <p:nvPr/>
        </p:nvGrpSpPr>
        <p:grpSpPr>
          <a:xfrm>
            <a:off x="1785228" y="3523599"/>
            <a:ext cx="1468345" cy="365285"/>
            <a:chOff x="5021942" y="4015441"/>
            <a:chExt cx="2258700" cy="681300"/>
          </a:xfrm>
        </p:grpSpPr>
        <p:sp>
          <p:nvSpPr>
            <p:cNvPr id="119" name="Google Shape;743;p69">
              <a:extLst>
                <a:ext uri="{FF2B5EF4-FFF2-40B4-BE49-F238E27FC236}">
                  <a16:creationId xmlns:a16="http://schemas.microsoft.com/office/drawing/2014/main" xmlns="" id="{57C1927D-FA78-A94E-89C3-60BEA24B9FF9}"/>
                </a:ext>
              </a:extLst>
            </p:cNvPr>
            <p:cNvSpPr/>
            <p:nvPr/>
          </p:nvSpPr>
          <p:spPr>
            <a:xfrm>
              <a:off x="5021942" y="4015441"/>
              <a:ext cx="2258700" cy="6813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20" name="Google Shape;744;p69">
              <a:extLst>
                <a:ext uri="{FF2B5EF4-FFF2-40B4-BE49-F238E27FC236}">
                  <a16:creationId xmlns:a16="http://schemas.microsoft.com/office/drawing/2014/main" xmlns="" id="{17FCCE46-D0D1-304D-B49C-312B90F55FEE}"/>
                </a:ext>
              </a:extLst>
            </p:cNvPr>
            <p:cNvSpPr/>
            <p:nvPr/>
          </p:nvSpPr>
          <p:spPr>
            <a:xfrm>
              <a:off x="5101282" y="4267608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1" name="Google Shape;745;p69">
              <a:extLst>
                <a:ext uri="{FF2B5EF4-FFF2-40B4-BE49-F238E27FC236}">
                  <a16:creationId xmlns:a16="http://schemas.microsoft.com/office/drawing/2014/main" xmlns="" id="{4A3C13B5-08E2-E049-B308-FB93CA07756E}"/>
                </a:ext>
              </a:extLst>
            </p:cNvPr>
            <p:cNvSpPr/>
            <p:nvPr/>
          </p:nvSpPr>
          <p:spPr>
            <a:xfrm>
              <a:off x="6382076" y="4094339"/>
              <a:ext cx="179700" cy="5493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2" name="Google Shape;746;p69">
              <a:extLst>
                <a:ext uri="{FF2B5EF4-FFF2-40B4-BE49-F238E27FC236}">
                  <a16:creationId xmlns:a16="http://schemas.microsoft.com/office/drawing/2014/main" xmlns="" id="{A774F09F-60F8-0746-9A1F-6613721BAC99}"/>
                </a:ext>
              </a:extLst>
            </p:cNvPr>
            <p:cNvSpPr/>
            <p:nvPr/>
          </p:nvSpPr>
          <p:spPr>
            <a:xfrm>
              <a:off x="5379027" y="4275130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3" name="Google Shape;747;p69">
              <a:extLst>
                <a:ext uri="{FF2B5EF4-FFF2-40B4-BE49-F238E27FC236}">
                  <a16:creationId xmlns:a16="http://schemas.microsoft.com/office/drawing/2014/main" xmlns="" id="{174E8A29-0E9F-114F-BBF6-DB9CAAF372F0}"/>
                </a:ext>
              </a:extLst>
            </p:cNvPr>
            <p:cNvSpPr/>
            <p:nvPr/>
          </p:nvSpPr>
          <p:spPr>
            <a:xfrm>
              <a:off x="5703860" y="4061076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4" name="Google Shape;748;p69">
              <a:extLst>
                <a:ext uri="{FF2B5EF4-FFF2-40B4-BE49-F238E27FC236}">
                  <a16:creationId xmlns:a16="http://schemas.microsoft.com/office/drawing/2014/main" xmlns="" id="{2DB66084-0A5B-B04B-960B-9F26AA4403D3}"/>
                </a:ext>
              </a:extLst>
            </p:cNvPr>
            <p:cNvSpPr/>
            <p:nvPr/>
          </p:nvSpPr>
          <p:spPr>
            <a:xfrm>
              <a:off x="5703860" y="4483321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5" name="Google Shape;749;p69">
              <a:extLst>
                <a:ext uri="{FF2B5EF4-FFF2-40B4-BE49-F238E27FC236}">
                  <a16:creationId xmlns:a16="http://schemas.microsoft.com/office/drawing/2014/main" xmlns="" id="{F00A19F4-C944-8F49-B495-E33C2000E423}"/>
                </a:ext>
              </a:extLst>
            </p:cNvPr>
            <p:cNvSpPr/>
            <p:nvPr/>
          </p:nvSpPr>
          <p:spPr>
            <a:xfrm>
              <a:off x="6688580" y="4089799"/>
              <a:ext cx="179700" cy="5583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6" name="Google Shape;750;p69">
              <a:extLst>
                <a:ext uri="{FF2B5EF4-FFF2-40B4-BE49-F238E27FC236}">
                  <a16:creationId xmlns:a16="http://schemas.microsoft.com/office/drawing/2014/main" xmlns="" id="{FA4507FD-336B-1F4C-8F91-CFC40949DFE5}"/>
                </a:ext>
              </a:extLst>
            </p:cNvPr>
            <p:cNvSpPr/>
            <p:nvPr/>
          </p:nvSpPr>
          <p:spPr>
            <a:xfrm>
              <a:off x="7013373" y="4272192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27" name="Google Shape;751;p69">
              <a:extLst>
                <a:ext uri="{FF2B5EF4-FFF2-40B4-BE49-F238E27FC236}">
                  <a16:creationId xmlns:a16="http://schemas.microsoft.com/office/drawing/2014/main" xmlns="" id="{BC460B98-6179-874F-9BD7-B357976EFE0F}"/>
                </a:ext>
              </a:extLst>
            </p:cNvPr>
            <p:cNvCxnSpPr>
              <a:stCxn id="120" idx="3"/>
            </p:cNvCxnSpPr>
            <p:nvPr/>
          </p:nvCxnSpPr>
          <p:spPr>
            <a:xfrm>
              <a:off x="5280982" y="4361508"/>
              <a:ext cx="975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8" name="Google Shape;752;p69">
              <a:extLst>
                <a:ext uri="{FF2B5EF4-FFF2-40B4-BE49-F238E27FC236}">
                  <a16:creationId xmlns:a16="http://schemas.microsoft.com/office/drawing/2014/main" xmlns="" id="{8F78B68C-74FB-404E-8102-F27138A29D83}"/>
                </a:ext>
              </a:extLst>
            </p:cNvPr>
            <p:cNvCxnSpPr>
              <a:stCxn id="121" idx="3"/>
              <a:endCxn id="125" idx="1"/>
            </p:cNvCxnSpPr>
            <p:nvPr/>
          </p:nvCxnSpPr>
          <p:spPr>
            <a:xfrm>
              <a:off x="6561776" y="4368989"/>
              <a:ext cx="1269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9" name="Google Shape;753;p69">
              <a:extLst>
                <a:ext uri="{FF2B5EF4-FFF2-40B4-BE49-F238E27FC236}">
                  <a16:creationId xmlns:a16="http://schemas.microsoft.com/office/drawing/2014/main" xmlns="" id="{D3A6E518-4239-9246-9849-560421C92A4F}"/>
                </a:ext>
              </a:extLst>
            </p:cNvPr>
            <p:cNvCxnSpPr>
              <a:stCxn id="122" idx="3"/>
              <a:endCxn id="123" idx="1"/>
            </p:cNvCxnSpPr>
            <p:nvPr/>
          </p:nvCxnSpPr>
          <p:spPr>
            <a:xfrm rot="10800000" flipH="1">
              <a:off x="5558727" y="4154830"/>
              <a:ext cx="145200" cy="214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0" name="Google Shape;754;p69">
              <a:extLst>
                <a:ext uri="{FF2B5EF4-FFF2-40B4-BE49-F238E27FC236}">
                  <a16:creationId xmlns:a16="http://schemas.microsoft.com/office/drawing/2014/main" xmlns="" id="{E9738BB3-4C8C-3645-8EA1-7EF191959781}"/>
                </a:ext>
              </a:extLst>
            </p:cNvPr>
            <p:cNvCxnSpPr>
              <a:stCxn id="122" idx="3"/>
              <a:endCxn id="124" idx="1"/>
            </p:cNvCxnSpPr>
            <p:nvPr/>
          </p:nvCxnSpPr>
          <p:spPr>
            <a:xfrm>
              <a:off x="5558727" y="4369030"/>
              <a:ext cx="145200" cy="208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" name="Google Shape;755;p69">
              <a:extLst>
                <a:ext uri="{FF2B5EF4-FFF2-40B4-BE49-F238E27FC236}">
                  <a16:creationId xmlns:a16="http://schemas.microsoft.com/office/drawing/2014/main" xmlns="" id="{DF1618C6-2DFF-D147-8089-9BB9A8B9F413}"/>
                </a:ext>
              </a:extLst>
            </p:cNvPr>
            <p:cNvCxnSpPr>
              <a:stCxn id="123" idx="3"/>
              <a:endCxn id="134" idx="1"/>
            </p:cNvCxnSpPr>
            <p:nvPr/>
          </p:nvCxnSpPr>
          <p:spPr>
            <a:xfrm>
              <a:off x="5883560" y="4154976"/>
              <a:ext cx="133500" cy="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" name="Google Shape;757;p69">
              <a:extLst>
                <a:ext uri="{FF2B5EF4-FFF2-40B4-BE49-F238E27FC236}">
                  <a16:creationId xmlns:a16="http://schemas.microsoft.com/office/drawing/2014/main" xmlns="" id="{D0A3185F-24C0-4D47-AFC2-C44FC8788684}"/>
                </a:ext>
              </a:extLst>
            </p:cNvPr>
            <p:cNvCxnSpPr>
              <a:stCxn id="124" idx="3"/>
              <a:endCxn id="121" idx="1"/>
            </p:cNvCxnSpPr>
            <p:nvPr/>
          </p:nvCxnSpPr>
          <p:spPr>
            <a:xfrm rot="10800000" flipH="1">
              <a:off x="5883560" y="4369021"/>
              <a:ext cx="498600" cy="208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3" name="Google Shape;758;p69">
              <a:extLst>
                <a:ext uri="{FF2B5EF4-FFF2-40B4-BE49-F238E27FC236}">
                  <a16:creationId xmlns:a16="http://schemas.microsoft.com/office/drawing/2014/main" xmlns="" id="{1DF8C85A-05E2-9349-8BBA-E1B7A4700133}"/>
                </a:ext>
              </a:extLst>
            </p:cNvPr>
            <p:cNvCxnSpPr>
              <a:stCxn id="125" idx="3"/>
              <a:endCxn id="126" idx="1"/>
            </p:cNvCxnSpPr>
            <p:nvPr/>
          </p:nvCxnSpPr>
          <p:spPr>
            <a:xfrm rot="10800000" flipH="1">
              <a:off x="6868280" y="4365949"/>
              <a:ext cx="145200" cy="3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4" name="Google Shape;756;p69">
              <a:extLst>
                <a:ext uri="{FF2B5EF4-FFF2-40B4-BE49-F238E27FC236}">
                  <a16:creationId xmlns:a16="http://schemas.microsoft.com/office/drawing/2014/main" xmlns="" id="{9A949420-6349-8944-AE3A-3F9EF0459478}"/>
                </a:ext>
              </a:extLst>
            </p:cNvPr>
            <p:cNvSpPr/>
            <p:nvPr/>
          </p:nvSpPr>
          <p:spPr>
            <a:xfrm>
              <a:off x="6016999" y="4061857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35" name="Google Shape;791;p69">
              <a:extLst>
                <a:ext uri="{FF2B5EF4-FFF2-40B4-BE49-F238E27FC236}">
                  <a16:creationId xmlns:a16="http://schemas.microsoft.com/office/drawing/2014/main" xmlns="" id="{034C8317-93A1-5D45-B678-124C0825C7C8}"/>
                </a:ext>
              </a:extLst>
            </p:cNvPr>
            <p:cNvCxnSpPr>
              <a:stCxn id="134" idx="3"/>
              <a:endCxn id="121" idx="1"/>
            </p:cNvCxnSpPr>
            <p:nvPr/>
          </p:nvCxnSpPr>
          <p:spPr>
            <a:xfrm>
              <a:off x="6196699" y="4155757"/>
              <a:ext cx="185400" cy="213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42" name="Rounded Rectangle 41"/>
          <p:cNvSpPr/>
          <p:nvPr/>
        </p:nvSpPr>
        <p:spPr>
          <a:xfrm>
            <a:off x="230390" y="1000319"/>
            <a:ext cx="3017563" cy="21917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Flow objectives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1307742" y="146778"/>
            <a:ext cx="1002468" cy="359667"/>
            <a:chOff x="2307297" y="2918875"/>
            <a:chExt cx="1403400" cy="709200"/>
          </a:xfrm>
        </p:grpSpPr>
        <p:sp>
          <p:nvSpPr>
            <p:cNvPr id="137" name="Google Shape;759;p69">
              <a:extLst>
                <a:ext uri="{FF2B5EF4-FFF2-40B4-BE49-F238E27FC236}">
                  <a16:creationId xmlns:a16="http://schemas.microsoft.com/office/drawing/2014/main" xmlns="" id="{77DF1BBB-A2C9-DB43-AA53-874C6BA6CDE6}"/>
                </a:ext>
              </a:extLst>
            </p:cNvPr>
            <p:cNvSpPr/>
            <p:nvPr/>
          </p:nvSpPr>
          <p:spPr>
            <a:xfrm>
              <a:off x="2307297" y="2918875"/>
              <a:ext cx="1403400" cy="7092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38" name="Google Shape;760;p69">
              <a:extLst>
                <a:ext uri="{FF2B5EF4-FFF2-40B4-BE49-F238E27FC236}">
                  <a16:creationId xmlns:a16="http://schemas.microsoft.com/office/drawing/2014/main" xmlns="" id="{E0504682-C481-A047-B54B-0F62113D4EFD}"/>
                </a:ext>
              </a:extLst>
            </p:cNvPr>
            <p:cNvSpPr/>
            <p:nvPr/>
          </p:nvSpPr>
          <p:spPr>
            <a:xfrm>
              <a:off x="2376913" y="3194060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41" name="Google Shape;763;p69">
              <a:extLst>
                <a:ext uri="{FF2B5EF4-FFF2-40B4-BE49-F238E27FC236}">
                  <a16:creationId xmlns:a16="http://schemas.microsoft.com/office/drawing/2014/main" xmlns="" id="{6D32C17E-D76E-FA41-9A1C-06875DEC25F8}"/>
                </a:ext>
              </a:extLst>
            </p:cNvPr>
            <p:cNvSpPr/>
            <p:nvPr/>
          </p:nvSpPr>
          <p:spPr>
            <a:xfrm>
              <a:off x="2881066" y="3009139"/>
              <a:ext cx="194401" cy="5715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44" name="Google Shape;766;p69">
              <a:extLst>
                <a:ext uri="{FF2B5EF4-FFF2-40B4-BE49-F238E27FC236}">
                  <a16:creationId xmlns:a16="http://schemas.microsoft.com/office/drawing/2014/main" xmlns="" id="{E3F2B8A3-C905-B64D-A88B-73958D62E2CD}"/>
                </a:ext>
              </a:extLst>
            </p:cNvPr>
            <p:cNvCxnSpPr>
              <a:stCxn id="138" idx="3"/>
            </p:cNvCxnSpPr>
            <p:nvPr/>
          </p:nvCxnSpPr>
          <p:spPr>
            <a:xfrm>
              <a:off x="2571314" y="3290061"/>
              <a:ext cx="296695" cy="15347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46" name="Google Shape;768;p69">
              <a:extLst>
                <a:ext uri="{FF2B5EF4-FFF2-40B4-BE49-F238E27FC236}">
                  <a16:creationId xmlns:a16="http://schemas.microsoft.com/office/drawing/2014/main" xmlns="" id="{9B58584B-BC04-E549-8BAB-8BC690716BBF}"/>
                </a:ext>
              </a:extLst>
            </p:cNvPr>
            <p:cNvSpPr/>
            <p:nvPr/>
          </p:nvSpPr>
          <p:spPr>
            <a:xfrm>
              <a:off x="3414774" y="3139292"/>
              <a:ext cx="194400" cy="3018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  <a:p>
              <a:pPr algn="ctr" defTabSz="914378"/>
              <a:endParaRPr sz="700"/>
            </a:p>
          </p:txBody>
        </p:sp>
        <p:cxnSp>
          <p:nvCxnSpPr>
            <p:cNvPr id="147" name="Google Shape;769;p69">
              <a:extLst>
                <a:ext uri="{FF2B5EF4-FFF2-40B4-BE49-F238E27FC236}">
                  <a16:creationId xmlns:a16="http://schemas.microsoft.com/office/drawing/2014/main" xmlns="" id="{DA256E4B-BB73-A247-A4AA-4E7BAE483454}"/>
                </a:ext>
              </a:extLst>
            </p:cNvPr>
            <p:cNvCxnSpPr>
              <a:stCxn id="141" idx="3"/>
              <a:endCxn id="146" idx="1"/>
            </p:cNvCxnSpPr>
            <p:nvPr/>
          </p:nvCxnSpPr>
          <p:spPr>
            <a:xfrm flipV="1">
              <a:off x="3075466" y="3290191"/>
              <a:ext cx="339307" cy="4699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48" name="Rounded Rectangle 147"/>
          <p:cNvSpPr/>
          <p:nvPr/>
        </p:nvSpPr>
        <p:spPr>
          <a:xfrm>
            <a:off x="585086" y="1225777"/>
            <a:ext cx="550012" cy="3252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/>
              <a:t>ofdpa driver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2367081" y="1226442"/>
            <a:ext cx="549333" cy="3252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/>
              <a:t>sw X</a:t>
            </a:r>
          </a:p>
          <a:p>
            <a:pPr algn="ctr"/>
            <a:r>
              <a:rPr lang="en-US" sz="1050"/>
              <a:t>driver</a:t>
            </a:r>
          </a:p>
        </p:txBody>
      </p:sp>
    </p:spTree>
    <p:extLst>
      <p:ext uri="{BB962C8B-B14F-4D97-AF65-F5344CB8AC3E}">
        <p14:creationId xmlns:p14="http://schemas.microsoft.com/office/powerpoint/2010/main" val="238445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534E-6 3.30349E-7 L -3.53534E-6 -0.0623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1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" grpId="0" animBg="1"/>
      <p:bldP spid="148" grpId="0" animBg="1"/>
      <p:bldP spid="1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41173" y="1123955"/>
            <a:ext cx="3012399" cy="6783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600" kern="1200">
                <a:solidFill>
                  <a:prstClr val="black"/>
                </a:solidFill>
                <a:latin typeface="Calibri"/>
              </a:rPr>
              <a:t>ONOS cluster</a:t>
            </a:r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213434" y="27916"/>
            <a:ext cx="8521700" cy="537754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1"/>
                </a:solidFill>
                <a:latin typeface="+mj-lt"/>
                <a:sym typeface="Wingdings"/>
              </a:rPr>
              <a:t>Trellis Evolution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84151" y="4032433"/>
            <a:ext cx="1357309" cy="564157"/>
            <a:chOff x="184151" y="4032433"/>
            <a:chExt cx="1357309" cy="564157"/>
          </a:xfrm>
        </p:grpSpPr>
        <p:sp>
          <p:nvSpPr>
            <p:cNvPr id="53" name="Rounded Rectangle 52"/>
            <p:cNvSpPr/>
            <p:nvPr/>
          </p:nvSpPr>
          <p:spPr>
            <a:xfrm>
              <a:off x="258030" y="4032433"/>
              <a:ext cx="1209552" cy="564157"/>
            </a:xfrm>
            <a:prstGeom prst="round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r>
                <a:rPr lang="en-US" kern="1200">
                  <a:solidFill>
                    <a:prstClr val="black"/>
                  </a:solidFill>
                  <a:latin typeface="Calibri"/>
                </a:rPr>
                <a:t>OF-DPA Based Switch</a:t>
              </a:r>
            </a:p>
          </p:txBody>
        </p:sp>
        <p:sp>
          <p:nvSpPr>
            <p:cNvPr id="55" name="Rectangle 54"/>
            <p:cNvSpPr/>
            <p:nvPr/>
          </p:nvSpPr>
          <p:spPr>
            <a:xfrm flipH="1" flipV="1">
              <a:off x="1393703" y="4150373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 flipH="1" flipV="1">
              <a:off x="1393703" y="4409030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 flipH="1" flipV="1">
              <a:off x="184151" y="4160763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 flipH="1" flipV="1">
              <a:off x="188794" y="4413345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93436" y="637754"/>
            <a:ext cx="3088233" cy="346587"/>
            <a:chOff x="182197" y="744542"/>
            <a:chExt cx="3088233" cy="346587"/>
          </a:xfrm>
        </p:grpSpPr>
        <p:sp>
          <p:nvSpPr>
            <p:cNvPr id="74" name="Hexagon 73"/>
            <p:cNvSpPr/>
            <p:nvPr/>
          </p:nvSpPr>
          <p:spPr>
            <a:xfrm>
              <a:off x="182197" y="744542"/>
              <a:ext cx="975496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bridging/routing</a:t>
              </a:r>
            </a:p>
          </p:txBody>
        </p:sp>
        <p:sp>
          <p:nvSpPr>
            <p:cNvPr id="68" name="Hexagon 67"/>
            <p:cNvSpPr/>
            <p:nvPr/>
          </p:nvSpPr>
          <p:spPr>
            <a:xfrm>
              <a:off x="926294" y="747477"/>
              <a:ext cx="843815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dhcp</a:t>
              </a:r>
            </a:p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relay</a:t>
              </a:r>
            </a:p>
          </p:txBody>
        </p:sp>
        <p:sp>
          <p:nvSpPr>
            <p:cNvPr id="70" name="Hexagon 69"/>
            <p:cNvSpPr/>
            <p:nvPr/>
          </p:nvSpPr>
          <p:spPr>
            <a:xfrm>
              <a:off x="1561985" y="747476"/>
              <a:ext cx="804857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mcast</a:t>
              </a:r>
            </a:p>
          </p:txBody>
        </p:sp>
        <p:sp>
          <p:nvSpPr>
            <p:cNvPr id="73" name="Hexagon 72"/>
            <p:cNvSpPr/>
            <p:nvPr/>
          </p:nvSpPr>
          <p:spPr>
            <a:xfrm>
              <a:off x="2150110" y="747476"/>
              <a:ext cx="1120320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pseudowires</a:t>
              </a:r>
            </a:p>
          </p:txBody>
        </p:sp>
      </p:grpSp>
      <p:cxnSp>
        <p:nvCxnSpPr>
          <p:cNvPr id="5" name="Straight Arrow Connector 4"/>
          <p:cNvCxnSpPr/>
          <p:nvPr/>
        </p:nvCxnSpPr>
        <p:spPr>
          <a:xfrm>
            <a:off x="814798" y="1803948"/>
            <a:ext cx="11239" cy="2231051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011473" y="1803948"/>
            <a:ext cx="6299" cy="2242957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2386" y="2562618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openflow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88528" y="2928569"/>
            <a:ext cx="6591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netconf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773" y="4670035"/>
            <a:ext cx="134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Trident, Tomahawk, Qumran ASICs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443099" y="314711"/>
            <a:ext cx="1002468" cy="359667"/>
            <a:chOff x="2307297" y="2918875"/>
            <a:chExt cx="1403400" cy="709200"/>
          </a:xfrm>
        </p:grpSpPr>
        <p:sp>
          <p:nvSpPr>
            <p:cNvPr id="79" name="Google Shape;759;p69">
              <a:extLst>
                <a:ext uri="{FF2B5EF4-FFF2-40B4-BE49-F238E27FC236}">
                  <a16:creationId xmlns:a16="http://schemas.microsoft.com/office/drawing/2014/main" xmlns="" id="{77DF1BBB-A2C9-DB43-AA53-874C6BA6CDE6}"/>
                </a:ext>
              </a:extLst>
            </p:cNvPr>
            <p:cNvSpPr/>
            <p:nvPr/>
          </p:nvSpPr>
          <p:spPr>
            <a:xfrm>
              <a:off x="2307297" y="2918875"/>
              <a:ext cx="1403400" cy="7092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80" name="Google Shape;760;p69">
              <a:extLst>
                <a:ext uri="{FF2B5EF4-FFF2-40B4-BE49-F238E27FC236}">
                  <a16:creationId xmlns:a16="http://schemas.microsoft.com/office/drawing/2014/main" xmlns="" id="{E0504682-C481-A047-B54B-0F62113D4EFD}"/>
                </a:ext>
              </a:extLst>
            </p:cNvPr>
            <p:cNvSpPr/>
            <p:nvPr/>
          </p:nvSpPr>
          <p:spPr>
            <a:xfrm>
              <a:off x="2376913" y="3194060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82" name="Google Shape;761;p69">
              <a:extLst>
                <a:ext uri="{FF2B5EF4-FFF2-40B4-BE49-F238E27FC236}">
                  <a16:creationId xmlns:a16="http://schemas.microsoft.com/office/drawing/2014/main" xmlns="" id="{32B047B1-35C0-1A4F-A236-C02FC7D48741}"/>
                </a:ext>
              </a:extLst>
            </p:cNvPr>
            <p:cNvSpPr/>
            <p:nvPr/>
          </p:nvSpPr>
          <p:spPr>
            <a:xfrm>
              <a:off x="2728173" y="2975064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83" name="Google Shape;762;p69">
              <a:extLst>
                <a:ext uri="{FF2B5EF4-FFF2-40B4-BE49-F238E27FC236}">
                  <a16:creationId xmlns:a16="http://schemas.microsoft.com/office/drawing/2014/main" xmlns="" id="{2E5B3AA3-4172-F34D-A54F-039F9F6839AE}"/>
                </a:ext>
              </a:extLst>
            </p:cNvPr>
            <p:cNvSpPr/>
            <p:nvPr/>
          </p:nvSpPr>
          <p:spPr>
            <a:xfrm>
              <a:off x="2728173" y="3405989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84" name="Google Shape;763;p69">
              <a:extLst>
                <a:ext uri="{FF2B5EF4-FFF2-40B4-BE49-F238E27FC236}">
                  <a16:creationId xmlns:a16="http://schemas.microsoft.com/office/drawing/2014/main" xmlns="" id="{6D32C17E-D76E-FA41-9A1C-06875DEC25F8}"/>
                </a:ext>
              </a:extLst>
            </p:cNvPr>
            <p:cNvSpPr/>
            <p:nvPr/>
          </p:nvSpPr>
          <p:spPr>
            <a:xfrm>
              <a:off x="3109188" y="3009140"/>
              <a:ext cx="194400" cy="5715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85" name="Google Shape;764;p69">
              <a:extLst>
                <a:ext uri="{FF2B5EF4-FFF2-40B4-BE49-F238E27FC236}">
                  <a16:creationId xmlns:a16="http://schemas.microsoft.com/office/drawing/2014/main" xmlns="" id="{EE2EF3DE-EF2E-0943-8373-377E8CA6810B}"/>
                </a:ext>
              </a:extLst>
            </p:cNvPr>
            <p:cNvCxnSpPr>
              <a:stCxn id="80" idx="3"/>
              <a:endCxn id="82" idx="1"/>
            </p:cNvCxnSpPr>
            <p:nvPr/>
          </p:nvCxnSpPr>
          <p:spPr>
            <a:xfrm rot="10800000" flipH="1">
              <a:off x="2571313" y="3071060"/>
              <a:ext cx="156900" cy="219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86" name="Google Shape;765;p69">
              <a:extLst>
                <a:ext uri="{FF2B5EF4-FFF2-40B4-BE49-F238E27FC236}">
                  <a16:creationId xmlns:a16="http://schemas.microsoft.com/office/drawing/2014/main" xmlns="" id="{93CB81FE-9EAD-B34D-9686-F272392059DA}"/>
                </a:ext>
              </a:extLst>
            </p:cNvPr>
            <p:cNvCxnSpPr>
              <a:stCxn id="80" idx="3"/>
              <a:endCxn id="83" idx="1"/>
            </p:cNvCxnSpPr>
            <p:nvPr/>
          </p:nvCxnSpPr>
          <p:spPr>
            <a:xfrm>
              <a:off x="2571313" y="3290060"/>
              <a:ext cx="156900" cy="211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87" name="Google Shape;766;p69">
              <a:extLst>
                <a:ext uri="{FF2B5EF4-FFF2-40B4-BE49-F238E27FC236}">
                  <a16:creationId xmlns:a16="http://schemas.microsoft.com/office/drawing/2014/main" xmlns="" id="{E3F2B8A3-C905-B64D-A88B-73958D62E2CD}"/>
                </a:ext>
              </a:extLst>
            </p:cNvPr>
            <p:cNvCxnSpPr>
              <a:stCxn id="82" idx="3"/>
              <a:endCxn id="84" idx="1"/>
            </p:cNvCxnSpPr>
            <p:nvPr/>
          </p:nvCxnSpPr>
          <p:spPr>
            <a:xfrm>
              <a:off x="2922573" y="3071064"/>
              <a:ext cx="186600" cy="223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88" name="Google Shape;767;p69">
              <a:extLst>
                <a:ext uri="{FF2B5EF4-FFF2-40B4-BE49-F238E27FC236}">
                  <a16:creationId xmlns:a16="http://schemas.microsoft.com/office/drawing/2014/main" xmlns="" id="{877BB51D-7534-2644-9276-4FCDAC51A7B7}"/>
                </a:ext>
              </a:extLst>
            </p:cNvPr>
            <p:cNvCxnSpPr>
              <a:stCxn id="83" idx="3"/>
              <a:endCxn id="84" idx="1"/>
            </p:cNvCxnSpPr>
            <p:nvPr/>
          </p:nvCxnSpPr>
          <p:spPr>
            <a:xfrm rot="10800000" flipH="1">
              <a:off x="2922573" y="3294989"/>
              <a:ext cx="186600" cy="207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89" name="Google Shape;768;p69">
              <a:extLst>
                <a:ext uri="{FF2B5EF4-FFF2-40B4-BE49-F238E27FC236}">
                  <a16:creationId xmlns:a16="http://schemas.microsoft.com/office/drawing/2014/main" xmlns="" id="{9B58584B-BC04-E549-8BAB-8BC690716BBF}"/>
                </a:ext>
              </a:extLst>
            </p:cNvPr>
            <p:cNvSpPr/>
            <p:nvPr/>
          </p:nvSpPr>
          <p:spPr>
            <a:xfrm>
              <a:off x="3414774" y="3139292"/>
              <a:ext cx="194400" cy="3018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  <a:p>
              <a:pPr algn="ctr" defTabSz="914378"/>
              <a:endParaRPr sz="700"/>
            </a:p>
          </p:txBody>
        </p:sp>
        <p:cxnSp>
          <p:nvCxnSpPr>
            <p:cNvPr id="90" name="Google Shape;769;p69">
              <a:extLst>
                <a:ext uri="{FF2B5EF4-FFF2-40B4-BE49-F238E27FC236}">
                  <a16:creationId xmlns:a16="http://schemas.microsoft.com/office/drawing/2014/main" xmlns="" id="{DA256E4B-BB73-A247-A4AA-4E7BAE483454}"/>
                </a:ext>
              </a:extLst>
            </p:cNvPr>
            <p:cNvCxnSpPr>
              <a:stCxn id="84" idx="3"/>
              <a:endCxn id="89" idx="1"/>
            </p:cNvCxnSpPr>
            <p:nvPr/>
          </p:nvCxnSpPr>
          <p:spPr>
            <a:xfrm rot="10800000" flipH="1">
              <a:off x="3303588" y="3290090"/>
              <a:ext cx="111300" cy="4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91" name="Group 90"/>
          <p:cNvGrpSpPr/>
          <p:nvPr/>
        </p:nvGrpSpPr>
        <p:grpSpPr>
          <a:xfrm>
            <a:off x="1803188" y="4021859"/>
            <a:ext cx="1357309" cy="564157"/>
            <a:chOff x="184151" y="4032433"/>
            <a:chExt cx="1357309" cy="564157"/>
          </a:xfrm>
        </p:grpSpPr>
        <p:sp>
          <p:nvSpPr>
            <p:cNvPr id="92" name="Rounded Rectangle 91"/>
            <p:cNvSpPr/>
            <p:nvPr/>
          </p:nvSpPr>
          <p:spPr>
            <a:xfrm>
              <a:off x="258030" y="4032433"/>
              <a:ext cx="1209552" cy="564157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r>
                <a:rPr lang="en-US" kern="1200">
                  <a:solidFill>
                    <a:prstClr val="black"/>
                  </a:solidFill>
                  <a:latin typeface="Calibri"/>
                </a:rPr>
                <a:t>P4 Based Switch</a:t>
              </a:r>
            </a:p>
          </p:txBody>
        </p:sp>
        <p:sp>
          <p:nvSpPr>
            <p:cNvPr id="93" name="Rectangle 92"/>
            <p:cNvSpPr/>
            <p:nvPr/>
          </p:nvSpPr>
          <p:spPr>
            <a:xfrm flipH="1" flipV="1">
              <a:off x="1393703" y="4150373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 flipH="1" flipV="1">
              <a:off x="1393703" y="4409030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 flipH="1" flipV="1">
              <a:off x="184151" y="4160763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 flipH="1" flipV="1">
              <a:off x="188794" y="4413345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97" name="Straight Arrow Connector 96"/>
          <p:cNvCxnSpPr/>
          <p:nvPr/>
        </p:nvCxnSpPr>
        <p:spPr>
          <a:xfrm>
            <a:off x="2472490" y="1798328"/>
            <a:ext cx="6299" cy="2237337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2669166" y="1809568"/>
            <a:ext cx="1358" cy="2238003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144034" y="3506741"/>
            <a:ext cx="1474324" cy="382724"/>
            <a:chOff x="5403694" y="1943715"/>
            <a:chExt cx="2369700" cy="681300"/>
          </a:xfrm>
        </p:grpSpPr>
        <p:sp>
          <p:nvSpPr>
            <p:cNvPr id="99" name="Google Shape;730;p69">
              <a:extLst>
                <a:ext uri="{FF2B5EF4-FFF2-40B4-BE49-F238E27FC236}">
                  <a16:creationId xmlns:a16="http://schemas.microsoft.com/office/drawing/2014/main" xmlns="" id="{CB57E0D4-CE80-7C4E-B326-591330461CC6}"/>
                </a:ext>
              </a:extLst>
            </p:cNvPr>
            <p:cNvSpPr/>
            <p:nvPr/>
          </p:nvSpPr>
          <p:spPr>
            <a:xfrm>
              <a:off x="5403694" y="1943715"/>
              <a:ext cx="2369700" cy="6813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00" name="Google Shape;731;p69">
              <a:extLst>
                <a:ext uri="{FF2B5EF4-FFF2-40B4-BE49-F238E27FC236}">
                  <a16:creationId xmlns:a16="http://schemas.microsoft.com/office/drawing/2014/main" xmlns="" id="{AB4B3B40-A3C1-1747-9C11-AF36BB731ED1}"/>
                </a:ext>
              </a:extLst>
            </p:cNvPr>
            <p:cNvSpPr/>
            <p:nvPr/>
          </p:nvSpPr>
          <p:spPr>
            <a:xfrm>
              <a:off x="6303389" y="219588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1" name="Google Shape;732;p69">
              <a:extLst>
                <a:ext uri="{FF2B5EF4-FFF2-40B4-BE49-F238E27FC236}">
                  <a16:creationId xmlns:a16="http://schemas.microsoft.com/office/drawing/2014/main" xmlns="" id="{542A3EBD-AC4E-924C-BFD9-51113C7829AF}"/>
                </a:ext>
              </a:extLst>
            </p:cNvPr>
            <p:cNvSpPr/>
            <p:nvPr/>
          </p:nvSpPr>
          <p:spPr>
            <a:xfrm>
              <a:off x="6628222" y="1981828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2" name="Google Shape;733;p69">
              <a:extLst>
                <a:ext uri="{FF2B5EF4-FFF2-40B4-BE49-F238E27FC236}">
                  <a16:creationId xmlns:a16="http://schemas.microsoft.com/office/drawing/2014/main" xmlns="" id="{08AB340E-819E-C84C-B0CD-2FC5C10B3340}"/>
                </a:ext>
              </a:extLst>
            </p:cNvPr>
            <p:cNvSpPr/>
            <p:nvPr/>
          </p:nvSpPr>
          <p:spPr>
            <a:xfrm>
              <a:off x="6628222" y="2404073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3" name="Google Shape;734;p69">
              <a:extLst>
                <a:ext uri="{FF2B5EF4-FFF2-40B4-BE49-F238E27FC236}">
                  <a16:creationId xmlns:a16="http://schemas.microsoft.com/office/drawing/2014/main" xmlns="" id="{CE583F23-EC58-0842-8E96-CC25AB581E81}"/>
                </a:ext>
              </a:extLst>
            </p:cNvPr>
            <p:cNvSpPr/>
            <p:nvPr/>
          </p:nvSpPr>
          <p:spPr>
            <a:xfrm>
              <a:off x="6980570" y="2015136"/>
              <a:ext cx="179700" cy="5583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04" name="Google Shape;735;p69">
              <a:extLst>
                <a:ext uri="{FF2B5EF4-FFF2-40B4-BE49-F238E27FC236}">
                  <a16:creationId xmlns:a16="http://schemas.microsoft.com/office/drawing/2014/main" xmlns="" id="{57F67B5A-56E0-1A41-9EE0-C5D9F79B346A}"/>
                </a:ext>
              </a:extLst>
            </p:cNvPr>
            <p:cNvSpPr/>
            <p:nvPr/>
          </p:nvSpPr>
          <p:spPr>
            <a:xfrm>
              <a:off x="7545759" y="219588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05" name="Google Shape;736;p69">
              <a:extLst>
                <a:ext uri="{FF2B5EF4-FFF2-40B4-BE49-F238E27FC236}">
                  <a16:creationId xmlns:a16="http://schemas.microsoft.com/office/drawing/2014/main" xmlns="" id="{9672A1A1-746A-234F-88BB-C4B96BDF905D}"/>
                </a:ext>
              </a:extLst>
            </p:cNvPr>
            <p:cNvCxnSpPr>
              <a:stCxn id="100" idx="3"/>
              <a:endCxn id="101" idx="1"/>
            </p:cNvCxnSpPr>
            <p:nvPr/>
          </p:nvCxnSpPr>
          <p:spPr>
            <a:xfrm rot="10800000" flipH="1">
              <a:off x="6483089" y="2075582"/>
              <a:ext cx="145200" cy="214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6" name="Google Shape;737;p69">
              <a:extLst>
                <a:ext uri="{FF2B5EF4-FFF2-40B4-BE49-F238E27FC236}">
                  <a16:creationId xmlns:a16="http://schemas.microsoft.com/office/drawing/2014/main" xmlns="" id="{CD02D482-E1E0-BE4C-85F6-82AA2CA2D94F}"/>
                </a:ext>
              </a:extLst>
            </p:cNvPr>
            <p:cNvCxnSpPr>
              <a:stCxn id="100" idx="3"/>
              <a:endCxn id="102" idx="1"/>
            </p:cNvCxnSpPr>
            <p:nvPr/>
          </p:nvCxnSpPr>
          <p:spPr>
            <a:xfrm>
              <a:off x="6483089" y="2289782"/>
              <a:ext cx="145200" cy="208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7" name="Google Shape;738;p69">
              <a:extLst>
                <a:ext uri="{FF2B5EF4-FFF2-40B4-BE49-F238E27FC236}">
                  <a16:creationId xmlns:a16="http://schemas.microsoft.com/office/drawing/2014/main" xmlns="" id="{BDE91DA4-7C4E-D64A-89FE-606D3D36D141}"/>
                </a:ext>
              </a:extLst>
            </p:cNvPr>
            <p:cNvCxnSpPr>
              <a:stCxn id="101" idx="3"/>
              <a:endCxn id="103" idx="1"/>
            </p:cNvCxnSpPr>
            <p:nvPr/>
          </p:nvCxnSpPr>
          <p:spPr>
            <a:xfrm>
              <a:off x="6807922" y="2075728"/>
              <a:ext cx="172500" cy="218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08" name="Google Shape;739;p69">
              <a:extLst>
                <a:ext uri="{FF2B5EF4-FFF2-40B4-BE49-F238E27FC236}">
                  <a16:creationId xmlns:a16="http://schemas.microsoft.com/office/drawing/2014/main" xmlns="" id="{F6C905F0-B6B0-BD44-A42D-EC8BE64B554B}"/>
                </a:ext>
              </a:extLst>
            </p:cNvPr>
            <p:cNvCxnSpPr>
              <a:stCxn id="102" idx="3"/>
              <a:endCxn id="103" idx="1"/>
            </p:cNvCxnSpPr>
            <p:nvPr/>
          </p:nvCxnSpPr>
          <p:spPr>
            <a:xfrm rot="10800000" flipH="1">
              <a:off x="6807922" y="2294273"/>
              <a:ext cx="172500" cy="2037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09" name="Google Shape;740;p69">
              <a:extLst>
                <a:ext uri="{FF2B5EF4-FFF2-40B4-BE49-F238E27FC236}">
                  <a16:creationId xmlns:a16="http://schemas.microsoft.com/office/drawing/2014/main" xmlns="" id="{B4C1C8B6-F842-444E-9A62-6D291601A2BB}"/>
                </a:ext>
              </a:extLst>
            </p:cNvPr>
            <p:cNvSpPr/>
            <p:nvPr/>
          </p:nvSpPr>
          <p:spPr>
            <a:xfrm>
              <a:off x="7263164" y="2142350"/>
              <a:ext cx="179700" cy="2949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  <a:p>
              <a:pPr algn="ctr" defTabSz="914378"/>
              <a:endParaRPr sz="700"/>
            </a:p>
          </p:txBody>
        </p:sp>
        <p:cxnSp>
          <p:nvCxnSpPr>
            <p:cNvPr id="110" name="Google Shape;741;p69">
              <a:extLst>
                <a:ext uri="{FF2B5EF4-FFF2-40B4-BE49-F238E27FC236}">
                  <a16:creationId xmlns:a16="http://schemas.microsoft.com/office/drawing/2014/main" xmlns="" id="{AC1C1478-C092-6943-AE8C-E2E9F9147451}"/>
                </a:ext>
              </a:extLst>
            </p:cNvPr>
            <p:cNvCxnSpPr>
              <a:stCxn id="103" idx="3"/>
              <a:endCxn id="109" idx="1"/>
            </p:cNvCxnSpPr>
            <p:nvPr/>
          </p:nvCxnSpPr>
          <p:spPr>
            <a:xfrm rot="10800000" flipH="1">
              <a:off x="7160270" y="2289786"/>
              <a:ext cx="102900" cy="45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1" name="Google Shape;742;p69">
              <a:extLst>
                <a:ext uri="{FF2B5EF4-FFF2-40B4-BE49-F238E27FC236}">
                  <a16:creationId xmlns:a16="http://schemas.microsoft.com/office/drawing/2014/main" xmlns="" id="{CDD5B75D-7332-0340-81E7-ED7802165280}"/>
                </a:ext>
              </a:extLst>
            </p:cNvPr>
            <p:cNvCxnSpPr>
              <a:stCxn id="109" idx="3"/>
              <a:endCxn id="104" idx="1"/>
            </p:cNvCxnSpPr>
            <p:nvPr/>
          </p:nvCxnSpPr>
          <p:spPr>
            <a:xfrm>
              <a:off x="7442864" y="2289800"/>
              <a:ext cx="1029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12" name="Google Shape;792;p69">
              <a:extLst>
                <a:ext uri="{FF2B5EF4-FFF2-40B4-BE49-F238E27FC236}">
                  <a16:creationId xmlns:a16="http://schemas.microsoft.com/office/drawing/2014/main" xmlns="" id="{D1720673-E41C-824C-8837-13C5F7CEC7F5}"/>
                </a:ext>
              </a:extLst>
            </p:cNvPr>
            <p:cNvSpPr/>
            <p:nvPr/>
          </p:nvSpPr>
          <p:spPr>
            <a:xfrm>
              <a:off x="5488642" y="219588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13" name="Google Shape;793;p69">
              <a:extLst>
                <a:ext uri="{FF2B5EF4-FFF2-40B4-BE49-F238E27FC236}">
                  <a16:creationId xmlns:a16="http://schemas.microsoft.com/office/drawing/2014/main" xmlns="" id="{F2B204F3-4419-BD4A-A292-63585ECA3695}"/>
                </a:ext>
              </a:extLst>
            </p:cNvPr>
            <p:cNvSpPr/>
            <p:nvPr/>
          </p:nvSpPr>
          <p:spPr>
            <a:xfrm>
              <a:off x="5865966" y="1979358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14" name="Google Shape;794;p69">
              <a:extLst>
                <a:ext uri="{FF2B5EF4-FFF2-40B4-BE49-F238E27FC236}">
                  <a16:creationId xmlns:a16="http://schemas.microsoft.com/office/drawing/2014/main" xmlns="" id="{B299EAF8-1FFC-A44B-9116-6C0179C87381}"/>
                </a:ext>
              </a:extLst>
            </p:cNvPr>
            <p:cNvSpPr/>
            <p:nvPr/>
          </p:nvSpPr>
          <p:spPr>
            <a:xfrm>
              <a:off x="5865966" y="2401602"/>
              <a:ext cx="179700" cy="187800"/>
            </a:xfrm>
            <a:prstGeom prst="rect">
              <a:avLst/>
            </a:prstGeom>
            <a:solidFill>
              <a:srgbClr val="EAD1DC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15" name="Google Shape;795;p69">
              <a:extLst>
                <a:ext uri="{FF2B5EF4-FFF2-40B4-BE49-F238E27FC236}">
                  <a16:creationId xmlns:a16="http://schemas.microsoft.com/office/drawing/2014/main" xmlns="" id="{B9559B3E-0094-4E49-BAF9-621969305453}"/>
                </a:ext>
              </a:extLst>
            </p:cNvPr>
            <p:cNvCxnSpPr>
              <a:stCxn id="112" idx="3"/>
              <a:endCxn id="113" idx="1"/>
            </p:cNvCxnSpPr>
            <p:nvPr/>
          </p:nvCxnSpPr>
          <p:spPr>
            <a:xfrm rot="10800000" flipH="1">
              <a:off x="5668342" y="2073182"/>
              <a:ext cx="197700" cy="216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6" name="Google Shape;796;p69">
              <a:extLst>
                <a:ext uri="{FF2B5EF4-FFF2-40B4-BE49-F238E27FC236}">
                  <a16:creationId xmlns:a16="http://schemas.microsoft.com/office/drawing/2014/main" xmlns="" id="{2A40A64C-895C-714E-93C2-7D5964122BDC}"/>
                </a:ext>
              </a:extLst>
            </p:cNvPr>
            <p:cNvCxnSpPr>
              <a:stCxn id="112" idx="3"/>
              <a:endCxn id="114" idx="1"/>
            </p:cNvCxnSpPr>
            <p:nvPr/>
          </p:nvCxnSpPr>
          <p:spPr>
            <a:xfrm>
              <a:off x="5668342" y="2289782"/>
              <a:ext cx="197700" cy="205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7" name="Google Shape;797;p69">
              <a:extLst>
                <a:ext uri="{FF2B5EF4-FFF2-40B4-BE49-F238E27FC236}">
                  <a16:creationId xmlns:a16="http://schemas.microsoft.com/office/drawing/2014/main" xmlns="" id="{9BD6A25E-2946-8E42-84DC-7D0AFF42883C}"/>
                </a:ext>
              </a:extLst>
            </p:cNvPr>
            <p:cNvCxnSpPr>
              <a:stCxn id="113" idx="3"/>
              <a:endCxn id="100" idx="1"/>
            </p:cNvCxnSpPr>
            <p:nvPr/>
          </p:nvCxnSpPr>
          <p:spPr>
            <a:xfrm>
              <a:off x="6045666" y="2073258"/>
              <a:ext cx="257700" cy="2166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8" name="Google Shape;798;p69">
              <a:extLst>
                <a:ext uri="{FF2B5EF4-FFF2-40B4-BE49-F238E27FC236}">
                  <a16:creationId xmlns:a16="http://schemas.microsoft.com/office/drawing/2014/main" xmlns="" id="{D6B7FDFA-E858-5A49-8712-FABD532C895D}"/>
                </a:ext>
              </a:extLst>
            </p:cNvPr>
            <p:cNvCxnSpPr>
              <a:stCxn id="114" idx="3"/>
              <a:endCxn id="100" idx="1"/>
            </p:cNvCxnSpPr>
            <p:nvPr/>
          </p:nvCxnSpPr>
          <p:spPr>
            <a:xfrm rot="10800000" flipH="1">
              <a:off x="6045666" y="2289702"/>
              <a:ext cx="257700" cy="205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5" name="Group 24"/>
          <p:cNvGrpSpPr/>
          <p:nvPr/>
        </p:nvGrpSpPr>
        <p:grpSpPr>
          <a:xfrm>
            <a:off x="1785228" y="3523599"/>
            <a:ext cx="1468345" cy="365285"/>
            <a:chOff x="5021942" y="4015441"/>
            <a:chExt cx="2258700" cy="681300"/>
          </a:xfrm>
        </p:grpSpPr>
        <p:sp>
          <p:nvSpPr>
            <p:cNvPr id="119" name="Google Shape;743;p69">
              <a:extLst>
                <a:ext uri="{FF2B5EF4-FFF2-40B4-BE49-F238E27FC236}">
                  <a16:creationId xmlns:a16="http://schemas.microsoft.com/office/drawing/2014/main" xmlns="" id="{57C1927D-FA78-A94E-89C3-60BEA24B9FF9}"/>
                </a:ext>
              </a:extLst>
            </p:cNvPr>
            <p:cNvSpPr/>
            <p:nvPr/>
          </p:nvSpPr>
          <p:spPr>
            <a:xfrm>
              <a:off x="5021942" y="4015441"/>
              <a:ext cx="2258700" cy="6813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20" name="Google Shape;744;p69">
              <a:extLst>
                <a:ext uri="{FF2B5EF4-FFF2-40B4-BE49-F238E27FC236}">
                  <a16:creationId xmlns:a16="http://schemas.microsoft.com/office/drawing/2014/main" xmlns="" id="{17FCCE46-D0D1-304D-B49C-312B90F55FEE}"/>
                </a:ext>
              </a:extLst>
            </p:cNvPr>
            <p:cNvSpPr/>
            <p:nvPr/>
          </p:nvSpPr>
          <p:spPr>
            <a:xfrm>
              <a:off x="5101282" y="4267608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1" name="Google Shape;745;p69">
              <a:extLst>
                <a:ext uri="{FF2B5EF4-FFF2-40B4-BE49-F238E27FC236}">
                  <a16:creationId xmlns:a16="http://schemas.microsoft.com/office/drawing/2014/main" xmlns="" id="{4A3C13B5-08E2-E049-B308-FB93CA07756E}"/>
                </a:ext>
              </a:extLst>
            </p:cNvPr>
            <p:cNvSpPr/>
            <p:nvPr/>
          </p:nvSpPr>
          <p:spPr>
            <a:xfrm>
              <a:off x="6382076" y="4094339"/>
              <a:ext cx="179700" cy="5493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2" name="Google Shape;746;p69">
              <a:extLst>
                <a:ext uri="{FF2B5EF4-FFF2-40B4-BE49-F238E27FC236}">
                  <a16:creationId xmlns:a16="http://schemas.microsoft.com/office/drawing/2014/main" xmlns="" id="{A774F09F-60F8-0746-9A1F-6613721BAC99}"/>
                </a:ext>
              </a:extLst>
            </p:cNvPr>
            <p:cNvSpPr/>
            <p:nvPr/>
          </p:nvSpPr>
          <p:spPr>
            <a:xfrm>
              <a:off x="5379027" y="4275130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3" name="Google Shape;747;p69">
              <a:extLst>
                <a:ext uri="{FF2B5EF4-FFF2-40B4-BE49-F238E27FC236}">
                  <a16:creationId xmlns:a16="http://schemas.microsoft.com/office/drawing/2014/main" xmlns="" id="{174E8A29-0E9F-114F-BBF6-DB9CAAF372F0}"/>
                </a:ext>
              </a:extLst>
            </p:cNvPr>
            <p:cNvSpPr/>
            <p:nvPr/>
          </p:nvSpPr>
          <p:spPr>
            <a:xfrm>
              <a:off x="5703860" y="4061076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4" name="Google Shape;748;p69">
              <a:extLst>
                <a:ext uri="{FF2B5EF4-FFF2-40B4-BE49-F238E27FC236}">
                  <a16:creationId xmlns:a16="http://schemas.microsoft.com/office/drawing/2014/main" xmlns="" id="{2DB66084-0A5B-B04B-960B-9F26AA4403D3}"/>
                </a:ext>
              </a:extLst>
            </p:cNvPr>
            <p:cNvSpPr/>
            <p:nvPr/>
          </p:nvSpPr>
          <p:spPr>
            <a:xfrm>
              <a:off x="5703860" y="4483321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5" name="Google Shape;749;p69">
              <a:extLst>
                <a:ext uri="{FF2B5EF4-FFF2-40B4-BE49-F238E27FC236}">
                  <a16:creationId xmlns:a16="http://schemas.microsoft.com/office/drawing/2014/main" xmlns="" id="{F00A19F4-C944-8F49-B495-E33C2000E423}"/>
                </a:ext>
              </a:extLst>
            </p:cNvPr>
            <p:cNvSpPr/>
            <p:nvPr/>
          </p:nvSpPr>
          <p:spPr>
            <a:xfrm>
              <a:off x="6688580" y="4089799"/>
              <a:ext cx="179700" cy="5583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26" name="Google Shape;750;p69">
              <a:extLst>
                <a:ext uri="{FF2B5EF4-FFF2-40B4-BE49-F238E27FC236}">
                  <a16:creationId xmlns:a16="http://schemas.microsoft.com/office/drawing/2014/main" xmlns="" id="{FA4507FD-336B-1F4C-8F91-CFC40949DFE5}"/>
                </a:ext>
              </a:extLst>
            </p:cNvPr>
            <p:cNvSpPr/>
            <p:nvPr/>
          </p:nvSpPr>
          <p:spPr>
            <a:xfrm>
              <a:off x="7013373" y="4272192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27" name="Google Shape;751;p69">
              <a:extLst>
                <a:ext uri="{FF2B5EF4-FFF2-40B4-BE49-F238E27FC236}">
                  <a16:creationId xmlns:a16="http://schemas.microsoft.com/office/drawing/2014/main" xmlns="" id="{BC460B98-6179-874F-9BD7-B357976EFE0F}"/>
                </a:ext>
              </a:extLst>
            </p:cNvPr>
            <p:cNvCxnSpPr>
              <a:stCxn id="120" idx="3"/>
            </p:cNvCxnSpPr>
            <p:nvPr/>
          </p:nvCxnSpPr>
          <p:spPr>
            <a:xfrm>
              <a:off x="5280982" y="4361508"/>
              <a:ext cx="975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8" name="Google Shape;752;p69">
              <a:extLst>
                <a:ext uri="{FF2B5EF4-FFF2-40B4-BE49-F238E27FC236}">
                  <a16:creationId xmlns:a16="http://schemas.microsoft.com/office/drawing/2014/main" xmlns="" id="{8F78B68C-74FB-404E-8102-F27138A29D83}"/>
                </a:ext>
              </a:extLst>
            </p:cNvPr>
            <p:cNvCxnSpPr>
              <a:stCxn id="121" idx="3"/>
              <a:endCxn id="125" idx="1"/>
            </p:cNvCxnSpPr>
            <p:nvPr/>
          </p:nvCxnSpPr>
          <p:spPr>
            <a:xfrm>
              <a:off x="6561776" y="4368989"/>
              <a:ext cx="126900" cy="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29" name="Google Shape;753;p69">
              <a:extLst>
                <a:ext uri="{FF2B5EF4-FFF2-40B4-BE49-F238E27FC236}">
                  <a16:creationId xmlns:a16="http://schemas.microsoft.com/office/drawing/2014/main" xmlns="" id="{D3A6E518-4239-9246-9849-560421C92A4F}"/>
                </a:ext>
              </a:extLst>
            </p:cNvPr>
            <p:cNvCxnSpPr>
              <a:stCxn id="122" idx="3"/>
              <a:endCxn id="123" idx="1"/>
            </p:cNvCxnSpPr>
            <p:nvPr/>
          </p:nvCxnSpPr>
          <p:spPr>
            <a:xfrm rot="10800000" flipH="1">
              <a:off x="5558727" y="4154830"/>
              <a:ext cx="145200" cy="214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0" name="Google Shape;754;p69">
              <a:extLst>
                <a:ext uri="{FF2B5EF4-FFF2-40B4-BE49-F238E27FC236}">
                  <a16:creationId xmlns:a16="http://schemas.microsoft.com/office/drawing/2014/main" xmlns="" id="{E9738BB3-4C8C-3645-8EA1-7EF191959781}"/>
                </a:ext>
              </a:extLst>
            </p:cNvPr>
            <p:cNvCxnSpPr>
              <a:stCxn id="122" idx="3"/>
              <a:endCxn id="124" idx="1"/>
            </p:cNvCxnSpPr>
            <p:nvPr/>
          </p:nvCxnSpPr>
          <p:spPr>
            <a:xfrm>
              <a:off x="5558727" y="4369030"/>
              <a:ext cx="145200" cy="208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" name="Google Shape;755;p69">
              <a:extLst>
                <a:ext uri="{FF2B5EF4-FFF2-40B4-BE49-F238E27FC236}">
                  <a16:creationId xmlns:a16="http://schemas.microsoft.com/office/drawing/2014/main" xmlns="" id="{DF1618C6-2DFF-D147-8089-9BB9A8B9F413}"/>
                </a:ext>
              </a:extLst>
            </p:cNvPr>
            <p:cNvCxnSpPr>
              <a:stCxn id="123" idx="3"/>
              <a:endCxn id="134" idx="1"/>
            </p:cNvCxnSpPr>
            <p:nvPr/>
          </p:nvCxnSpPr>
          <p:spPr>
            <a:xfrm>
              <a:off x="5883560" y="4154976"/>
              <a:ext cx="133500" cy="9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" name="Google Shape;757;p69">
              <a:extLst>
                <a:ext uri="{FF2B5EF4-FFF2-40B4-BE49-F238E27FC236}">
                  <a16:creationId xmlns:a16="http://schemas.microsoft.com/office/drawing/2014/main" xmlns="" id="{D0A3185F-24C0-4D47-AFC2-C44FC8788684}"/>
                </a:ext>
              </a:extLst>
            </p:cNvPr>
            <p:cNvCxnSpPr>
              <a:stCxn id="124" idx="3"/>
              <a:endCxn id="121" idx="1"/>
            </p:cNvCxnSpPr>
            <p:nvPr/>
          </p:nvCxnSpPr>
          <p:spPr>
            <a:xfrm rot="10800000" flipH="1">
              <a:off x="5883560" y="4369021"/>
              <a:ext cx="498600" cy="2082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3" name="Google Shape;758;p69">
              <a:extLst>
                <a:ext uri="{FF2B5EF4-FFF2-40B4-BE49-F238E27FC236}">
                  <a16:creationId xmlns:a16="http://schemas.microsoft.com/office/drawing/2014/main" xmlns="" id="{1DF8C85A-05E2-9349-8BBA-E1B7A4700133}"/>
                </a:ext>
              </a:extLst>
            </p:cNvPr>
            <p:cNvCxnSpPr>
              <a:stCxn id="125" idx="3"/>
              <a:endCxn id="126" idx="1"/>
            </p:cNvCxnSpPr>
            <p:nvPr/>
          </p:nvCxnSpPr>
          <p:spPr>
            <a:xfrm rot="10800000" flipH="1">
              <a:off x="6868280" y="4365949"/>
              <a:ext cx="145200" cy="3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4" name="Google Shape;756;p69">
              <a:extLst>
                <a:ext uri="{FF2B5EF4-FFF2-40B4-BE49-F238E27FC236}">
                  <a16:creationId xmlns:a16="http://schemas.microsoft.com/office/drawing/2014/main" xmlns="" id="{9A949420-6349-8944-AE3A-3F9EF0459478}"/>
                </a:ext>
              </a:extLst>
            </p:cNvPr>
            <p:cNvSpPr/>
            <p:nvPr/>
          </p:nvSpPr>
          <p:spPr>
            <a:xfrm>
              <a:off x="6016999" y="4061857"/>
              <a:ext cx="179700" cy="187800"/>
            </a:xfrm>
            <a:prstGeom prst="rect">
              <a:avLst/>
            </a:prstGeom>
            <a:solidFill>
              <a:srgbClr val="FCE5CD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35" name="Google Shape;791;p69">
              <a:extLst>
                <a:ext uri="{FF2B5EF4-FFF2-40B4-BE49-F238E27FC236}">
                  <a16:creationId xmlns:a16="http://schemas.microsoft.com/office/drawing/2014/main" xmlns="" id="{034C8317-93A1-5D45-B678-124C0825C7C8}"/>
                </a:ext>
              </a:extLst>
            </p:cNvPr>
            <p:cNvCxnSpPr>
              <a:stCxn id="134" idx="3"/>
              <a:endCxn id="121" idx="1"/>
            </p:cNvCxnSpPr>
            <p:nvPr/>
          </p:nvCxnSpPr>
          <p:spPr>
            <a:xfrm>
              <a:off x="6196699" y="4155757"/>
              <a:ext cx="185400" cy="213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42" name="Rounded Rectangle 41"/>
          <p:cNvSpPr/>
          <p:nvPr/>
        </p:nvSpPr>
        <p:spPr>
          <a:xfrm>
            <a:off x="230390" y="1000319"/>
            <a:ext cx="3017563" cy="219171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Flow objectives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1307742" y="152914"/>
            <a:ext cx="1002468" cy="359667"/>
            <a:chOff x="2307297" y="2918875"/>
            <a:chExt cx="1403400" cy="709200"/>
          </a:xfrm>
        </p:grpSpPr>
        <p:sp>
          <p:nvSpPr>
            <p:cNvPr id="137" name="Google Shape;759;p69">
              <a:extLst>
                <a:ext uri="{FF2B5EF4-FFF2-40B4-BE49-F238E27FC236}">
                  <a16:creationId xmlns:a16="http://schemas.microsoft.com/office/drawing/2014/main" xmlns="" id="{77DF1BBB-A2C9-DB43-AA53-874C6BA6CDE6}"/>
                </a:ext>
              </a:extLst>
            </p:cNvPr>
            <p:cNvSpPr/>
            <p:nvPr/>
          </p:nvSpPr>
          <p:spPr>
            <a:xfrm>
              <a:off x="2307297" y="2918875"/>
              <a:ext cx="1403400" cy="7092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38" name="Google Shape;760;p69">
              <a:extLst>
                <a:ext uri="{FF2B5EF4-FFF2-40B4-BE49-F238E27FC236}">
                  <a16:creationId xmlns:a16="http://schemas.microsoft.com/office/drawing/2014/main" xmlns="" id="{E0504682-C481-A047-B54B-0F62113D4EFD}"/>
                </a:ext>
              </a:extLst>
            </p:cNvPr>
            <p:cNvSpPr/>
            <p:nvPr/>
          </p:nvSpPr>
          <p:spPr>
            <a:xfrm>
              <a:off x="2376913" y="3194060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41" name="Google Shape;763;p69">
              <a:extLst>
                <a:ext uri="{FF2B5EF4-FFF2-40B4-BE49-F238E27FC236}">
                  <a16:creationId xmlns:a16="http://schemas.microsoft.com/office/drawing/2014/main" xmlns="" id="{6D32C17E-D76E-FA41-9A1C-06875DEC25F8}"/>
                </a:ext>
              </a:extLst>
            </p:cNvPr>
            <p:cNvSpPr/>
            <p:nvPr/>
          </p:nvSpPr>
          <p:spPr>
            <a:xfrm>
              <a:off x="2881066" y="3009139"/>
              <a:ext cx="194401" cy="5715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44" name="Google Shape;766;p69">
              <a:extLst>
                <a:ext uri="{FF2B5EF4-FFF2-40B4-BE49-F238E27FC236}">
                  <a16:creationId xmlns:a16="http://schemas.microsoft.com/office/drawing/2014/main" xmlns="" id="{E3F2B8A3-C905-B64D-A88B-73958D62E2CD}"/>
                </a:ext>
              </a:extLst>
            </p:cNvPr>
            <p:cNvCxnSpPr>
              <a:stCxn id="138" idx="3"/>
            </p:cNvCxnSpPr>
            <p:nvPr/>
          </p:nvCxnSpPr>
          <p:spPr>
            <a:xfrm>
              <a:off x="2571314" y="3290061"/>
              <a:ext cx="296695" cy="15347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46" name="Google Shape;768;p69">
              <a:extLst>
                <a:ext uri="{FF2B5EF4-FFF2-40B4-BE49-F238E27FC236}">
                  <a16:creationId xmlns:a16="http://schemas.microsoft.com/office/drawing/2014/main" xmlns="" id="{9B58584B-BC04-E549-8BAB-8BC690716BBF}"/>
                </a:ext>
              </a:extLst>
            </p:cNvPr>
            <p:cNvSpPr/>
            <p:nvPr/>
          </p:nvSpPr>
          <p:spPr>
            <a:xfrm>
              <a:off x="3414774" y="3139292"/>
              <a:ext cx="194400" cy="3018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  <a:p>
              <a:pPr algn="ctr" defTabSz="914378"/>
              <a:endParaRPr sz="700"/>
            </a:p>
          </p:txBody>
        </p:sp>
        <p:cxnSp>
          <p:nvCxnSpPr>
            <p:cNvPr id="147" name="Google Shape;769;p69">
              <a:extLst>
                <a:ext uri="{FF2B5EF4-FFF2-40B4-BE49-F238E27FC236}">
                  <a16:creationId xmlns:a16="http://schemas.microsoft.com/office/drawing/2014/main" xmlns="" id="{DA256E4B-BB73-A247-A4AA-4E7BAE483454}"/>
                </a:ext>
              </a:extLst>
            </p:cNvPr>
            <p:cNvCxnSpPr>
              <a:stCxn id="141" idx="3"/>
              <a:endCxn id="146" idx="1"/>
            </p:cNvCxnSpPr>
            <p:nvPr/>
          </p:nvCxnSpPr>
          <p:spPr>
            <a:xfrm flipV="1">
              <a:off x="3075466" y="3290191"/>
              <a:ext cx="339307" cy="4699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48" name="Rounded Rectangle 147"/>
          <p:cNvSpPr/>
          <p:nvPr/>
        </p:nvSpPr>
        <p:spPr>
          <a:xfrm>
            <a:off x="585086" y="1225777"/>
            <a:ext cx="550012" cy="3252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/>
              <a:t>ofdpa driver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2367081" y="1226442"/>
            <a:ext cx="549333" cy="3252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/>
              <a:t>p4</a:t>
            </a:r>
          </a:p>
          <a:p>
            <a:pPr algn="ctr"/>
            <a:r>
              <a:rPr lang="en-US" sz="1050"/>
              <a:t>driver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006759" y="2568904"/>
            <a:ext cx="5296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p4RT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2619950" y="2934855"/>
            <a:ext cx="5529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GNMI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5321696" y="1130234"/>
            <a:ext cx="3012399" cy="6783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6" tIns="45718" rIns="91436" bIns="45718" rtlCol="0" anchor="ctr"/>
          <a:lstStyle/>
          <a:p>
            <a:pPr algn="ctr" defTabSz="457181">
              <a:buClrTx/>
              <a:buFontTx/>
              <a:buNone/>
            </a:pPr>
            <a:r>
              <a:rPr lang="en-US" sz="1600" kern="1200">
                <a:solidFill>
                  <a:prstClr val="black"/>
                </a:solidFill>
                <a:latin typeface="Calibri"/>
              </a:rPr>
              <a:t>ONOS 2.0/NG cluster</a:t>
            </a:r>
          </a:p>
        </p:txBody>
      </p:sp>
      <p:grpSp>
        <p:nvGrpSpPr>
          <p:cNvPr id="143" name="Group 142"/>
          <p:cNvGrpSpPr/>
          <p:nvPr/>
        </p:nvGrpSpPr>
        <p:grpSpPr>
          <a:xfrm>
            <a:off x="5273959" y="778913"/>
            <a:ext cx="3088233" cy="346587"/>
            <a:chOff x="182197" y="744542"/>
            <a:chExt cx="3088233" cy="346587"/>
          </a:xfrm>
        </p:grpSpPr>
        <p:sp>
          <p:nvSpPr>
            <p:cNvPr id="145" name="Hexagon 144"/>
            <p:cNvSpPr/>
            <p:nvPr/>
          </p:nvSpPr>
          <p:spPr>
            <a:xfrm>
              <a:off x="182197" y="744542"/>
              <a:ext cx="975496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bridging/routing</a:t>
              </a:r>
            </a:p>
          </p:txBody>
        </p:sp>
        <p:sp>
          <p:nvSpPr>
            <p:cNvPr id="150" name="Hexagon 149"/>
            <p:cNvSpPr/>
            <p:nvPr/>
          </p:nvSpPr>
          <p:spPr>
            <a:xfrm>
              <a:off x="926294" y="747477"/>
              <a:ext cx="843815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dhcp</a:t>
              </a:r>
            </a:p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relay</a:t>
              </a:r>
            </a:p>
          </p:txBody>
        </p:sp>
        <p:sp>
          <p:nvSpPr>
            <p:cNvPr id="151" name="Hexagon 150"/>
            <p:cNvSpPr/>
            <p:nvPr/>
          </p:nvSpPr>
          <p:spPr>
            <a:xfrm>
              <a:off x="1561985" y="747476"/>
              <a:ext cx="804857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mcast</a:t>
              </a:r>
            </a:p>
          </p:txBody>
        </p:sp>
        <p:sp>
          <p:nvSpPr>
            <p:cNvPr id="152" name="Hexagon 151"/>
            <p:cNvSpPr/>
            <p:nvPr/>
          </p:nvSpPr>
          <p:spPr>
            <a:xfrm>
              <a:off x="2150110" y="747476"/>
              <a:ext cx="1120320" cy="343652"/>
            </a:xfrm>
            <a:prstGeom prst="hexagon">
              <a:avLst/>
            </a:prstGeom>
            <a:ln w="9525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r>
                <a:rPr lang="en-US" sz="1000" kern="1200">
                  <a:solidFill>
                    <a:prstClr val="black"/>
                  </a:solidFill>
                  <a:latin typeface="Calibri"/>
                </a:rPr>
                <a:t>pseudowires</a:t>
              </a:r>
            </a:p>
          </p:txBody>
        </p:sp>
      </p:grpSp>
      <p:cxnSp>
        <p:nvCxnSpPr>
          <p:cNvPr id="156" name="Straight Arrow Connector 155"/>
          <p:cNvCxnSpPr/>
          <p:nvPr/>
        </p:nvCxnSpPr>
        <p:spPr>
          <a:xfrm>
            <a:off x="5934656" y="1804607"/>
            <a:ext cx="11239" cy="2231051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>
            <a:off x="6131331" y="1804607"/>
            <a:ext cx="6299" cy="2242957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>
            <a:off x="7592348" y="1798987"/>
            <a:ext cx="6299" cy="2237337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>
            <a:off x="7789024" y="1810227"/>
            <a:ext cx="1358" cy="2238003"/>
          </a:xfrm>
          <a:prstGeom prst="straightConnector1">
            <a:avLst/>
          </a:prstGeom>
          <a:ln w="12700" cmpd="sng">
            <a:prstDash val="dot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7126617" y="2569563"/>
            <a:ext cx="5296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p4RT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739808" y="2935514"/>
            <a:ext cx="5529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GNMI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5503320" y="2609568"/>
            <a:ext cx="5296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p4RT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116511" y="2975519"/>
            <a:ext cx="5529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GNMI</a:t>
            </a:r>
          </a:p>
        </p:txBody>
      </p:sp>
      <p:grpSp>
        <p:nvGrpSpPr>
          <p:cNvPr id="164" name="Group 163"/>
          <p:cNvGrpSpPr/>
          <p:nvPr/>
        </p:nvGrpSpPr>
        <p:grpSpPr>
          <a:xfrm>
            <a:off x="5422014" y="4061198"/>
            <a:ext cx="1357309" cy="564157"/>
            <a:chOff x="184151" y="4032433"/>
            <a:chExt cx="1357309" cy="564157"/>
          </a:xfrm>
        </p:grpSpPr>
        <p:sp>
          <p:nvSpPr>
            <p:cNvPr id="165" name="Rounded Rectangle 164"/>
            <p:cNvSpPr/>
            <p:nvPr/>
          </p:nvSpPr>
          <p:spPr>
            <a:xfrm>
              <a:off x="258030" y="4032433"/>
              <a:ext cx="1209552" cy="564157"/>
            </a:xfrm>
            <a:prstGeom prst="round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r>
                <a:rPr lang="en-US" b="1" kern="1200">
                  <a:solidFill>
                    <a:schemeClr val="accent5"/>
                  </a:solidFill>
                  <a:latin typeface="Calibri"/>
                </a:rPr>
                <a:t>Stratum</a:t>
              </a:r>
            </a:p>
            <a:p>
              <a:pPr algn="ctr" defTabSz="457181">
                <a:buClrTx/>
                <a:buFontTx/>
                <a:buNone/>
              </a:pPr>
              <a:r>
                <a:rPr lang="en-US" kern="1200">
                  <a:solidFill>
                    <a:prstClr val="black"/>
                  </a:solidFill>
                  <a:latin typeface="Calibri"/>
                </a:rPr>
                <a:t>Based Switch</a:t>
              </a:r>
            </a:p>
          </p:txBody>
        </p:sp>
        <p:sp>
          <p:nvSpPr>
            <p:cNvPr id="166" name="Rectangle 165"/>
            <p:cNvSpPr/>
            <p:nvPr/>
          </p:nvSpPr>
          <p:spPr>
            <a:xfrm flipH="1" flipV="1">
              <a:off x="1393703" y="4150373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 flipH="1" flipV="1">
              <a:off x="1393703" y="4409030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 flipH="1" flipV="1">
              <a:off x="184151" y="4160763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 flipH="1" flipV="1">
              <a:off x="188794" y="4413345"/>
              <a:ext cx="147757" cy="588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7041051" y="4050624"/>
            <a:ext cx="1357309" cy="564157"/>
            <a:chOff x="184151" y="4032433"/>
            <a:chExt cx="1357309" cy="564157"/>
          </a:xfrm>
        </p:grpSpPr>
        <p:sp>
          <p:nvSpPr>
            <p:cNvPr id="171" name="Rounded Rectangle 170"/>
            <p:cNvSpPr/>
            <p:nvPr/>
          </p:nvSpPr>
          <p:spPr>
            <a:xfrm>
              <a:off x="258030" y="4032433"/>
              <a:ext cx="1209552" cy="564157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r>
                <a:rPr lang="en-US" b="1" kern="1200">
                  <a:solidFill>
                    <a:srgbClr val="4BACC6"/>
                  </a:solidFill>
                  <a:latin typeface="Calibri"/>
                </a:rPr>
                <a:t>Stratum </a:t>
              </a:r>
              <a:r>
                <a:rPr lang="en-US" kern="1200">
                  <a:solidFill>
                    <a:prstClr val="black"/>
                  </a:solidFill>
                  <a:latin typeface="Calibri"/>
                </a:rPr>
                <a:t>Based Switch</a:t>
              </a:r>
            </a:p>
          </p:txBody>
        </p:sp>
        <p:sp>
          <p:nvSpPr>
            <p:cNvPr id="172" name="Rectangle 171"/>
            <p:cNvSpPr/>
            <p:nvPr/>
          </p:nvSpPr>
          <p:spPr>
            <a:xfrm flipH="1" flipV="1">
              <a:off x="1393703" y="4150373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 flipH="1" flipV="1">
              <a:off x="1393703" y="4409030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 flipH="1" flipV="1">
              <a:off x="184151" y="4160763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 flipH="1" flipV="1">
              <a:off x="188794" y="4413345"/>
              <a:ext cx="147757" cy="5881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 defTabSz="457181">
                <a:buClrTx/>
                <a:buFontTx/>
                <a:buNone/>
              </a:pPr>
              <a:endParaRPr lang="en-US" sz="1800" kern="12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5533452" y="3484930"/>
            <a:ext cx="1002468" cy="359667"/>
            <a:chOff x="2307297" y="2918875"/>
            <a:chExt cx="1403400" cy="709200"/>
          </a:xfrm>
        </p:grpSpPr>
        <p:sp>
          <p:nvSpPr>
            <p:cNvPr id="177" name="Google Shape;759;p69">
              <a:extLst>
                <a:ext uri="{FF2B5EF4-FFF2-40B4-BE49-F238E27FC236}">
                  <a16:creationId xmlns:a16="http://schemas.microsoft.com/office/drawing/2014/main" xmlns="" id="{77DF1BBB-A2C9-DB43-AA53-874C6BA6CDE6}"/>
                </a:ext>
              </a:extLst>
            </p:cNvPr>
            <p:cNvSpPr/>
            <p:nvPr/>
          </p:nvSpPr>
          <p:spPr>
            <a:xfrm>
              <a:off x="2307297" y="2918875"/>
              <a:ext cx="1403400" cy="7092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78" name="Google Shape;760;p69">
              <a:extLst>
                <a:ext uri="{FF2B5EF4-FFF2-40B4-BE49-F238E27FC236}">
                  <a16:creationId xmlns:a16="http://schemas.microsoft.com/office/drawing/2014/main" xmlns="" id="{E0504682-C481-A047-B54B-0F62113D4EFD}"/>
                </a:ext>
              </a:extLst>
            </p:cNvPr>
            <p:cNvSpPr/>
            <p:nvPr/>
          </p:nvSpPr>
          <p:spPr>
            <a:xfrm>
              <a:off x="2376913" y="3194060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79" name="Google Shape;761;p69">
              <a:extLst>
                <a:ext uri="{FF2B5EF4-FFF2-40B4-BE49-F238E27FC236}">
                  <a16:creationId xmlns:a16="http://schemas.microsoft.com/office/drawing/2014/main" xmlns="" id="{32B047B1-35C0-1A4F-A236-C02FC7D48741}"/>
                </a:ext>
              </a:extLst>
            </p:cNvPr>
            <p:cNvSpPr/>
            <p:nvPr/>
          </p:nvSpPr>
          <p:spPr>
            <a:xfrm>
              <a:off x="2728173" y="2975064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80" name="Google Shape;762;p69">
              <a:extLst>
                <a:ext uri="{FF2B5EF4-FFF2-40B4-BE49-F238E27FC236}">
                  <a16:creationId xmlns:a16="http://schemas.microsoft.com/office/drawing/2014/main" xmlns="" id="{2E5B3AA3-4172-F34D-A54F-039F9F6839AE}"/>
                </a:ext>
              </a:extLst>
            </p:cNvPr>
            <p:cNvSpPr/>
            <p:nvPr/>
          </p:nvSpPr>
          <p:spPr>
            <a:xfrm>
              <a:off x="2728173" y="3405989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81" name="Google Shape;763;p69">
              <a:extLst>
                <a:ext uri="{FF2B5EF4-FFF2-40B4-BE49-F238E27FC236}">
                  <a16:creationId xmlns:a16="http://schemas.microsoft.com/office/drawing/2014/main" xmlns="" id="{6D32C17E-D76E-FA41-9A1C-06875DEC25F8}"/>
                </a:ext>
              </a:extLst>
            </p:cNvPr>
            <p:cNvSpPr/>
            <p:nvPr/>
          </p:nvSpPr>
          <p:spPr>
            <a:xfrm>
              <a:off x="3109188" y="3009140"/>
              <a:ext cx="194400" cy="5715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82" name="Google Shape;764;p69">
              <a:extLst>
                <a:ext uri="{FF2B5EF4-FFF2-40B4-BE49-F238E27FC236}">
                  <a16:creationId xmlns:a16="http://schemas.microsoft.com/office/drawing/2014/main" xmlns="" id="{EE2EF3DE-EF2E-0943-8373-377E8CA6810B}"/>
                </a:ext>
              </a:extLst>
            </p:cNvPr>
            <p:cNvCxnSpPr>
              <a:stCxn id="178" idx="3"/>
              <a:endCxn id="179" idx="1"/>
            </p:cNvCxnSpPr>
            <p:nvPr/>
          </p:nvCxnSpPr>
          <p:spPr>
            <a:xfrm rot="10800000" flipH="1">
              <a:off x="2571313" y="3071060"/>
              <a:ext cx="156900" cy="219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83" name="Google Shape;765;p69">
              <a:extLst>
                <a:ext uri="{FF2B5EF4-FFF2-40B4-BE49-F238E27FC236}">
                  <a16:creationId xmlns:a16="http://schemas.microsoft.com/office/drawing/2014/main" xmlns="" id="{93CB81FE-9EAD-B34D-9686-F272392059DA}"/>
                </a:ext>
              </a:extLst>
            </p:cNvPr>
            <p:cNvCxnSpPr>
              <a:stCxn id="178" idx="3"/>
              <a:endCxn id="180" idx="1"/>
            </p:cNvCxnSpPr>
            <p:nvPr/>
          </p:nvCxnSpPr>
          <p:spPr>
            <a:xfrm>
              <a:off x="2571313" y="3290060"/>
              <a:ext cx="156900" cy="211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84" name="Google Shape;766;p69">
              <a:extLst>
                <a:ext uri="{FF2B5EF4-FFF2-40B4-BE49-F238E27FC236}">
                  <a16:creationId xmlns:a16="http://schemas.microsoft.com/office/drawing/2014/main" xmlns="" id="{E3F2B8A3-C905-B64D-A88B-73958D62E2CD}"/>
                </a:ext>
              </a:extLst>
            </p:cNvPr>
            <p:cNvCxnSpPr>
              <a:stCxn id="179" idx="3"/>
              <a:endCxn id="181" idx="1"/>
            </p:cNvCxnSpPr>
            <p:nvPr/>
          </p:nvCxnSpPr>
          <p:spPr>
            <a:xfrm>
              <a:off x="2922573" y="3071064"/>
              <a:ext cx="186600" cy="223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85" name="Google Shape;767;p69">
              <a:extLst>
                <a:ext uri="{FF2B5EF4-FFF2-40B4-BE49-F238E27FC236}">
                  <a16:creationId xmlns:a16="http://schemas.microsoft.com/office/drawing/2014/main" xmlns="" id="{877BB51D-7534-2644-9276-4FCDAC51A7B7}"/>
                </a:ext>
              </a:extLst>
            </p:cNvPr>
            <p:cNvCxnSpPr>
              <a:stCxn id="180" idx="3"/>
              <a:endCxn id="181" idx="1"/>
            </p:cNvCxnSpPr>
            <p:nvPr/>
          </p:nvCxnSpPr>
          <p:spPr>
            <a:xfrm rot="10800000" flipH="1">
              <a:off x="2922573" y="3294989"/>
              <a:ext cx="186600" cy="207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86" name="Google Shape;768;p69">
              <a:extLst>
                <a:ext uri="{FF2B5EF4-FFF2-40B4-BE49-F238E27FC236}">
                  <a16:creationId xmlns:a16="http://schemas.microsoft.com/office/drawing/2014/main" xmlns="" id="{9B58584B-BC04-E549-8BAB-8BC690716BBF}"/>
                </a:ext>
              </a:extLst>
            </p:cNvPr>
            <p:cNvSpPr/>
            <p:nvPr/>
          </p:nvSpPr>
          <p:spPr>
            <a:xfrm>
              <a:off x="3414774" y="3139292"/>
              <a:ext cx="194400" cy="3018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  <a:p>
              <a:pPr algn="ctr" defTabSz="914378"/>
              <a:endParaRPr sz="700"/>
            </a:p>
          </p:txBody>
        </p:sp>
        <p:cxnSp>
          <p:nvCxnSpPr>
            <p:cNvPr id="187" name="Google Shape;769;p69">
              <a:extLst>
                <a:ext uri="{FF2B5EF4-FFF2-40B4-BE49-F238E27FC236}">
                  <a16:creationId xmlns:a16="http://schemas.microsoft.com/office/drawing/2014/main" xmlns="" id="{DA256E4B-BB73-A247-A4AA-4E7BAE483454}"/>
                </a:ext>
              </a:extLst>
            </p:cNvPr>
            <p:cNvCxnSpPr>
              <a:stCxn id="181" idx="3"/>
              <a:endCxn id="186" idx="1"/>
            </p:cNvCxnSpPr>
            <p:nvPr/>
          </p:nvCxnSpPr>
          <p:spPr>
            <a:xfrm rot="10800000" flipH="1">
              <a:off x="3303588" y="3290090"/>
              <a:ext cx="111300" cy="4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88" name="Group 187"/>
          <p:cNvGrpSpPr/>
          <p:nvPr/>
        </p:nvGrpSpPr>
        <p:grpSpPr>
          <a:xfrm>
            <a:off x="7152488" y="3485596"/>
            <a:ext cx="1002468" cy="359667"/>
            <a:chOff x="2307297" y="2918875"/>
            <a:chExt cx="1403400" cy="709200"/>
          </a:xfrm>
        </p:grpSpPr>
        <p:sp>
          <p:nvSpPr>
            <p:cNvPr id="189" name="Google Shape;759;p69">
              <a:extLst>
                <a:ext uri="{FF2B5EF4-FFF2-40B4-BE49-F238E27FC236}">
                  <a16:creationId xmlns:a16="http://schemas.microsoft.com/office/drawing/2014/main" xmlns="" id="{77DF1BBB-A2C9-DB43-AA53-874C6BA6CDE6}"/>
                </a:ext>
              </a:extLst>
            </p:cNvPr>
            <p:cNvSpPr/>
            <p:nvPr/>
          </p:nvSpPr>
          <p:spPr>
            <a:xfrm>
              <a:off x="2307297" y="2918875"/>
              <a:ext cx="1403400" cy="709200"/>
            </a:xfrm>
            <a:prstGeom prst="rect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/>
              <a:endParaRPr/>
            </a:p>
          </p:txBody>
        </p:sp>
        <p:sp>
          <p:nvSpPr>
            <p:cNvPr id="190" name="Google Shape;760;p69">
              <a:extLst>
                <a:ext uri="{FF2B5EF4-FFF2-40B4-BE49-F238E27FC236}">
                  <a16:creationId xmlns:a16="http://schemas.microsoft.com/office/drawing/2014/main" xmlns="" id="{E0504682-C481-A047-B54B-0F62113D4EFD}"/>
                </a:ext>
              </a:extLst>
            </p:cNvPr>
            <p:cNvSpPr/>
            <p:nvPr/>
          </p:nvSpPr>
          <p:spPr>
            <a:xfrm>
              <a:off x="2376913" y="3194060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91" name="Google Shape;761;p69">
              <a:extLst>
                <a:ext uri="{FF2B5EF4-FFF2-40B4-BE49-F238E27FC236}">
                  <a16:creationId xmlns:a16="http://schemas.microsoft.com/office/drawing/2014/main" xmlns="" id="{32B047B1-35C0-1A4F-A236-C02FC7D48741}"/>
                </a:ext>
              </a:extLst>
            </p:cNvPr>
            <p:cNvSpPr/>
            <p:nvPr/>
          </p:nvSpPr>
          <p:spPr>
            <a:xfrm>
              <a:off x="2728173" y="2975064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92" name="Google Shape;762;p69">
              <a:extLst>
                <a:ext uri="{FF2B5EF4-FFF2-40B4-BE49-F238E27FC236}">
                  <a16:creationId xmlns:a16="http://schemas.microsoft.com/office/drawing/2014/main" xmlns="" id="{2E5B3AA3-4172-F34D-A54F-039F9F6839AE}"/>
                </a:ext>
              </a:extLst>
            </p:cNvPr>
            <p:cNvSpPr/>
            <p:nvPr/>
          </p:nvSpPr>
          <p:spPr>
            <a:xfrm>
              <a:off x="2728173" y="3405989"/>
              <a:ext cx="194400" cy="1920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sp>
          <p:nvSpPr>
            <p:cNvPr id="193" name="Google Shape;763;p69">
              <a:extLst>
                <a:ext uri="{FF2B5EF4-FFF2-40B4-BE49-F238E27FC236}">
                  <a16:creationId xmlns:a16="http://schemas.microsoft.com/office/drawing/2014/main" xmlns="" id="{6D32C17E-D76E-FA41-9A1C-06875DEC25F8}"/>
                </a:ext>
              </a:extLst>
            </p:cNvPr>
            <p:cNvSpPr/>
            <p:nvPr/>
          </p:nvSpPr>
          <p:spPr>
            <a:xfrm>
              <a:off x="3109188" y="3009140"/>
              <a:ext cx="194400" cy="5715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</p:txBody>
        </p:sp>
        <p:cxnSp>
          <p:nvCxnSpPr>
            <p:cNvPr id="194" name="Google Shape;764;p69">
              <a:extLst>
                <a:ext uri="{FF2B5EF4-FFF2-40B4-BE49-F238E27FC236}">
                  <a16:creationId xmlns:a16="http://schemas.microsoft.com/office/drawing/2014/main" xmlns="" id="{EE2EF3DE-EF2E-0943-8373-377E8CA6810B}"/>
                </a:ext>
              </a:extLst>
            </p:cNvPr>
            <p:cNvCxnSpPr>
              <a:stCxn id="190" idx="3"/>
              <a:endCxn id="191" idx="1"/>
            </p:cNvCxnSpPr>
            <p:nvPr/>
          </p:nvCxnSpPr>
          <p:spPr>
            <a:xfrm rot="10800000" flipH="1">
              <a:off x="2571313" y="3071060"/>
              <a:ext cx="156900" cy="219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5" name="Google Shape;765;p69">
              <a:extLst>
                <a:ext uri="{FF2B5EF4-FFF2-40B4-BE49-F238E27FC236}">
                  <a16:creationId xmlns:a16="http://schemas.microsoft.com/office/drawing/2014/main" xmlns="" id="{93CB81FE-9EAD-B34D-9686-F272392059DA}"/>
                </a:ext>
              </a:extLst>
            </p:cNvPr>
            <p:cNvCxnSpPr>
              <a:stCxn id="190" idx="3"/>
              <a:endCxn id="192" idx="1"/>
            </p:cNvCxnSpPr>
            <p:nvPr/>
          </p:nvCxnSpPr>
          <p:spPr>
            <a:xfrm>
              <a:off x="2571313" y="3290060"/>
              <a:ext cx="156900" cy="211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6" name="Google Shape;766;p69">
              <a:extLst>
                <a:ext uri="{FF2B5EF4-FFF2-40B4-BE49-F238E27FC236}">
                  <a16:creationId xmlns:a16="http://schemas.microsoft.com/office/drawing/2014/main" xmlns="" id="{E3F2B8A3-C905-B64D-A88B-73958D62E2CD}"/>
                </a:ext>
              </a:extLst>
            </p:cNvPr>
            <p:cNvCxnSpPr>
              <a:stCxn id="191" idx="3"/>
              <a:endCxn id="193" idx="1"/>
            </p:cNvCxnSpPr>
            <p:nvPr/>
          </p:nvCxnSpPr>
          <p:spPr>
            <a:xfrm>
              <a:off x="2922573" y="3071064"/>
              <a:ext cx="186600" cy="223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7" name="Google Shape;767;p69">
              <a:extLst>
                <a:ext uri="{FF2B5EF4-FFF2-40B4-BE49-F238E27FC236}">
                  <a16:creationId xmlns:a16="http://schemas.microsoft.com/office/drawing/2014/main" xmlns="" id="{877BB51D-7534-2644-9276-4FCDAC51A7B7}"/>
                </a:ext>
              </a:extLst>
            </p:cNvPr>
            <p:cNvCxnSpPr>
              <a:stCxn id="192" idx="3"/>
              <a:endCxn id="193" idx="1"/>
            </p:cNvCxnSpPr>
            <p:nvPr/>
          </p:nvCxnSpPr>
          <p:spPr>
            <a:xfrm rot="10800000" flipH="1">
              <a:off x="2922573" y="3294989"/>
              <a:ext cx="186600" cy="2070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98" name="Google Shape;768;p69">
              <a:extLst>
                <a:ext uri="{FF2B5EF4-FFF2-40B4-BE49-F238E27FC236}">
                  <a16:creationId xmlns:a16="http://schemas.microsoft.com/office/drawing/2014/main" xmlns="" id="{9B58584B-BC04-E549-8BAB-8BC690716BBF}"/>
                </a:ext>
              </a:extLst>
            </p:cNvPr>
            <p:cNvSpPr/>
            <p:nvPr/>
          </p:nvSpPr>
          <p:spPr>
            <a:xfrm>
              <a:off x="3414774" y="3139292"/>
              <a:ext cx="194400" cy="3018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378"/>
              <a:endParaRPr sz="700"/>
            </a:p>
            <a:p>
              <a:pPr algn="ctr" defTabSz="914378"/>
              <a:endParaRPr sz="700"/>
            </a:p>
          </p:txBody>
        </p:sp>
        <p:cxnSp>
          <p:nvCxnSpPr>
            <p:cNvPr id="199" name="Google Shape;769;p69">
              <a:extLst>
                <a:ext uri="{FF2B5EF4-FFF2-40B4-BE49-F238E27FC236}">
                  <a16:creationId xmlns:a16="http://schemas.microsoft.com/office/drawing/2014/main" xmlns="" id="{DA256E4B-BB73-A247-A4AA-4E7BAE483454}"/>
                </a:ext>
              </a:extLst>
            </p:cNvPr>
            <p:cNvCxnSpPr>
              <a:stCxn id="193" idx="3"/>
              <a:endCxn id="198" idx="1"/>
            </p:cNvCxnSpPr>
            <p:nvPr/>
          </p:nvCxnSpPr>
          <p:spPr>
            <a:xfrm rot="10800000" flipH="1">
              <a:off x="3303588" y="3290090"/>
              <a:ext cx="111300" cy="48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200" name="TextBox 199"/>
          <p:cNvSpPr txBox="1"/>
          <p:nvPr/>
        </p:nvSpPr>
        <p:spPr>
          <a:xfrm>
            <a:off x="1810094" y="4653842"/>
            <a:ext cx="134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Tofino, Xpliant ASICs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5462636" y="4687560"/>
            <a:ext cx="134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Trident, Tomahawk, Qumran ASICs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7047957" y="4671367"/>
            <a:ext cx="134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Tofino, Xpliant ASICs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871695" y="2208572"/>
            <a:ext cx="668696" cy="59007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5540626" y="3939463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ounded Rectangle 202"/>
          <p:cNvSpPr/>
          <p:nvPr/>
        </p:nvSpPr>
        <p:spPr>
          <a:xfrm>
            <a:off x="6249337" y="3945749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ounded Rectangle 203"/>
          <p:cNvSpPr/>
          <p:nvPr/>
        </p:nvSpPr>
        <p:spPr>
          <a:xfrm>
            <a:off x="6480407" y="3946415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ounded Rectangle 204"/>
          <p:cNvSpPr/>
          <p:nvPr/>
        </p:nvSpPr>
        <p:spPr>
          <a:xfrm>
            <a:off x="5783615" y="3940795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ounded Rectangle 205"/>
          <p:cNvSpPr/>
          <p:nvPr/>
        </p:nvSpPr>
        <p:spPr>
          <a:xfrm>
            <a:off x="7131566" y="3945749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ounded Rectangle 206"/>
          <p:cNvSpPr/>
          <p:nvPr/>
        </p:nvSpPr>
        <p:spPr>
          <a:xfrm>
            <a:off x="7840277" y="3952035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ounded Rectangle 207"/>
          <p:cNvSpPr/>
          <p:nvPr/>
        </p:nvSpPr>
        <p:spPr>
          <a:xfrm>
            <a:off x="8071347" y="3952701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ounded Rectangle 208"/>
          <p:cNvSpPr/>
          <p:nvPr/>
        </p:nvSpPr>
        <p:spPr>
          <a:xfrm>
            <a:off x="7374555" y="3947081"/>
            <a:ext cx="224772" cy="1348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Box 209"/>
          <p:cNvSpPr txBox="1"/>
          <p:nvPr/>
        </p:nvSpPr>
        <p:spPr>
          <a:xfrm>
            <a:off x="4177845" y="3863444"/>
            <a:ext cx="9375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local agents</a:t>
            </a:r>
          </a:p>
        </p:txBody>
      </p:sp>
      <p:cxnSp>
        <p:nvCxnSpPr>
          <p:cNvPr id="6" name="Straight Arrow Connector 5"/>
          <p:cNvCxnSpPr>
            <a:stCxn id="210" idx="3"/>
          </p:cNvCxnSpPr>
          <p:nvPr/>
        </p:nvCxnSpPr>
        <p:spPr>
          <a:xfrm>
            <a:off x="5115359" y="3994249"/>
            <a:ext cx="374694" cy="1412"/>
          </a:xfrm>
          <a:prstGeom prst="straightConnector1">
            <a:avLst/>
          </a:prstGeom>
          <a:ln w="1270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060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60" grpId="0"/>
      <p:bldP spid="161" grpId="0"/>
      <p:bldP spid="162" grpId="0"/>
      <p:bldP spid="163" grpId="0"/>
      <p:bldP spid="201" grpId="0"/>
      <p:bldP spid="202" grpId="0"/>
      <p:bldP spid="2" grpId="0" animBg="1"/>
      <p:bldP spid="3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NF PPT Template 1004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NF PPT Template 1004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NF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NF PPT Template 120118">
  <a:themeElements>
    <a:clrScheme name="Custom 108">
      <a:dk1>
        <a:srgbClr val="4B4B4B"/>
      </a:dk1>
      <a:lt1>
        <a:srgbClr val="FFFFFF"/>
      </a:lt1>
      <a:dk2>
        <a:srgbClr val="004B7D"/>
      </a:dk2>
      <a:lt2>
        <a:srgbClr val="FFAF00"/>
      </a:lt2>
      <a:accent1>
        <a:srgbClr val="007DCC"/>
      </a:accent1>
      <a:accent2>
        <a:srgbClr val="CC3333"/>
      </a:accent2>
      <a:accent3>
        <a:srgbClr val="339866"/>
      </a:accent3>
      <a:accent4>
        <a:srgbClr val="664B97"/>
      </a:accent4>
      <a:accent5>
        <a:srgbClr val="00CCFF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</TotalTime>
  <Words>167</Words>
  <Application>Microsoft Macintosh PowerPoint</Application>
  <PresentationFormat>On-screen Show (16:9)</PresentationFormat>
  <Paragraphs>75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1_Office Theme</vt:lpstr>
      <vt:lpstr>8_Office Theme</vt:lpstr>
      <vt:lpstr>1_ONF PPT Template 100417</vt:lpstr>
      <vt:lpstr>ONF PPT Template 100417</vt:lpstr>
      <vt:lpstr>ONF</vt:lpstr>
      <vt:lpstr>ONF PPT Template 120118</vt:lpstr>
      <vt:lpstr>Trellis 2.0</vt:lpstr>
      <vt:lpstr>PowerPoint Presentation</vt:lpstr>
      <vt:lpstr>Trellis Evolution</vt:lpstr>
      <vt:lpstr>Trellis Evolution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SEBA: SDN Enabled Broadband Access</dc:title>
  <cp:lastModifiedBy>Saurav Das</cp:lastModifiedBy>
  <cp:revision>69</cp:revision>
  <dcterms:modified xsi:type="dcterms:W3CDTF">2018-12-05T06:52:22Z</dcterms:modified>
</cp:coreProperties>
</file>